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 id="2147483675" r:id="rId3"/>
    <p:sldMasterId id="2147483689" r:id="rId4"/>
  </p:sldMasterIdLst>
  <p:notesMasterIdLst>
    <p:notesMasterId r:id="rId32"/>
  </p:notesMasterIdLst>
  <p:sldIdLst>
    <p:sldId id="256" r:id="rId5"/>
    <p:sldId id="462" r:id="rId6"/>
    <p:sldId id="464" r:id="rId7"/>
    <p:sldId id="465" r:id="rId8"/>
    <p:sldId id="260" r:id="rId9"/>
    <p:sldId id="470" r:id="rId10"/>
    <p:sldId id="467" r:id="rId11"/>
    <p:sldId id="491" r:id="rId12"/>
    <p:sldId id="468" r:id="rId13"/>
    <p:sldId id="471" r:id="rId14"/>
    <p:sldId id="469" r:id="rId15"/>
    <p:sldId id="472" r:id="rId16"/>
    <p:sldId id="262" r:id="rId17"/>
    <p:sldId id="452" r:id="rId18"/>
    <p:sldId id="477" r:id="rId19"/>
    <p:sldId id="473" r:id="rId20"/>
    <p:sldId id="474" r:id="rId21"/>
    <p:sldId id="475" r:id="rId22"/>
    <p:sldId id="486" r:id="rId23"/>
    <p:sldId id="488" r:id="rId24"/>
    <p:sldId id="478" r:id="rId25"/>
    <p:sldId id="479" r:id="rId26"/>
    <p:sldId id="490" r:id="rId27"/>
    <p:sldId id="457" r:id="rId28"/>
    <p:sldId id="455" r:id="rId29"/>
    <p:sldId id="456" r:id="rId30"/>
    <p:sldId id="460"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sleben, Jan" initials="JE" lastIdx="2" clrIdx="0">
    <p:extLst>
      <p:ext uri="{19B8F6BF-5375-455C-9EA6-DF929625EA0E}">
        <p15:presenceInfo xmlns:p15="http://schemas.microsoft.com/office/powerpoint/2012/main" userId="Eisleben, Jan" providerId="None"/>
      </p:ext>
    </p:extLst>
  </p:cmAuthor>
  <p:cmAuthor id="2" name="Ufer, Melanie" initials="UM" lastIdx="1" clrIdx="1">
    <p:extLst>
      <p:ext uri="{19B8F6BF-5375-455C-9EA6-DF929625EA0E}">
        <p15:presenceInfo xmlns:p15="http://schemas.microsoft.com/office/powerpoint/2012/main" userId="Ufer, Melan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BEBEB"/>
    <a:srgbClr val="FFD8BD"/>
    <a:srgbClr val="FFE8D9"/>
    <a:srgbClr val="FFF5EF"/>
    <a:srgbClr val="FFC197"/>
    <a:srgbClr val="FFC8A3"/>
    <a:srgbClr val="FFDFC9"/>
    <a:srgbClr val="FFF1E7"/>
    <a:srgbClr val="FFB6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5" autoAdjust="0"/>
    <p:restoredTop sz="87820" autoAdjust="0"/>
  </p:normalViewPr>
  <p:slideViewPr>
    <p:cSldViewPr snapToGrid="0">
      <p:cViewPr>
        <p:scale>
          <a:sx n="100" d="100"/>
          <a:sy n="100" d="100"/>
        </p:scale>
        <p:origin x="588" y="354"/>
      </p:cViewPr>
      <p:guideLst/>
    </p:cSldViewPr>
  </p:slideViewPr>
  <p:notesTextViewPr>
    <p:cViewPr>
      <p:scale>
        <a:sx n="1" d="1"/>
        <a:sy n="1" d="1"/>
      </p:scale>
      <p:origin x="0" y="0"/>
    </p:cViewPr>
  </p:notesTextViewPr>
  <p:sorterViewPr>
    <p:cViewPr>
      <p:scale>
        <a:sx n="90" d="100"/>
        <a:sy n="90" d="100"/>
      </p:scale>
      <p:origin x="0" y="-819"/>
    </p:cViewPr>
  </p:sorterViewPr>
  <p:notesViewPr>
    <p:cSldViewPr snapToGrid="0">
      <p:cViewPr varScale="1">
        <p:scale>
          <a:sx n="81" d="100"/>
          <a:sy n="81" d="100"/>
        </p:scale>
        <p:origin x="389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516853932584269E-2"/>
          <c:y val="4.3153526970954356E-2"/>
          <c:w val="0.8398876404494382"/>
          <c:h val="0.91369294605809126"/>
        </c:manualLayout>
      </c:layout>
      <c:barChart>
        <c:barDir val="bar"/>
        <c:grouping val="stacked"/>
        <c:varyColors val="0"/>
        <c:ser>
          <c:idx val="0"/>
          <c:order val="0"/>
          <c:spPr>
            <a:solidFill>
              <a:schemeClr val="accent2"/>
            </a:solidFill>
            <a:ln w="9525" algn="ctr">
              <a:solidFill>
                <a:schemeClr val="bg1"/>
              </a:solidFill>
              <a:prstDash val="solid"/>
            </a:ln>
          </c:spPr>
          <c:invertIfNegative val="0"/>
          <c:dPt>
            <c:idx val="0"/>
            <c:invertIfNegative val="0"/>
            <c:bubble3D val="0"/>
            <c:spPr>
              <a:solidFill>
                <a:srgbClr val="F45F0D"/>
              </a:solidFill>
              <a:ln w="9525" algn="ctr">
                <a:solidFill>
                  <a:schemeClr val="bg1"/>
                </a:solidFill>
                <a:prstDash val="solid"/>
              </a:ln>
            </c:spPr>
            <c:extLst>
              <c:ext xmlns:c16="http://schemas.microsoft.com/office/drawing/2014/chart" uri="{C3380CC4-5D6E-409C-BE32-E72D297353CC}">
                <c16:uniqueId val="{00000001-A1D1-427F-BE4D-0C7C1F8F6748}"/>
              </c:ext>
            </c:extLst>
          </c:dPt>
          <c:dPt>
            <c:idx val="1"/>
            <c:invertIfNegative val="0"/>
            <c:bubble3D val="0"/>
            <c:spPr>
              <a:solidFill>
                <a:srgbClr val="FFD8BD"/>
              </a:solidFill>
              <a:ln w="9525" algn="ctr">
                <a:solidFill>
                  <a:schemeClr val="bg1"/>
                </a:solidFill>
                <a:prstDash val="solid"/>
              </a:ln>
            </c:spPr>
            <c:extLst>
              <c:ext xmlns:c16="http://schemas.microsoft.com/office/drawing/2014/chart" uri="{C3380CC4-5D6E-409C-BE32-E72D297353CC}">
                <c16:uniqueId val="{00000002-A1D1-427F-BE4D-0C7C1F8F6748}"/>
              </c:ext>
            </c:extLst>
          </c:dPt>
          <c:dPt>
            <c:idx val="2"/>
            <c:invertIfNegative val="0"/>
            <c:bubble3D val="0"/>
            <c:spPr>
              <a:solidFill>
                <a:srgbClr val="FFD8BD"/>
              </a:solidFill>
              <a:ln w="9525" algn="ctr">
                <a:solidFill>
                  <a:schemeClr val="bg1"/>
                </a:solidFill>
                <a:prstDash val="solid"/>
              </a:ln>
            </c:spPr>
            <c:extLst>
              <c:ext xmlns:c16="http://schemas.microsoft.com/office/drawing/2014/chart" uri="{C3380CC4-5D6E-409C-BE32-E72D297353CC}">
                <c16:uniqueId val="{00000003-A1D1-427F-BE4D-0C7C1F8F6748}"/>
              </c:ext>
            </c:extLst>
          </c:dPt>
          <c:dPt>
            <c:idx val="3"/>
            <c:invertIfNegative val="0"/>
            <c:bubble3D val="0"/>
            <c:spPr>
              <a:solidFill>
                <a:srgbClr val="FFD8BD"/>
              </a:solidFill>
              <a:ln w="9525" algn="ctr">
                <a:solidFill>
                  <a:schemeClr val="bg1"/>
                </a:solidFill>
                <a:prstDash val="solid"/>
              </a:ln>
            </c:spPr>
            <c:extLst>
              <c:ext xmlns:c16="http://schemas.microsoft.com/office/drawing/2014/chart" uri="{C3380CC4-5D6E-409C-BE32-E72D297353CC}">
                <c16:uniqueId val="{00000004-A1D1-427F-BE4D-0C7C1F8F6748}"/>
              </c:ext>
            </c:extLst>
          </c:dPt>
          <c:dPt>
            <c:idx val="4"/>
            <c:invertIfNegative val="0"/>
            <c:bubble3D val="0"/>
            <c:spPr>
              <a:solidFill>
                <a:srgbClr val="FFD8BD"/>
              </a:solidFill>
              <a:ln w="9525" algn="ctr">
                <a:solidFill>
                  <a:schemeClr val="bg1"/>
                </a:solidFill>
                <a:prstDash val="solid"/>
              </a:ln>
            </c:spPr>
            <c:extLst>
              <c:ext xmlns:c16="http://schemas.microsoft.com/office/drawing/2014/chart" uri="{C3380CC4-5D6E-409C-BE32-E72D297353CC}">
                <c16:uniqueId val="{00000005-A1D1-427F-BE4D-0C7C1F8F6748}"/>
              </c:ext>
            </c:extLst>
          </c:dPt>
          <c:dLbls>
            <c:dLbl>
              <c:idx val="0"/>
              <c:layout>
                <c:manualLayout>
                  <c:x val="0.4824438202247191"/>
                  <c:y val="0"/>
                </c:manualLayout>
              </c:layout>
              <c:numFmt formatCode="#,##0;&quot;-&quot;#,##0" sourceLinked="0"/>
              <c:spPr>
                <a:noFill/>
                <a:ln>
                  <a:noFill/>
                </a:ln>
              </c:spPr>
              <c:txPr>
                <a:bodyPr wrap="none"/>
                <a:lstStyle/>
                <a:p>
                  <a:pPr>
                    <a:defRPr sz="1300" b="1">
                      <a:solidFill>
                        <a:schemeClr val="tx1"/>
                      </a:solidFill>
                      <a:latin typeface="Helvetica Neue"/>
                      <a:ea typeface="+mn-ea"/>
                      <a:cs typeface="+mn-cs"/>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1D1-427F-BE4D-0C7C1F8F6748}"/>
                </c:ext>
              </c:extLst>
            </c:dLbl>
            <c:dLbl>
              <c:idx val="1"/>
              <c:layout>
                <c:manualLayout>
                  <c:x val="0.22963483146067415"/>
                  <c:y val="0"/>
                </c:manualLayout>
              </c:layout>
              <c:numFmt formatCode="#,##0;&quot;-&quot;#,##0" sourceLinked="0"/>
              <c:spPr>
                <a:noFill/>
                <a:ln>
                  <a:noFill/>
                </a:ln>
              </c:spPr>
              <c:txPr>
                <a:bodyPr wrap="none"/>
                <a:lstStyle/>
                <a:p>
                  <a:pPr>
                    <a:defRPr sz="1300" b="1">
                      <a:solidFill>
                        <a:schemeClr val="tx1"/>
                      </a:solidFill>
                      <a:latin typeface="Helvetica Neue"/>
                      <a:ea typeface="Helvetica Neue"/>
                      <a:cs typeface="Helvetica Neue"/>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1D1-427F-BE4D-0C7C1F8F6748}"/>
                </c:ext>
              </c:extLst>
            </c:dLbl>
            <c:dLbl>
              <c:idx val="2"/>
              <c:layout>
                <c:manualLayout>
                  <c:x val="0.16713483146067415"/>
                  <c:y val="0"/>
                </c:manualLayout>
              </c:layout>
              <c:numFmt formatCode="#,##0;&quot;-&quot;#,##0" sourceLinked="0"/>
              <c:spPr>
                <a:noFill/>
                <a:ln>
                  <a:noFill/>
                </a:ln>
              </c:spPr>
              <c:txPr>
                <a:bodyPr wrap="none"/>
                <a:lstStyle/>
                <a:p>
                  <a:pPr>
                    <a:defRPr sz="1300" b="1">
                      <a:solidFill>
                        <a:schemeClr val="tx1"/>
                      </a:solidFill>
                      <a:latin typeface="Helvetica Neue"/>
                      <a:ea typeface="Helvetica Neue"/>
                      <a:cs typeface="Helvetica Neue"/>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1D1-427F-BE4D-0C7C1F8F6748}"/>
                </c:ext>
              </c:extLst>
            </c:dLbl>
            <c:dLbl>
              <c:idx val="3"/>
              <c:layout>
                <c:manualLayout>
                  <c:x val="0.1622191011235955"/>
                  <c:y val="0"/>
                </c:manualLayout>
              </c:layout>
              <c:numFmt formatCode="#,##0;&quot;-&quot;#,##0" sourceLinked="0"/>
              <c:spPr>
                <a:noFill/>
                <a:ln>
                  <a:noFill/>
                </a:ln>
              </c:spPr>
              <c:txPr>
                <a:bodyPr wrap="none"/>
                <a:lstStyle/>
                <a:p>
                  <a:pPr>
                    <a:defRPr sz="1300" b="1">
                      <a:solidFill>
                        <a:schemeClr val="tx1"/>
                      </a:solidFill>
                      <a:latin typeface="Helvetica Neue"/>
                      <a:ea typeface="Helvetica Neue"/>
                      <a:cs typeface="Helvetica Neue"/>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1D1-427F-BE4D-0C7C1F8F6748}"/>
                </c:ext>
              </c:extLst>
            </c:dLbl>
            <c:dLbl>
              <c:idx val="4"/>
              <c:layout>
                <c:manualLayout>
                  <c:x val="0.3012640449438202"/>
                  <c:y val="0"/>
                </c:manualLayout>
              </c:layout>
              <c:numFmt formatCode="#,##0;&quot;-&quot;#,##0" sourceLinked="0"/>
              <c:spPr>
                <a:noFill/>
                <a:ln>
                  <a:noFill/>
                </a:ln>
              </c:spPr>
              <c:txPr>
                <a:bodyPr wrap="none"/>
                <a:lstStyle/>
                <a:p>
                  <a:pPr>
                    <a:defRPr sz="1300" b="1">
                      <a:solidFill>
                        <a:schemeClr val="tx1"/>
                      </a:solidFill>
                      <a:latin typeface="Helvetica Neue"/>
                      <a:ea typeface="Helvetica Neue"/>
                      <a:cs typeface="Helvetica Neue"/>
                      <a:sym typeface="Helvetica Neue"/>
                    </a:defRPr>
                  </a:pPr>
                  <a:endParaRPr lang="de-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1D1-427F-BE4D-0C7C1F8F674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88</c:v>
                </c:pt>
                <c:pt idx="1">
                  <c:v>35</c:v>
                </c:pt>
                <c:pt idx="2">
                  <c:v>22</c:v>
                </c:pt>
                <c:pt idx="3">
                  <c:v>21</c:v>
                </c:pt>
                <c:pt idx="4">
                  <c:v>50</c:v>
                </c:pt>
              </c:numCache>
            </c:numRef>
          </c:val>
          <c:extLst>
            <c:ext xmlns:c16="http://schemas.microsoft.com/office/drawing/2014/chart" uri="{C3380CC4-5D6E-409C-BE32-E72D297353CC}">
              <c16:uniqueId val="{00000006-A1D1-427F-BE4D-0C7C1F8F6748}"/>
            </c:ext>
          </c:extLst>
        </c:ser>
        <c:dLbls>
          <c:showLegendKey val="0"/>
          <c:showVal val="0"/>
          <c:showCatName val="0"/>
          <c:showSerName val="0"/>
          <c:showPercent val="0"/>
          <c:showBubbleSize val="0"/>
        </c:dLbls>
        <c:gapWidth val="70"/>
        <c:overlap val="100"/>
        <c:axId val="1202163624"/>
        <c:axId val="1"/>
      </c:barChart>
      <c:catAx>
        <c:axId val="120216362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8"/>
          <c:min val="0"/>
        </c:scaling>
        <c:delete val="1"/>
        <c:axPos val="t"/>
        <c:numFmt formatCode="General" sourceLinked="1"/>
        <c:majorTickMark val="out"/>
        <c:minorTickMark val="none"/>
        <c:tickLblPos val="nextTo"/>
        <c:crossAx val="1202163624"/>
        <c:crosses val="min"/>
        <c:crossBetween val="between"/>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09FC5-58AB-4825-94EC-D6D4EDA54194}" type="doc">
      <dgm:prSet loTypeId="urn:microsoft.com/office/officeart/2005/8/layout/pyramid1" loCatId="pyramid" qsTypeId="urn:microsoft.com/office/officeart/2005/8/quickstyle/simple1" qsCatId="simple" csTypeId="urn:microsoft.com/office/officeart/2005/8/colors/accent1_2" csCatId="accent1" phldr="1"/>
      <dgm:spPr/>
    </dgm:pt>
    <dgm:pt modelId="{100CCF0E-4D8B-4484-953A-A62D1E71AAFF}">
      <dgm:prSet phldrT="[Text]" custT="1"/>
      <dgm:spPr>
        <a:solidFill>
          <a:schemeClr val="tx1"/>
        </a:solidFill>
        <a:ln>
          <a:solidFill>
            <a:srgbClr val="FF6600"/>
          </a:solidFill>
        </a:ln>
      </dgm:spPr>
      <dgm:t>
        <a:bodyPr anchor="b"/>
        <a:lstStyle/>
        <a:p>
          <a:r>
            <a:rPr lang="de-DE" sz="1050" dirty="0">
              <a:solidFill>
                <a:schemeClr val="bg1"/>
              </a:solidFill>
              <a:latin typeface="Helvetica Neue" panose="02000503000000020004" pitchFamily="2"/>
              <a:ea typeface="Helvetica Neue" panose="02000503000000020004" pitchFamily="2"/>
              <a:cs typeface="Helvetica Neue" panose="02000503000000020004" pitchFamily="2"/>
            </a:rPr>
            <a:t>Light </a:t>
          </a:r>
          <a:r>
            <a:rPr lang="de-DE" sz="1050" dirty="0" err="1">
              <a:solidFill>
                <a:schemeClr val="bg1"/>
              </a:solidFill>
              <a:latin typeface="Helvetica Neue" panose="02000503000000020004" pitchFamily="2"/>
              <a:ea typeface="Helvetica Neue" panose="02000503000000020004" pitchFamily="2"/>
              <a:cs typeface="Helvetica Neue" panose="02000503000000020004" pitchFamily="2"/>
            </a:rPr>
            <a:t>solution</a:t>
          </a:r>
          <a:r>
            <a:rPr lang="de-DE" sz="1100" dirty="0">
              <a:solidFill>
                <a:schemeClr val="bg1"/>
              </a:solidFill>
              <a:latin typeface="HelveticaNeue Condensed" panose="020B0506000000000000" pitchFamily="34" charset="0"/>
            </a:rPr>
            <a:t> </a:t>
          </a:r>
        </a:p>
      </dgm:t>
    </dgm:pt>
    <dgm:pt modelId="{72491DD4-FF78-4ACC-9832-9F7C9E33B036}" type="parTrans" cxnId="{942ADE6E-8E6A-420E-AA64-A869540BF4D8}">
      <dgm:prSet/>
      <dgm:spPr/>
      <dgm:t>
        <a:bodyPr/>
        <a:lstStyle/>
        <a:p>
          <a:endParaRPr lang="de-DE" sz="1000">
            <a:solidFill>
              <a:schemeClr val="bg1"/>
            </a:solidFill>
            <a:latin typeface="HelveticaNeue Condensed" panose="020B0506000000000000" pitchFamily="34" charset="0"/>
          </a:endParaRPr>
        </a:p>
      </dgm:t>
    </dgm:pt>
    <dgm:pt modelId="{A699AAD9-3929-4AEC-9A63-C94B59DFE853}" type="sibTrans" cxnId="{942ADE6E-8E6A-420E-AA64-A869540BF4D8}">
      <dgm:prSet/>
      <dgm:spPr/>
      <dgm:t>
        <a:bodyPr/>
        <a:lstStyle/>
        <a:p>
          <a:endParaRPr lang="de-DE" sz="1000">
            <a:solidFill>
              <a:schemeClr val="bg1"/>
            </a:solidFill>
            <a:latin typeface="HelveticaNeue Condensed" panose="020B0506000000000000" pitchFamily="34" charset="0"/>
          </a:endParaRPr>
        </a:p>
      </dgm:t>
    </dgm:pt>
    <dgm:pt modelId="{DC17FDD5-1D70-4EA1-BADA-CC59225FA3F3}">
      <dgm:prSet phldrT="[Text]" custT="1"/>
      <dgm:spPr>
        <a:solidFill>
          <a:schemeClr val="tx1"/>
        </a:solidFill>
        <a:ln>
          <a:solidFill>
            <a:srgbClr val="FF6600"/>
          </a:solidFill>
        </a:ln>
      </dgm:spPr>
      <dgm:t>
        <a:bodyPr/>
        <a:lstStyle/>
        <a:p>
          <a:r>
            <a:rPr lang="de-DE" sz="1400" dirty="0">
              <a:solidFill>
                <a:schemeClr val="bg1"/>
              </a:solidFill>
              <a:latin typeface="Helvetica Neue" panose="02000503000000020004" pitchFamily="2"/>
              <a:ea typeface="Helvetica Neue" panose="02000503000000020004" pitchFamily="2"/>
              <a:cs typeface="Helvetica Neue" panose="02000503000000020004" pitchFamily="2"/>
            </a:rPr>
            <a:t>LED Products</a:t>
          </a:r>
        </a:p>
      </dgm:t>
    </dgm:pt>
    <dgm:pt modelId="{3AC70C3E-3CE0-4EE5-BBB0-B9800BD12320}" type="parTrans" cxnId="{867B2942-AA29-4CCA-8CFD-FB9D95C5B2E3}">
      <dgm:prSet/>
      <dgm:spPr/>
      <dgm:t>
        <a:bodyPr/>
        <a:lstStyle/>
        <a:p>
          <a:endParaRPr lang="de-DE" sz="1000">
            <a:solidFill>
              <a:schemeClr val="bg1"/>
            </a:solidFill>
            <a:latin typeface="HelveticaNeue Condensed" panose="020B0506000000000000" pitchFamily="34" charset="0"/>
          </a:endParaRPr>
        </a:p>
      </dgm:t>
    </dgm:pt>
    <dgm:pt modelId="{617C118B-B444-47A6-83B2-105464A1965B}" type="sibTrans" cxnId="{867B2942-AA29-4CCA-8CFD-FB9D95C5B2E3}">
      <dgm:prSet/>
      <dgm:spPr/>
      <dgm:t>
        <a:bodyPr/>
        <a:lstStyle/>
        <a:p>
          <a:endParaRPr lang="de-DE" sz="1000">
            <a:solidFill>
              <a:schemeClr val="bg1"/>
            </a:solidFill>
            <a:latin typeface="HelveticaNeue Condensed" panose="020B0506000000000000" pitchFamily="34" charset="0"/>
          </a:endParaRPr>
        </a:p>
      </dgm:t>
    </dgm:pt>
    <dgm:pt modelId="{2583EA04-DB28-40A1-93D0-CAB798612ED8}">
      <dgm:prSet phldrT="[Text]" custT="1"/>
      <dgm:spPr>
        <a:solidFill>
          <a:schemeClr val="tx1"/>
        </a:solidFill>
        <a:ln>
          <a:solidFill>
            <a:srgbClr val="FF6600"/>
          </a:solidFill>
        </a:ln>
      </dgm:spPr>
      <dgm:t>
        <a:bodyPr/>
        <a:lstStyle/>
        <a:p>
          <a:r>
            <a:rPr lang="de-DE" sz="1800" dirty="0">
              <a:solidFill>
                <a:schemeClr val="bg1"/>
              </a:solidFill>
              <a:latin typeface="Helvetica Neue" panose="02000503000000020004" pitchFamily="2"/>
              <a:ea typeface="Helvetica Neue" panose="02000503000000020004" pitchFamily="2"/>
              <a:cs typeface="Helvetica Neue" panose="02000503000000020004" pitchFamily="2"/>
            </a:rPr>
            <a:t>Traditional </a:t>
          </a:r>
          <a:r>
            <a:rPr lang="de-DE" sz="1800" dirty="0" err="1">
              <a:solidFill>
                <a:schemeClr val="bg1"/>
              </a:solidFill>
              <a:latin typeface="Helvetica Neue" panose="02000503000000020004" pitchFamily="2"/>
              <a:ea typeface="Helvetica Neue" panose="02000503000000020004" pitchFamily="2"/>
              <a:cs typeface="Helvetica Neue" panose="02000503000000020004" pitchFamily="2"/>
            </a:rPr>
            <a:t>lamps</a:t>
          </a:r>
          <a:endParaRPr lang="de-DE" sz="1800" dirty="0">
            <a:solidFill>
              <a:schemeClr val="bg1"/>
            </a:solidFill>
            <a:latin typeface="Helvetica Neue" panose="02000503000000020004" pitchFamily="2"/>
            <a:ea typeface="Helvetica Neue" panose="02000503000000020004" pitchFamily="2"/>
            <a:cs typeface="Helvetica Neue" panose="02000503000000020004" pitchFamily="2"/>
          </a:endParaRPr>
        </a:p>
      </dgm:t>
    </dgm:pt>
    <dgm:pt modelId="{1B249460-F31D-4079-AD0A-6EC6E43022F1}" type="parTrans" cxnId="{15C36B72-5F9B-48D0-9210-81A219D0AE6F}">
      <dgm:prSet/>
      <dgm:spPr/>
      <dgm:t>
        <a:bodyPr/>
        <a:lstStyle/>
        <a:p>
          <a:endParaRPr lang="de-DE" sz="1000">
            <a:solidFill>
              <a:schemeClr val="bg1"/>
            </a:solidFill>
            <a:latin typeface="HelveticaNeue Condensed" panose="020B0506000000000000" pitchFamily="34" charset="0"/>
          </a:endParaRPr>
        </a:p>
      </dgm:t>
    </dgm:pt>
    <dgm:pt modelId="{5D9CFDC3-1153-45AC-8743-DDA0E64193D2}" type="sibTrans" cxnId="{15C36B72-5F9B-48D0-9210-81A219D0AE6F}">
      <dgm:prSet/>
      <dgm:spPr/>
      <dgm:t>
        <a:bodyPr/>
        <a:lstStyle/>
        <a:p>
          <a:endParaRPr lang="de-DE" sz="1000">
            <a:solidFill>
              <a:schemeClr val="bg1"/>
            </a:solidFill>
            <a:latin typeface="HelveticaNeue Condensed" panose="020B0506000000000000" pitchFamily="34" charset="0"/>
          </a:endParaRPr>
        </a:p>
      </dgm:t>
    </dgm:pt>
    <dgm:pt modelId="{24E78EA5-1402-422A-9FAA-BF21CDD5FD0E}" type="pres">
      <dgm:prSet presAssocID="{1E009FC5-58AB-4825-94EC-D6D4EDA54194}" presName="Name0" presStyleCnt="0">
        <dgm:presLayoutVars>
          <dgm:dir/>
          <dgm:animLvl val="lvl"/>
          <dgm:resizeHandles val="exact"/>
        </dgm:presLayoutVars>
      </dgm:prSet>
      <dgm:spPr/>
    </dgm:pt>
    <dgm:pt modelId="{6D2D3FDE-B5A7-470C-BDC3-29ECA80D65D0}" type="pres">
      <dgm:prSet presAssocID="{100CCF0E-4D8B-4484-953A-A62D1E71AAFF}" presName="Name8" presStyleCnt="0"/>
      <dgm:spPr/>
    </dgm:pt>
    <dgm:pt modelId="{BC1C311F-6000-49F6-A618-D957A361D9E8}" type="pres">
      <dgm:prSet presAssocID="{100CCF0E-4D8B-4484-953A-A62D1E71AAFF}" presName="level" presStyleLbl="node1" presStyleIdx="0" presStyleCnt="3" custLinFactNeighborX="-94" custLinFactNeighborY="163">
        <dgm:presLayoutVars>
          <dgm:chMax val="1"/>
          <dgm:bulletEnabled val="1"/>
        </dgm:presLayoutVars>
      </dgm:prSet>
      <dgm:spPr/>
    </dgm:pt>
    <dgm:pt modelId="{794B08C8-55EB-48B1-81B5-EE6CD6E0E434}" type="pres">
      <dgm:prSet presAssocID="{100CCF0E-4D8B-4484-953A-A62D1E71AAFF}" presName="levelTx" presStyleLbl="revTx" presStyleIdx="0" presStyleCnt="0">
        <dgm:presLayoutVars>
          <dgm:chMax val="1"/>
          <dgm:bulletEnabled val="1"/>
        </dgm:presLayoutVars>
      </dgm:prSet>
      <dgm:spPr/>
    </dgm:pt>
    <dgm:pt modelId="{662BC17F-7257-47FF-ACD4-AB8B2BABE9C4}" type="pres">
      <dgm:prSet presAssocID="{DC17FDD5-1D70-4EA1-BADA-CC59225FA3F3}" presName="Name8" presStyleCnt="0"/>
      <dgm:spPr/>
    </dgm:pt>
    <dgm:pt modelId="{0A08BCF6-E735-4765-BEA3-FF88C2A84DF4}" type="pres">
      <dgm:prSet presAssocID="{DC17FDD5-1D70-4EA1-BADA-CC59225FA3F3}" presName="level" presStyleLbl="node1" presStyleIdx="1" presStyleCnt="3" custLinFactNeighborX="-233" custLinFactNeighborY="-348">
        <dgm:presLayoutVars>
          <dgm:chMax val="1"/>
          <dgm:bulletEnabled val="1"/>
        </dgm:presLayoutVars>
      </dgm:prSet>
      <dgm:spPr/>
    </dgm:pt>
    <dgm:pt modelId="{0113D140-0734-4666-8B40-660C70200428}" type="pres">
      <dgm:prSet presAssocID="{DC17FDD5-1D70-4EA1-BADA-CC59225FA3F3}" presName="levelTx" presStyleLbl="revTx" presStyleIdx="0" presStyleCnt="0">
        <dgm:presLayoutVars>
          <dgm:chMax val="1"/>
          <dgm:bulletEnabled val="1"/>
        </dgm:presLayoutVars>
      </dgm:prSet>
      <dgm:spPr/>
    </dgm:pt>
    <dgm:pt modelId="{91F49FF0-DDC0-4248-ABFA-5E1E2FA9DA6B}" type="pres">
      <dgm:prSet presAssocID="{2583EA04-DB28-40A1-93D0-CAB798612ED8}" presName="Name8" presStyleCnt="0"/>
      <dgm:spPr/>
    </dgm:pt>
    <dgm:pt modelId="{4F485F2D-3589-4936-B0C2-05D52C995CB6}" type="pres">
      <dgm:prSet presAssocID="{2583EA04-DB28-40A1-93D0-CAB798612ED8}" presName="level" presStyleLbl="node1" presStyleIdx="2" presStyleCnt="3" custLinFactNeighborX="-25746" custLinFactNeighborY="10861">
        <dgm:presLayoutVars>
          <dgm:chMax val="1"/>
          <dgm:bulletEnabled val="1"/>
        </dgm:presLayoutVars>
      </dgm:prSet>
      <dgm:spPr/>
    </dgm:pt>
    <dgm:pt modelId="{EFD776BB-291E-4DF0-A5A9-4B0B6C079D8B}" type="pres">
      <dgm:prSet presAssocID="{2583EA04-DB28-40A1-93D0-CAB798612ED8}" presName="levelTx" presStyleLbl="revTx" presStyleIdx="0" presStyleCnt="0">
        <dgm:presLayoutVars>
          <dgm:chMax val="1"/>
          <dgm:bulletEnabled val="1"/>
        </dgm:presLayoutVars>
      </dgm:prSet>
      <dgm:spPr/>
    </dgm:pt>
  </dgm:ptLst>
  <dgm:cxnLst>
    <dgm:cxn modelId="{41BFD00F-108D-4C4A-9929-080A71548788}" type="presOf" srcId="{DC17FDD5-1D70-4EA1-BADA-CC59225FA3F3}" destId="{0A08BCF6-E735-4765-BEA3-FF88C2A84DF4}" srcOrd="0" destOrd="0" presId="urn:microsoft.com/office/officeart/2005/8/layout/pyramid1"/>
    <dgm:cxn modelId="{867B2942-AA29-4CCA-8CFD-FB9D95C5B2E3}" srcId="{1E009FC5-58AB-4825-94EC-D6D4EDA54194}" destId="{DC17FDD5-1D70-4EA1-BADA-CC59225FA3F3}" srcOrd="1" destOrd="0" parTransId="{3AC70C3E-3CE0-4EE5-BBB0-B9800BD12320}" sibTransId="{617C118B-B444-47A6-83B2-105464A1965B}"/>
    <dgm:cxn modelId="{64DF664A-6717-4889-8119-8362FCF0FAC4}" type="presOf" srcId="{100CCF0E-4D8B-4484-953A-A62D1E71AAFF}" destId="{BC1C311F-6000-49F6-A618-D957A361D9E8}" srcOrd="0" destOrd="0" presId="urn:microsoft.com/office/officeart/2005/8/layout/pyramid1"/>
    <dgm:cxn modelId="{942ADE6E-8E6A-420E-AA64-A869540BF4D8}" srcId="{1E009FC5-58AB-4825-94EC-D6D4EDA54194}" destId="{100CCF0E-4D8B-4484-953A-A62D1E71AAFF}" srcOrd="0" destOrd="0" parTransId="{72491DD4-FF78-4ACC-9832-9F7C9E33B036}" sibTransId="{A699AAD9-3929-4AEC-9A63-C94B59DFE853}"/>
    <dgm:cxn modelId="{DDD42B70-22A5-467A-9039-1495F18AF2CE}" type="presOf" srcId="{100CCF0E-4D8B-4484-953A-A62D1E71AAFF}" destId="{794B08C8-55EB-48B1-81B5-EE6CD6E0E434}" srcOrd="1" destOrd="0" presId="urn:microsoft.com/office/officeart/2005/8/layout/pyramid1"/>
    <dgm:cxn modelId="{15C36B72-5F9B-48D0-9210-81A219D0AE6F}" srcId="{1E009FC5-58AB-4825-94EC-D6D4EDA54194}" destId="{2583EA04-DB28-40A1-93D0-CAB798612ED8}" srcOrd="2" destOrd="0" parTransId="{1B249460-F31D-4079-AD0A-6EC6E43022F1}" sibTransId="{5D9CFDC3-1153-45AC-8743-DDA0E64193D2}"/>
    <dgm:cxn modelId="{4BD14E86-2F64-4124-963A-EA7189721521}" type="presOf" srcId="{1E009FC5-58AB-4825-94EC-D6D4EDA54194}" destId="{24E78EA5-1402-422A-9FAA-BF21CDD5FD0E}" srcOrd="0" destOrd="0" presId="urn:microsoft.com/office/officeart/2005/8/layout/pyramid1"/>
    <dgm:cxn modelId="{21BF3CBA-3D15-40CE-A062-FFCFBF143B0B}" type="presOf" srcId="{2583EA04-DB28-40A1-93D0-CAB798612ED8}" destId="{EFD776BB-291E-4DF0-A5A9-4B0B6C079D8B}" srcOrd="1" destOrd="0" presId="urn:microsoft.com/office/officeart/2005/8/layout/pyramid1"/>
    <dgm:cxn modelId="{35C7C7C3-11C0-442E-8BB9-2AC8BD6BF42A}" type="presOf" srcId="{2583EA04-DB28-40A1-93D0-CAB798612ED8}" destId="{4F485F2D-3589-4936-B0C2-05D52C995CB6}" srcOrd="0" destOrd="0" presId="urn:microsoft.com/office/officeart/2005/8/layout/pyramid1"/>
    <dgm:cxn modelId="{5E8450FE-B875-4535-A982-F4FD3DE40DDE}" type="presOf" srcId="{DC17FDD5-1D70-4EA1-BADA-CC59225FA3F3}" destId="{0113D140-0734-4666-8B40-660C70200428}" srcOrd="1" destOrd="0" presId="urn:microsoft.com/office/officeart/2005/8/layout/pyramid1"/>
    <dgm:cxn modelId="{65C0E289-3913-44B0-8F93-409ADD231DBF}" type="presParOf" srcId="{24E78EA5-1402-422A-9FAA-BF21CDD5FD0E}" destId="{6D2D3FDE-B5A7-470C-BDC3-29ECA80D65D0}" srcOrd="0" destOrd="0" presId="urn:microsoft.com/office/officeart/2005/8/layout/pyramid1"/>
    <dgm:cxn modelId="{227A8F45-7880-4A96-AA52-CE124487551E}" type="presParOf" srcId="{6D2D3FDE-B5A7-470C-BDC3-29ECA80D65D0}" destId="{BC1C311F-6000-49F6-A618-D957A361D9E8}" srcOrd="0" destOrd="0" presId="urn:microsoft.com/office/officeart/2005/8/layout/pyramid1"/>
    <dgm:cxn modelId="{D9D04652-DA1A-4C49-BD4D-C66C394EAD77}" type="presParOf" srcId="{6D2D3FDE-B5A7-470C-BDC3-29ECA80D65D0}" destId="{794B08C8-55EB-48B1-81B5-EE6CD6E0E434}" srcOrd="1" destOrd="0" presId="urn:microsoft.com/office/officeart/2005/8/layout/pyramid1"/>
    <dgm:cxn modelId="{6F3A923D-980D-4665-8BF9-6901CE85AD73}" type="presParOf" srcId="{24E78EA5-1402-422A-9FAA-BF21CDD5FD0E}" destId="{662BC17F-7257-47FF-ACD4-AB8B2BABE9C4}" srcOrd="1" destOrd="0" presId="urn:microsoft.com/office/officeart/2005/8/layout/pyramid1"/>
    <dgm:cxn modelId="{050C6D11-604C-4251-971D-02CEAED7D45A}" type="presParOf" srcId="{662BC17F-7257-47FF-ACD4-AB8B2BABE9C4}" destId="{0A08BCF6-E735-4765-BEA3-FF88C2A84DF4}" srcOrd="0" destOrd="0" presId="urn:microsoft.com/office/officeart/2005/8/layout/pyramid1"/>
    <dgm:cxn modelId="{8C5862FD-925B-47D2-8AFD-1865F7451349}" type="presParOf" srcId="{662BC17F-7257-47FF-ACD4-AB8B2BABE9C4}" destId="{0113D140-0734-4666-8B40-660C70200428}" srcOrd="1" destOrd="0" presId="urn:microsoft.com/office/officeart/2005/8/layout/pyramid1"/>
    <dgm:cxn modelId="{813F41FB-7C54-4BCD-9C92-B045E51C7E0A}" type="presParOf" srcId="{24E78EA5-1402-422A-9FAA-BF21CDD5FD0E}" destId="{91F49FF0-DDC0-4248-ABFA-5E1E2FA9DA6B}" srcOrd="2" destOrd="0" presId="urn:microsoft.com/office/officeart/2005/8/layout/pyramid1"/>
    <dgm:cxn modelId="{AAAFD32B-651A-4495-9ACA-FF0196315DD6}" type="presParOf" srcId="{91F49FF0-DDC0-4248-ABFA-5E1E2FA9DA6B}" destId="{4F485F2D-3589-4936-B0C2-05D52C995CB6}" srcOrd="0" destOrd="0" presId="urn:microsoft.com/office/officeart/2005/8/layout/pyramid1"/>
    <dgm:cxn modelId="{D774FA94-4F4C-4D90-8C4C-9CFB0C61683C}" type="presParOf" srcId="{91F49FF0-DDC0-4248-ABFA-5E1E2FA9DA6B}" destId="{EFD776BB-291E-4DF0-A5A9-4B0B6C079D8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C311F-6000-49F6-A618-D957A361D9E8}">
      <dsp:nvSpPr>
        <dsp:cNvPr id="0" name=""/>
        <dsp:cNvSpPr/>
      </dsp:nvSpPr>
      <dsp:spPr>
        <a:xfrm>
          <a:off x="1043768" y="2159"/>
          <a:ext cx="1044750" cy="1325027"/>
        </a:xfrm>
        <a:prstGeom prst="trapezoid">
          <a:avLst>
            <a:gd name="adj" fmla="val 50000"/>
          </a:avLst>
        </a:prstGeom>
        <a:solidFill>
          <a:schemeClr val="tx1"/>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de-DE" sz="1050" kern="1200" dirty="0">
              <a:solidFill>
                <a:schemeClr val="bg1"/>
              </a:solidFill>
              <a:latin typeface="Helvetica Neue" panose="02000503000000020004" pitchFamily="2"/>
              <a:ea typeface="Helvetica Neue" panose="02000503000000020004" pitchFamily="2"/>
              <a:cs typeface="Helvetica Neue" panose="02000503000000020004" pitchFamily="2"/>
            </a:rPr>
            <a:t>Light </a:t>
          </a:r>
          <a:r>
            <a:rPr lang="de-DE" sz="1050" kern="1200" dirty="0" err="1">
              <a:solidFill>
                <a:schemeClr val="bg1"/>
              </a:solidFill>
              <a:latin typeface="Helvetica Neue" panose="02000503000000020004" pitchFamily="2"/>
              <a:ea typeface="Helvetica Neue" panose="02000503000000020004" pitchFamily="2"/>
              <a:cs typeface="Helvetica Neue" panose="02000503000000020004" pitchFamily="2"/>
            </a:rPr>
            <a:t>solution</a:t>
          </a:r>
          <a:r>
            <a:rPr lang="de-DE" sz="1100" kern="1200" dirty="0">
              <a:solidFill>
                <a:schemeClr val="bg1"/>
              </a:solidFill>
              <a:latin typeface="HelveticaNeue Condensed" panose="020B0506000000000000" pitchFamily="34" charset="0"/>
            </a:rPr>
            <a:t> </a:t>
          </a:r>
        </a:p>
      </dsp:txBody>
      <dsp:txXfrm>
        <a:off x="1043768" y="2159"/>
        <a:ext cx="1044750" cy="1325027"/>
      </dsp:txXfrm>
    </dsp:sp>
    <dsp:sp modelId="{0A08BCF6-E735-4765-BEA3-FF88C2A84DF4}">
      <dsp:nvSpPr>
        <dsp:cNvPr id="0" name=""/>
        <dsp:cNvSpPr/>
      </dsp:nvSpPr>
      <dsp:spPr>
        <a:xfrm>
          <a:off x="517506" y="1320416"/>
          <a:ext cx="2089500" cy="1325027"/>
        </a:xfrm>
        <a:prstGeom prst="trapezoid">
          <a:avLst>
            <a:gd name="adj" fmla="val 39424"/>
          </a:avLst>
        </a:prstGeom>
        <a:solidFill>
          <a:schemeClr val="tx1"/>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bg1"/>
              </a:solidFill>
              <a:latin typeface="Helvetica Neue" panose="02000503000000020004" pitchFamily="2"/>
              <a:ea typeface="Helvetica Neue" panose="02000503000000020004" pitchFamily="2"/>
              <a:cs typeface="Helvetica Neue" panose="02000503000000020004" pitchFamily="2"/>
            </a:rPr>
            <a:t>LED Products</a:t>
          </a:r>
        </a:p>
      </dsp:txBody>
      <dsp:txXfrm>
        <a:off x="883169" y="1320416"/>
        <a:ext cx="1358175" cy="1325027"/>
      </dsp:txXfrm>
    </dsp:sp>
    <dsp:sp modelId="{4F485F2D-3589-4936-B0C2-05D52C995CB6}">
      <dsp:nvSpPr>
        <dsp:cNvPr id="0" name=""/>
        <dsp:cNvSpPr/>
      </dsp:nvSpPr>
      <dsp:spPr>
        <a:xfrm>
          <a:off x="0" y="2650055"/>
          <a:ext cx="3134251" cy="1325027"/>
        </a:xfrm>
        <a:prstGeom prst="trapezoid">
          <a:avLst>
            <a:gd name="adj" fmla="val 39424"/>
          </a:avLst>
        </a:prstGeom>
        <a:solidFill>
          <a:schemeClr val="tx1"/>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bg1"/>
              </a:solidFill>
              <a:latin typeface="Helvetica Neue" panose="02000503000000020004" pitchFamily="2"/>
              <a:ea typeface="Helvetica Neue" panose="02000503000000020004" pitchFamily="2"/>
              <a:cs typeface="Helvetica Neue" panose="02000503000000020004" pitchFamily="2"/>
            </a:rPr>
            <a:t>Traditional </a:t>
          </a:r>
          <a:r>
            <a:rPr lang="de-DE" sz="1800" kern="1200" dirty="0" err="1">
              <a:solidFill>
                <a:schemeClr val="bg1"/>
              </a:solidFill>
              <a:latin typeface="Helvetica Neue" panose="02000503000000020004" pitchFamily="2"/>
              <a:ea typeface="Helvetica Neue" panose="02000503000000020004" pitchFamily="2"/>
              <a:cs typeface="Helvetica Neue" panose="02000503000000020004" pitchFamily="2"/>
            </a:rPr>
            <a:t>lamps</a:t>
          </a:r>
          <a:endParaRPr lang="de-DE" sz="1800" kern="1200" dirty="0">
            <a:solidFill>
              <a:schemeClr val="bg1"/>
            </a:solidFill>
            <a:latin typeface="Helvetica Neue" panose="02000503000000020004" pitchFamily="2"/>
            <a:ea typeface="Helvetica Neue" panose="02000503000000020004" pitchFamily="2"/>
            <a:cs typeface="Helvetica Neue" panose="02000503000000020004" pitchFamily="2"/>
          </a:endParaRPr>
        </a:p>
      </dsp:txBody>
      <dsp:txXfrm>
        <a:off x="548493" y="2650055"/>
        <a:ext cx="2037263" cy="13250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B9AF0-569E-4640-A6DA-265B3E71602C}" type="datetimeFigureOut">
              <a:rPr lang="de-DE" smtClean="0"/>
              <a:t>13.06.2024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C5BB4-272B-47D1-BAE2-0F5B5AE8B5D4}" type="slidenum">
              <a:rPr lang="de-DE" smtClean="0"/>
              <a:t>‹Nr.›</a:t>
            </a:fld>
            <a:endParaRPr lang="de-DE"/>
          </a:p>
        </p:txBody>
      </p:sp>
    </p:spTree>
    <p:extLst>
      <p:ext uri="{BB962C8B-B14F-4D97-AF65-F5344CB8AC3E}">
        <p14:creationId xmlns:p14="http://schemas.microsoft.com/office/powerpoint/2010/main" val="1312113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a:t>
            </a:fld>
            <a:endParaRPr lang="de-DE"/>
          </a:p>
        </p:txBody>
      </p:sp>
    </p:spTree>
    <p:extLst>
      <p:ext uri="{BB962C8B-B14F-4D97-AF65-F5344CB8AC3E}">
        <p14:creationId xmlns:p14="http://schemas.microsoft.com/office/powerpoint/2010/main" val="3707906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16</a:t>
            </a:fld>
            <a:endParaRPr lang="de-DE"/>
          </a:p>
        </p:txBody>
      </p:sp>
    </p:spTree>
    <p:extLst>
      <p:ext uri="{BB962C8B-B14F-4D97-AF65-F5344CB8AC3E}">
        <p14:creationId xmlns:p14="http://schemas.microsoft.com/office/powerpoint/2010/main" val="3801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20</a:t>
            </a:fld>
            <a:endParaRPr lang="de-DE"/>
          </a:p>
        </p:txBody>
      </p:sp>
    </p:spTree>
    <p:extLst>
      <p:ext uri="{BB962C8B-B14F-4D97-AF65-F5344CB8AC3E}">
        <p14:creationId xmlns:p14="http://schemas.microsoft.com/office/powerpoint/2010/main" val="1875367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24</a:t>
            </a:fld>
            <a:endParaRPr lang="de-DE"/>
          </a:p>
        </p:txBody>
      </p:sp>
    </p:spTree>
    <p:extLst>
      <p:ext uri="{BB962C8B-B14F-4D97-AF65-F5344CB8AC3E}">
        <p14:creationId xmlns:p14="http://schemas.microsoft.com/office/powerpoint/2010/main" val="1632837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25</a:t>
            </a:fld>
            <a:endParaRPr lang="de-DE"/>
          </a:p>
        </p:txBody>
      </p:sp>
    </p:spTree>
    <p:extLst>
      <p:ext uri="{BB962C8B-B14F-4D97-AF65-F5344CB8AC3E}">
        <p14:creationId xmlns:p14="http://schemas.microsoft.com/office/powerpoint/2010/main" val="265911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4</a:t>
            </a:fld>
            <a:endParaRPr lang="de-DE"/>
          </a:p>
        </p:txBody>
      </p:sp>
    </p:spTree>
    <p:extLst>
      <p:ext uri="{BB962C8B-B14F-4D97-AF65-F5344CB8AC3E}">
        <p14:creationId xmlns:p14="http://schemas.microsoft.com/office/powerpoint/2010/main" val="221156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1DC5BB4-272B-47D1-BAE2-0F5B5AE8B5D4}" type="slidenum">
              <a:rPr lang="de-DE" smtClean="0"/>
              <a:t>6</a:t>
            </a:fld>
            <a:endParaRPr lang="de-DE"/>
          </a:p>
        </p:txBody>
      </p:sp>
    </p:spTree>
    <p:extLst>
      <p:ext uri="{BB962C8B-B14F-4D97-AF65-F5344CB8AC3E}">
        <p14:creationId xmlns:p14="http://schemas.microsoft.com/office/powerpoint/2010/main" val="351291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7</a:t>
            </a:fld>
            <a:endParaRPr lang="de-DE"/>
          </a:p>
        </p:txBody>
      </p:sp>
    </p:spTree>
    <p:extLst>
      <p:ext uri="{BB962C8B-B14F-4D97-AF65-F5344CB8AC3E}">
        <p14:creationId xmlns:p14="http://schemas.microsoft.com/office/powerpoint/2010/main" val="226822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1DC5BB4-272B-47D1-BAE2-0F5B5AE8B5D4}" type="slidenum">
              <a:rPr lang="de-DE" smtClean="0"/>
              <a:t>8</a:t>
            </a:fld>
            <a:endParaRPr lang="de-DE"/>
          </a:p>
        </p:txBody>
      </p:sp>
    </p:spTree>
    <p:extLst>
      <p:ext uri="{BB962C8B-B14F-4D97-AF65-F5344CB8AC3E}">
        <p14:creationId xmlns:p14="http://schemas.microsoft.com/office/powerpoint/2010/main" val="317831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9</a:t>
            </a:fld>
            <a:endParaRPr lang="de-DE"/>
          </a:p>
        </p:txBody>
      </p:sp>
    </p:spTree>
    <p:extLst>
      <p:ext uri="{BB962C8B-B14F-4D97-AF65-F5344CB8AC3E}">
        <p14:creationId xmlns:p14="http://schemas.microsoft.com/office/powerpoint/2010/main" val="331577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10</a:t>
            </a:fld>
            <a:endParaRPr lang="de-DE"/>
          </a:p>
        </p:txBody>
      </p:sp>
    </p:spTree>
    <p:extLst>
      <p:ext uri="{BB962C8B-B14F-4D97-AF65-F5344CB8AC3E}">
        <p14:creationId xmlns:p14="http://schemas.microsoft.com/office/powerpoint/2010/main" val="4205758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11</a:t>
            </a:fld>
            <a:endParaRPr lang="de-DE"/>
          </a:p>
        </p:txBody>
      </p:sp>
    </p:spTree>
    <p:extLst>
      <p:ext uri="{BB962C8B-B14F-4D97-AF65-F5344CB8AC3E}">
        <p14:creationId xmlns:p14="http://schemas.microsoft.com/office/powerpoint/2010/main" val="4119754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DC5BB4-272B-47D1-BAE2-0F5B5AE8B5D4}" type="slidenum">
              <a:rPr lang="de-DE" smtClean="0"/>
              <a:t>13</a:t>
            </a:fld>
            <a:endParaRPr lang="de-DE"/>
          </a:p>
        </p:txBody>
      </p:sp>
    </p:spTree>
    <p:extLst>
      <p:ext uri="{BB962C8B-B14F-4D97-AF65-F5344CB8AC3E}">
        <p14:creationId xmlns:p14="http://schemas.microsoft.com/office/powerpoint/2010/main" val="392553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EFBAF-B607-4D80-B0E0-49C66A02C7C9}"/>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A5D66AB0-A2C2-4688-AB6E-FAF2A6C7CE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42D0A187-8D39-4CCB-877C-A2565410ED54}"/>
              </a:ext>
            </a:extLst>
          </p:cNvPr>
          <p:cNvSpPr>
            <a:spLocks noGrp="1"/>
          </p:cNvSpPr>
          <p:nvPr>
            <p:ph type="dt" sz="half" idx="10"/>
          </p:nvPr>
        </p:nvSpPr>
        <p:spPr/>
        <p:txBody>
          <a:bodyPr/>
          <a:lstStyle/>
          <a:p>
            <a:fld id="{6CFDE811-976A-4185-BA54-90D43BB992E5}" type="datetime1">
              <a:rPr lang="de-DE" smtClean="0"/>
              <a:t>13.06.2024</a:t>
            </a:fld>
            <a:endParaRPr lang="de-DE"/>
          </a:p>
        </p:txBody>
      </p:sp>
      <p:sp>
        <p:nvSpPr>
          <p:cNvPr id="5" name="Fußzeilenplatzhalter 4">
            <a:extLst>
              <a:ext uri="{FF2B5EF4-FFF2-40B4-BE49-F238E27FC236}">
                <a16:creationId xmlns:a16="http://schemas.microsoft.com/office/drawing/2014/main" id="{6E2EDC67-F604-4845-BFC6-B133346E2996}"/>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6" name="Foliennummernplatzhalter 5">
            <a:extLst>
              <a:ext uri="{FF2B5EF4-FFF2-40B4-BE49-F238E27FC236}">
                <a16:creationId xmlns:a16="http://schemas.microsoft.com/office/drawing/2014/main" id="{9D4DB99B-247A-492F-B091-A9824FD12A2D}"/>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132252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7D03117-67EA-4B1D-8C72-52C71EDEC333}"/>
              </a:ext>
            </a:extLst>
          </p:cNvPr>
          <p:cNvSpPr/>
          <p:nvPr userDrawn="1"/>
        </p:nvSpPr>
        <p:spPr>
          <a:xfrm>
            <a:off x="183000" y="193505"/>
            <a:ext cx="11826000" cy="5750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D74C07CC-A1D2-4205-B9C9-58FB65D92D12}"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r>
              <a:rPr lang="de-DE" dirty="0"/>
              <a:t>Radium </a:t>
            </a:r>
            <a:r>
              <a:rPr lang="de-DE" dirty="0" err="1"/>
              <a:t>presents</a:t>
            </a:r>
            <a:r>
              <a:rPr lang="de-DE" dirty="0"/>
              <a:t> Radium.</a:t>
            </a:r>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a:off x="11250000" y="193505"/>
            <a:ext cx="0" cy="3600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9F77E231-6B7B-4B27-9B85-DD5D7D35E201}"/>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dirty="0"/>
              <a:t>Mastertitelformat bearbeiten</a:t>
            </a:r>
          </a:p>
        </p:txBody>
      </p:sp>
      <p:sp>
        <p:nvSpPr>
          <p:cNvPr id="13" name="Textplatzhalter 11">
            <a:extLst>
              <a:ext uri="{FF2B5EF4-FFF2-40B4-BE49-F238E27FC236}">
                <a16:creationId xmlns:a16="http://schemas.microsoft.com/office/drawing/2014/main" id="{4F829C9C-645E-451A-8E01-C017410E97EE}"/>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solidFill>
                  <a:schemeClr val="bg1"/>
                </a:solidFill>
              </a:defRPr>
            </a:lvl1pPr>
          </a:lstStyle>
          <a:p>
            <a:pPr lvl="0"/>
            <a:endParaRPr lang="de-DE" dirty="0"/>
          </a:p>
        </p:txBody>
      </p:sp>
    </p:spTree>
    <p:extLst>
      <p:ext uri="{BB962C8B-B14F-4D97-AF65-F5344CB8AC3E}">
        <p14:creationId xmlns:p14="http://schemas.microsoft.com/office/powerpoint/2010/main" val="2176358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tzte Folie">
    <p:bg>
      <p:bgRef idx="1001">
        <a:schemeClr val="bg1"/>
      </p:bgRef>
    </p:bg>
    <p:spTree>
      <p:nvGrpSpPr>
        <p:cNvPr id="1" name=""/>
        <p:cNvGrpSpPr/>
        <p:nvPr/>
      </p:nvGrpSpPr>
      <p:grpSpPr>
        <a:xfrm>
          <a:off x="0" y="0"/>
          <a:ext cx="0" cy="0"/>
          <a:chOff x="0" y="0"/>
          <a:chExt cx="0" cy="0"/>
        </a:xfrm>
      </p:grpSpPr>
      <p:sp>
        <p:nvSpPr>
          <p:cNvPr id="5" name="Rechteck 4"/>
          <p:cNvSpPr/>
          <p:nvPr userDrawn="1"/>
        </p:nvSpPr>
        <p:spPr>
          <a:xfrm>
            <a:off x="-1" y="0"/>
            <a:ext cx="12192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A587FFF3-253F-4D6B-A5B5-6F32C4018584}"/>
              </a:ext>
            </a:extLst>
          </p:cNvPr>
          <p:cNvCxnSpPr>
            <a:cxnSpLocks/>
          </p:cNvCxnSpPr>
          <p:nvPr userDrawn="1"/>
        </p:nvCxnSpPr>
        <p:spPr>
          <a:xfrm>
            <a:off x="11016234" y="0"/>
            <a:ext cx="0" cy="23574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79E2A745-F983-41DD-8D8E-ECAD34396A18}"/>
              </a:ext>
            </a:extLst>
          </p:cNvPr>
          <p:cNvCxnSpPr>
            <a:cxnSpLocks/>
          </p:cNvCxnSpPr>
          <p:nvPr userDrawn="1"/>
        </p:nvCxnSpPr>
        <p:spPr>
          <a:xfrm>
            <a:off x="11016234" y="6666309"/>
            <a:ext cx="0" cy="19169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8E9F71DE-2787-447F-B50D-93598863013B}"/>
              </a:ext>
            </a:extLst>
          </p:cNvPr>
          <p:cNvSpPr/>
          <p:nvPr userDrawn="1"/>
        </p:nvSpPr>
        <p:spPr>
          <a:xfrm>
            <a:off x="183000" y="193505"/>
            <a:ext cx="11826000" cy="649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Buch, Text enthält.&#10;&#10;Automatisch generierte Beschreibung">
            <a:extLst>
              <a:ext uri="{FF2B5EF4-FFF2-40B4-BE49-F238E27FC236}">
                <a16:creationId xmlns:a16="http://schemas.microsoft.com/office/drawing/2014/main" id="{5B2C0677-47B4-486F-BB6B-D5B599EE82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87299" y="333197"/>
            <a:ext cx="872236" cy="1006778"/>
          </a:xfrm>
          <a:prstGeom prst="rect">
            <a:avLst/>
          </a:prstGeom>
        </p:spPr>
      </p:pic>
      <p:cxnSp>
        <p:nvCxnSpPr>
          <p:cNvPr id="15" name="Gerader Verbinder 14">
            <a:extLst>
              <a:ext uri="{FF2B5EF4-FFF2-40B4-BE49-F238E27FC236}">
                <a16:creationId xmlns:a16="http://schemas.microsoft.com/office/drawing/2014/main" id="{C1B23161-50D8-4164-BAD5-6AF4F15DBDDF}"/>
              </a:ext>
            </a:extLst>
          </p:cNvPr>
          <p:cNvCxnSpPr>
            <a:cxnSpLocks/>
          </p:cNvCxnSpPr>
          <p:nvPr userDrawn="1"/>
        </p:nvCxnSpPr>
        <p:spPr>
          <a:xfrm>
            <a:off x="11016234" y="3951933"/>
            <a:ext cx="0" cy="22765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3B03170E-ABD9-461E-8FC6-9C649D9C6022}"/>
              </a:ext>
            </a:extLst>
          </p:cNvPr>
          <p:cNvSpPr/>
          <p:nvPr userDrawn="1"/>
        </p:nvSpPr>
        <p:spPr>
          <a:xfrm>
            <a:off x="10512845" y="2945155"/>
            <a:ext cx="1006778" cy="1006778"/>
          </a:xfrm>
          <a:prstGeom prst="ellipse">
            <a:avLst/>
          </a:prstGeom>
          <a:solidFill>
            <a:srgbClr val="FF66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8" name="Textplatzhalter 12">
            <a:extLst>
              <a:ext uri="{FF2B5EF4-FFF2-40B4-BE49-F238E27FC236}">
                <a16:creationId xmlns:a16="http://schemas.microsoft.com/office/drawing/2014/main" id="{EC0E566A-0F1B-46D9-95B1-09206534B106}"/>
              </a:ext>
            </a:extLst>
          </p:cNvPr>
          <p:cNvSpPr>
            <a:spLocks noGrp="1"/>
          </p:cNvSpPr>
          <p:nvPr>
            <p:ph type="body" sz="quarter" idx="11" hasCustomPrompt="1"/>
          </p:nvPr>
        </p:nvSpPr>
        <p:spPr>
          <a:xfrm>
            <a:off x="10606451" y="3077535"/>
            <a:ext cx="833932" cy="742018"/>
          </a:xfrm>
        </p:spPr>
        <p:txBody>
          <a:bodyPr anchor="ctr">
            <a:noAutofit/>
          </a:bodyPr>
          <a:lstStyle>
            <a:lvl1pPr marL="0" indent="0" algn="ctr">
              <a:buNone/>
              <a:defRPr sz="1200" b="1">
                <a:solidFill>
                  <a:schemeClr val="bg1"/>
                </a:solidFill>
              </a:defRPr>
            </a:lvl1pPr>
          </a:lstStyle>
          <a:p>
            <a:pPr lvl="0"/>
            <a:r>
              <a:rPr lang="de-DE" dirty="0"/>
              <a:t>DATUM</a:t>
            </a:r>
          </a:p>
        </p:txBody>
      </p:sp>
      <p:sp>
        <p:nvSpPr>
          <p:cNvPr id="19" name="Textfeld 18">
            <a:extLst>
              <a:ext uri="{FF2B5EF4-FFF2-40B4-BE49-F238E27FC236}">
                <a16:creationId xmlns:a16="http://schemas.microsoft.com/office/drawing/2014/main" id="{3765B2B4-F96A-4804-AA93-CE8EB0CFC560}"/>
              </a:ext>
            </a:extLst>
          </p:cNvPr>
          <p:cNvSpPr txBox="1"/>
          <p:nvPr userDrawn="1"/>
        </p:nvSpPr>
        <p:spPr>
          <a:xfrm>
            <a:off x="8955567" y="6272491"/>
            <a:ext cx="2784492" cy="338554"/>
          </a:xfrm>
          <a:prstGeom prst="rect">
            <a:avLst/>
          </a:prstGeom>
          <a:noFill/>
        </p:spPr>
        <p:txBody>
          <a:bodyPr wrap="square" rtlCol="0">
            <a:spAutoFit/>
          </a:bodyPr>
          <a:lstStyle/>
          <a:p>
            <a:pPr algn="r"/>
            <a:r>
              <a:rPr lang="de-DE" sz="1600" kern="1200" dirty="0">
                <a:solidFill>
                  <a:srgbClr val="FF6600"/>
                </a:solidFill>
                <a:latin typeface="HelveticaNeueLT Std" panose="020B0804020202020204" pitchFamily="34" charset="0"/>
                <a:ea typeface="+mn-ea"/>
                <a:cs typeface="+mn-cs"/>
              </a:rPr>
              <a:t>www.radium.de</a:t>
            </a:r>
          </a:p>
        </p:txBody>
      </p:sp>
      <p:sp>
        <p:nvSpPr>
          <p:cNvPr id="13" name="Titel 6">
            <a:extLst>
              <a:ext uri="{FF2B5EF4-FFF2-40B4-BE49-F238E27FC236}">
                <a16:creationId xmlns:a16="http://schemas.microsoft.com/office/drawing/2014/main" id="{33B4C308-4A25-490D-B7FF-DF8B31C9C038}"/>
              </a:ext>
            </a:extLst>
          </p:cNvPr>
          <p:cNvSpPr>
            <a:spLocks noGrp="1"/>
          </p:cNvSpPr>
          <p:nvPr>
            <p:ph type="title"/>
          </p:nvPr>
        </p:nvSpPr>
        <p:spPr>
          <a:xfrm>
            <a:off x="838200" y="4075813"/>
            <a:ext cx="9991724" cy="2171077"/>
          </a:xfrm>
        </p:spPr>
        <p:txBody>
          <a:bodyPr>
            <a:normAutofit/>
          </a:bodyPr>
          <a:lstStyle>
            <a:lvl1pPr algn="r">
              <a:defRPr>
                <a:solidFill>
                  <a:schemeClr val="bg1"/>
                </a:solidFill>
              </a:defRPr>
            </a:lvl1pPr>
          </a:lstStyle>
          <a:p>
            <a:r>
              <a:rPr lang="de-DE" sz="1600">
                <a:solidFill>
                  <a:srgbClr val="FF6600"/>
                </a:solidFill>
              </a:rPr>
              <a:t>Titelmasterformat durch Klicken bearbeiten</a:t>
            </a:r>
            <a:endParaRPr lang="de-DE" sz="1600" b="0" dirty="0">
              <a:solidFill>
                <a:srgbClr val="FF6600"/>
              </a:solidFill>
            </a:endParaRPr>
          </a:p>
        </p:txBody>
      </p:sp>
    </p:spTree>
    <p:extLst>
      <p:ext uri="{BB962C8B-B14F-4D97-AF65-F5344CB8AC3E}">
        <p14:creationId xmlns:p14="http://schemas.microsoft.com/office/powerpoint/2010/main" val="200755465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7D276-ACB1-45A5-93F7-95067D5799C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389DB02-4014-48C5-A97D-782E5B9C47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554F0D-0968-4469-BB4A-ACCAB2968419}"/>
              </a:ext>
            </a:extLst>
          </p:cNvPr>
          <p:cNvSpPr>
            <a:spLocks noGrp="1"/>
          </p:cNvSpPr>
          <p:nvPr>
            <p:ph type="dt" sz="half" idx="10"/>
          </p:nvPr>
        </p:nvSpPr>
        <p:spPr/>
        <p:txBody>
          <a:bodyPr/>
          <a:lstStyle/>
          <a:p>
            <a:fld id="{17ADE176-CB7B-4F1E-874F-693003769C5F}" type="datetime1">
              <a:rPr lang="de-DE" smtClean="0"/>
              <a:t>13.06.2024</a:t>
            </a:fld>
            <a:endParaRPr lang="de-DE"/>
          </a:p>
        </p:txBody>
      </p:sp>
      <p:sp>
        <p:nvSpPr>
          <p:cNvPr id="5" name="Fußzeilenplatzhalter 4">
            <a:extLst>
              <a:ext uri="{FF2B5EF4-FFF2-40B4-BE49-F238E27FC236}">
                <a16:creationId xmlns:a16="http://schemas.microsoft.com/office/drawing/2014/main" id="{693A8BD6-A4B8-45E9-A2E8-A4E2EFBD252F}"/>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6" name="Foliennummernplatzhalter 5">
            <a:extLst>
              <a:ext uri="{FF2B5EF4-FFF2-40B4-BE49-F238E27FC236}">
                <a16:creationId xmlns:a16="http://schemas.microsoft.com/office/drawing/2014/main" id="{8083CC16-EA30-4703-A6B7-CAB0245032D2}"/>
              </a:ext>
            </a:extLst>
          </p:cNvPr>
          <p:cNvSpPr>
            <a:spLocks noGrp="1"/>
          </p:cNvSpPr>
          <p:nvPr>
            <p:ph type="sldNum" sz="quarter" idx="12"/>
          </p:nvPr>
        </p:nvSpPr>
        <p:spPr/>
        <p:txBody>
          <a:bodyPr/>
          <a:lstStyle/>
          <a:p>
            <a:fld id="{8BFA4181-09EF-4410-8795-DB2C7B2B0115}" type="slidenum">
              <a:rPr lang="de-DE" smtClean="0"/>
              <a:t>‹Nr.›</a:t>
            </a:fld>
            <a:endParaRPr lang="de-DE"/>
          </a:p>
        </p:txBody>
      </p:sp>
      <p:cxnSp>
        <p:nvCxnSpPr>
          <p:cNvPr id="7" name="Gerader Verbinder 6">
            <a:extLst>
              <a:ext uri="{FF2B5EF4-FFF2-40B4-BE49-F238E27FC236}">
                <a16:creationId xmlns:a16="http://schemas.microsoft.com/office/drawing/2014/main" id="{39785BE6-BEF7-4E7D-8674-1005F87D8826}"/>
              </a:ext>
            </a:extLst>
          </p:cNvPr>
          <p:cNvCxnSpPr>
            <a:cxnSpLocks/>
          </p:cNvCxnSpPr>
          <p:nvPr userDrawn="1"/>
        </p:nvCxnSpPr>
        <p:spPr>
          <a:xfrm>
            <a:off x="838200" y="1679275"/>
            <a:ext cx="105156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77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F13F8-E341-441A-97FB-29B9C34028E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C78178D-A865-43AB-8D3C-1F9B1CFCE4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DF03B5F-F86F-4334-B44C-7EFC298FF120}"/>
              </a:ext>
            </a:extLst>
          </p:cNvPr>
          <p:cNvSpPr>
            <a:spLocks noGrp="1"/>
          </p:cNvSpPr>
          <p:nvPr>
            <p:ph type="dt" sz="half" idx="10"/>
          </p:nvPr>
        </p:nvSpPr>
        <p:spPr/>
        <p:txBody>
          <a:bodyPr/>
          <a:lstStyle/>
          <a:p>
            <a:fld id="{40959414-556F-491F-BA13-0CA8A3DBDA81}" type="datetime1">
              <a:rPr lang="de-DE" smtClean="0"/>
              <a:t>13.06.2024</a:t>
            </a:fld>
            <a:endParaRPr lang="de-DE"/>
          </a:p>
        </p:txBody>
      </p:sp>
      <p:sp>
        <p:nvSpPr>
          <p:cNvPr id="5" name="Fußzeilenplatzhalter 4">
            <a:extLst>
              <a:ext uri="{FF2B5EF4-FFF2-40B4-BE49-F238E27FC236}">
                <a16:creationId xmlns:a16="http://schemas.microsoft.com/office/drawing/2014/main" id="{FB322E28-0062-43D2-BBC3-AD1D9B4F7A02}"/>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6" name="Foliennummernplatzhalter 5">
            <a:extLst>
              <a:ext uri="{FF2B5EF4-FFF2-40B4-BE49-F238E27FC236}">
                <a16:creationId xmlns:a16="http://schemas.microsoft.com/office/drawing/2014/main" id="{BF5203A9-B3F6-46C6-837B-3D91A9880076}"/>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2522858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4C754-45B9-40F2-A355-48A65434BDC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D64F0D0-0966-475D-94F1-F8D3AB7798E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8580A87-AE5C-4A5E-B45A-E1BF5F16912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6195E3B-498F-4BA6-A459-51254D56A8B5}"/>
              </a:ext>
            </a:extLst>
          </p:cNvPr>
          <p:cNvSpPr>
            <a:spLocks noGrp="1"/>
          </p:cNvSpPr>
          <p:nvPr>
            <p:ph type="dt" sz="half" idx="10"/>
          </p:nvPr>
        </p:nvSpPr>
        <p:spPr/>
        <p:txBody>
          <a:bodyPr/>
          <a:lstStyle/>
          <a:p>
            <a:fld id="{F236585A-219B-4F52-868F-F67609AE4171}" type="datetime1">
              <a:rPr lang="de-DE" smtClean="0"/>
              <a:t>13.06.2024</a:t>
            </a:fld>
            <a:endParaRPr lang="de-DE"/>
          </a:p>
        </p:txBody>
      </p:sp>
      <p:sp>
        <p:nvSpPr>
          <p:cNvPr id="6" name="Fußzeilenplatzhalter 5">
            <a:extLst>
              <a:ext uri="{FF2B5EF4-FFF2-40B4-BE49-F238E27FC236}">
                <a16:creationId xmlns:a16="http://schemas.microsoft.com/office/drawing/2014/main" id="{613C9F64-0224-4D4E-81B3-9F8F9A061AE1}"/>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7" name="Foliennummernplatzhalter 6">
            <a:extLst>
              <a:ext uri="{FF2B5EF4-FFF2-40B4-BE49-F238E27FC236}">
                <a16:creationId xmlns:a16="http://schemas.microsoft.com/office/drawing/2014/main" id="{BB0C8254-86E3-4C0E-BCD3-25BAF6DCB455}"/>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350938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93A7D-9E06-4A4A-A18D-A4237D5B78A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874DF10-AAFD-4845-BF29-6CA8D81BA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C7DEB91-6AFF-4263-8E51-8DDDEFF6431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BC7C29E-77D9-4B59-ABE6-AAB215445D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DB0C393-4ADD-4630-AD88-100FEF2BE2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9AD8D9D-2B6A-402B-B88A-D1351B3B76BB}"/>
              </a:ext>
            </a:extLst>
          </p:cNvPr>
          <p:cNvSpPr>
            <a:spLocks noGrp="1"/>
          </p:cNvSpPr>
          <p:nvPr>
            <p:ph type="dt" sz="half" idx="10"/>
          </p:nvPr>
        </p:nvSpPr>
        <p:spPr/>
        <p:txBody>
          <a:bodyPr/>
          <a:lstStyle/>
          <a:p>
            <a:fld id="{5E177E6F-B6D9-4915-9A30-A4AC9BA07BC5}" type="datetime1">
              <a:rPr lang="de-DE" smtClean="0"/>
              <a:t>13.06.2024</a:t>
            </a:fld>
            <a:endParaRPr lang="de-DE"/>
          </a:p>
        </p:txBody>
      </p:sp>
      <p:sp>
        <p:nvSpPr>
          <p:cNvPr id="8" name="Fußzeilenplatzhalter 7">
            <a:extLst>
              <a:ext uri="{FF2B5EF4-FFF2-40B4-BE49-F238E27FC236}">
                <a16:creationId xmlns:a16="http://schemas.microsoft.com/office/drawing/2014/main" id="{53999CB1-6ED4-45A3-AFAA-961F76F50A0E}"/>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9" name="Foliennummernplatzhalter 8">
            <a:extLst>
              <a:ext uri="{FF2B5EF4-FFF2-40B4-BE49-F238E27FC236}">
                <a16:creationId xmlns:a16="http://schemas.microsoft.com/office/drawing/2014/main" id="{8540DA42-53BC-405F-82DF-0A053B24C999}"/>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3898639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AE6D90-6BE5-4636-A887-8041062F17B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FE1B4C2-805A-432A-94AB-EF93A46751A3}"/>
              </a:ext>
            </a:extLst>
          </p:cNvPr>
          <p:cNvSpPr>
            <a:spLocks noGrp="1"/>
          </p:cNvSpPr>
          <p:nvPr>
            <p:ph type="dt" sz="half" idx="10"/>
          </p:nvPr>
        </p:nvSpPr>
        <p:spPr/>
        <p:txBody>
          <a:bodyPr/>
          <a:lstStyle/>
          <a:p>
            <a:fld id="{3C14BE9C-CBF9-45A3-BC56-67A40916EEAE}" type="datetime1">
              <a:rPr lang="de-DE" smtClean="0"/>
              <a:t>13.06.2024</a:t>
            </a:fld>
            <a:endParaRPr lang="de-DE"/>
          </a:p>
        </p:txBody>
      </p:sp>
      <p:sp>
        <p:nvSpPr>
          <p:cNvPr id="4" name="Fußzeilenplatzhalter 3">
            <a:extLst>
              <a:ext uri="{FF2B5EF4-FFF2-40B4-BE49-F238E27FC236}">
                <a16:creationId xmlns:a16="http://schemas.microsoft.com/office/drawing/2014/main" id="{6B51494A-5DBB-4417-93E5-56B9C599D4F7}"/>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5" name="Foliennummernplatzhalter 4">
            <a:extLst>
              <a:ext uri="{FF2B5EF4-FFF2-40B4-BE49-F238E27FC236}">
                <a16:creationId xmlns:a16="http://schemas.microsoft.com/office/drawing/2014/main" id="{CE490296-A25C-4264-B809-CB4C30C9D8E8}"/>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550734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FEFDF30-CE15-4161-8C95-1987A2C2EBAD}"/>
              </a:ext>
            </a:extLst>
          </p:cNvPr>
          <p:cNvSpPr>
            <a:spLocks noGrp="1"/>
          </p:cNvSpPr>
          <p:nvPr>
            <p:ph type="dt" sz="half" idx="10"/>
          </p:nvPr>
        </p:nvSpPr>
        <p:spPr/>
        <p:txBody>
          <a:bodyPr/>
          <a:lstStyle/>
          <a:p>
            <a:fld id="{62AF8E21-70CD-4055-9981-2ABC8EF5339F}" type="datetime1">
              <a:rPr lang="de-DE" smtClean="0"/>
              <a:t>13.06.2024</a:t>
            </a:fld>
            <a:endParaRPr lang="de-DE"/>
          </a:p>
        </p:txBody>
      </p:sp>
      <p:sp>
        <p:nvSpPr>
          <p:cNvPr id="3" name="Fußzeilenplatzhalter 2">
            <a:extLst>
              <a:ext uri="{FF2B5EF4-FFF2-40B4-BE49-F238E27FC236}">
                <a16:creationId xmlns:a16="http://schemas.microsoft.com/office/drawing/2014/main" id="{C7294DEF-463F-4DFE-8EAD-628F327E719F}"/>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4" name="Foliennummernplatzhalter 3">
            <a:extLst>
              <a:ext uri="{FF2B5EF4-FFF2-40B4-BE49-F238E27FC236}">
                <a16:creationId xmlns:a16="http://schemas.microsoft.com/office/drawing/2014/main" id="{79432CCC-7730-4F43-9D50-907A7D63AF64}"/>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1033415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24931-F9AF-4D70-B21C-8361C74F62D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BDD0D6E-D028-4FBE-AEE7-48899C47B2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7991C3C-7B46-400F-893D-EB47F1127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698E23A-8E42-4432-B56F-CFD5527AEAF4}"/>
              </a:ext>
            </a:extLst>
          </p:cNvPr>
          <p:cNvSpPr>
            <a:spLocks noGrp="1"/>
          </p:cNvSpPr>
          <p:nvPr>
            <p:ph type="dt" sz="half" idx="10"/>
          </p:nvPr>
        </p:nvSpPr>
        <p:spPr/>
        <p:txBody>
          <a:bodyPr/>
          <a:lstStyle/>
          <a:p>
            <a:fld id="{983521F6-D062-40C0-964F-F391DDB16014}" type="datetime1">
              <a:rPr lang="de-DE" smtClean="0"/>
              <a:t>13.06.2024</a:t>
            </a:fld>
            <a:endParaRPr lang="de-DE"/>
          </a:p>
        </p:txBody>
      </p:sp>
      <p:sp>
        <p:nvSpPr>
          <p:cNvPr id="6" name="Fußzeilenplatzhalter 5">
            <a:extLst>
              <a:ext uri="{FF2B5EF4-FFF2-40B4-BE49-F238E27FC236}">
                <a16:creationId xmlns:a16="http://schemas.microsoft.com/office/drawing/2014/main" id="{C0E01EC4-1AB6-4611-9435-AE6C0666F57C}"/>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7" name="Foliennummernplatzhalter 6">
            <a:extLst>
              <a:ext uri="{FF2B5EF4-FFF2-40B4-BE49-F238E27FC236}">
                <a16:creationId xmlns:a16="http://schemas.microsoft.com/office/drawing/2014/main" id="{1AB1AD5F-C41E-469D-A10A-FF2CF9988D9D}"/>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3656881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CFCEE-EFD0-4275-A244-E95CB0F71F7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D27E900-E36B-467E-8915-4C2FE35335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3868FAA-AC5E-4D6F-9FF2-3464D9001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E25AA51-9EB5-4E7B-B1CC-5D244D8B1889}"/>
              </a:ext>
            </a:extLst>
          </p:cNvPr>
          <p:cNvSpPr>
            <a:spLocks noGrp="1"/>
          </p:cNvSpPr>
          <p:nvPr>
            <p:ph type="dt" sz="half" idx="10"/>
          </p:nvPr>
        </p:nvSpPr>
        <p:spPr/>
        <p:txBody>
          <a:bodyPr/>
          <a:lstStyle/>
          <a:p>
            <a:fld id="{AEAA06FC-692A-46C2-8843-8DDF1BE5E9CB}" type="datetime1">
              <a:rPr lang="de-DE" smtClean="0"/>
              <a:t>13.06.2024</a:t>
            </a:fld>
            <a:endParaRPr lang="de-DE"/>
          </a:p>
        </p:txBody>
      </p:sp>
      <p:sp>
        <p:nvSpPr>
          <p:cNvPr id="6" name="Fußzeilenplatzhalter 5">
            <a:extLst>
              <a:ext uri="{FF2B5EF4-FFF2-40B4-BE49-F238E27FC236}">
                <a16:creationId xmlns:a16="http://schemas.microsoft.com/office/drawing/2014/main" id="{BEB704F9-6A0A-468B-9A2F-E9ACB2D1C251}"/>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7" name="Foliennummernplatzhalter 6">
            <a:extLst>
              <a:ext uri="{FF2B5EF4-FFF2-40B4-BE49-F238E27FC236}">
                <a16:creationId xmlns:a16="http://schemas.microsoft.com/office/drawing/2014/main" id="{A0169F73-5C53-4C9A-9FDD-F7943DE51E98}"/>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3943179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Ref idx="1001">
        <a:schemeClr val="bg1"/>
      </p:bgRef>
    </p:bg>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79E2A745-F983-41DD-8D8E-ECAD34396A18}"/>
              </a:ext>
            </a:extLst>
          </p:cNvPr>
          <p:cNvCxnSpPr>
            <a:cxnSpLocks/>
          </p:cNvCxnSpPr>
          <p:nvPr userDrawn="1"/>
        </p:nvCxnSpPr>
        <p:spPr>
          <a:xfrm>
            <a:off x="11016234" y="6666309"/>
            <a:ext cx="0" cy="19169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A587FFF3-253F-4D6B-A5B5-6F32C4018584}"/>
              </a:ext>
            </a:extLst>
          </p:cNvPr>
          <p:cNvCxnSpPr>
            <a:cxnSpLocks/>
          </p:cNvCxnSpPr>
          <p:nvPr userDrawn="1"/>
        </p:nvCxnSpPr>
        <p:spPr>
          <a:xfrm>
            <a:off x="11016234" y="0"/>
            <a:ext cx="0" cy="23574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8847" b="8498"/>
          <a:stretch/>
        </p:blipFill>
        <p:spPr>
          <a:xfrm>
            <a:off x="183000" y="182879"/>
            <a:ext cx="11826000" cy="6519673"/>
          </a:xfrm>
          <a:prstGeom prst="rect">
            <a:avLst/>
          </a:prstGeom>
        </p:spPr>
      </p:pic>
      <p:sp>
        <p:nvSpPr>
          <p:cNvPr id="12" name="Rechteck 11">
            <a:extLst>
              <a:ext uri="{FF2B5EF4-FFF2-40B4-BE49-F238E27FC236}">
                <a16:creationId xmlns:a16="http://schemas.microsoft.com/office/drawing/2014/main" id="{8E9F71DE-2787-447F-B50D-93598863013B}"/>
              </a:ext>
            </a:extLst>
          </p:cNvPr>
          <p:cNvSpPr/>
          <p:nvPr userDrawn="1"/>
        </p:nvSpPr>
        <p:spPr>
          <a:xfrm>
            <a:off x="183000" y="193505"/>
            <a:ext cx="11825999" cy="649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F576BC6-CCAD-4768-8F87-3E4504ECCBE6}"/>
              </a:ext>
            </a:extLst>
          </p:cNvPr>
          <p:cNvSpPr>
            <a:spLocks noGrp="1"/>
          </p:cNvSpPr>
          <p:nvPr>
            <p:ph type="title"/>
          </p:nvPr>
        </p:nvSpPr>
        <p:spPr>
          <a:xfrm>
            <a:off x="569259" y="3951933"/>
            <a:ext cx="10352870" cy="1325563"/>
          </a:xfrm>
        </p:spPr>
        <p:txBody>
          <a:bodyPr/>
          <a:lstStyle>
            <a:lvl1pPr algn="r">
              <a:defRPr>
                <a:solidFill>
                  <a:schemeClr val="bg1"/>
                </a:solidFill>
              </a:defRPr>
            </a:lvl1pPr>
          </a:lstStyle>
          <a:p>
            <a:r>
              <a:rPr lang="de-DE" dirty="0"/>
              <a:t>Mastertitelformat bearbeiten</a:t>
            </a:r>
          </a:p>
        </p:txBody>
      </p:sp>
      <p:pic>
        <p:nvPicPr>
          <p:cNvPr id="7" name="Grafik 6" descr="Ein Bild, das Buch, Text enthält.&#10;&#10;Automatisch generierte Beschreibung">
            <a:extLst>
              <a:ext uri="{FF2B5EF4-FFF2-40B4-BE49-F238E27FC236}">
                <a16:creationId xmlns:a16="http://schemas.microsoft.com/office/drawing/2014/main" id="{5B2C0677-47B4-486F-BB6B-D5B599EE821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587299" y="333197"/>
            <a:ext cx="872236" cy="1006778"/>
          </a:xfrm>
          <a:prstGeom prst="rect">
            <a:avLst/>
          </a:prstGeom>
        </p:spPr>
      </p:pic>
      <p:cxnSp>
        <p:nvCxnSpPr>
          <p:cNvPr id="15" name="Gerader Verbinder 14">
            <a:extLst>
              <a:ext uri="{FF2B5EF4-FFF2-40B4-BE49-F238E27FC236}">
                <a16:creationId xmlns:a16="http://schemas.microsoft.com/office/drawing/2014/main" id="{C1B23161-50D8-4164-BAD5-6AF4F15DBDDF}"/>
              </a:ext>
            </a:extLst>
          </p:cNvPr>
          <p:cNvCxnSpPr>
            <a:cxnSpLocks/>
          </p:cNvCxnSpPr>
          <p:nvPr userDrawn="1"/>
        </p:nvCxnSpPr>
        <p:spPr>
          <a:xfrm>
            <a:off x="11016234" y="3951933"/>
            <a:ext cx="0" cy="22765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3B03170E-ABD9-461E-8FC6-9C649D9C6022}"/>
              </a:ext>
            </a:extLst>
          </p:cNvPr>
          <p:cNvSpPr/>
          <p:nvPr userDrawn="1"/>
        </p:nvSpPr>
        <p:spPr>
          <a:xfrm>
            <a:off x="10512845" y="2945155"/>
            <a:ext cx="1006778" cy="1006778"/>
          </a:xfrm>
          <a:prstGeom prst="ellipse">
            <a:avLst/>
          </a:prstGeom>
          <a:solidFill>
            <a:srgbClr val="FF66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8" name="Textplatzhalter 12">
            <a:extLst>
              <a:ext uri="{FF2B5EF4-FFF2-40B4-BE49-F238E27FC236}">
                <a16:creationId xmlns:a16="http://schemas.microsoft.com/office/drawing/2014/main" id="{EC0E566A-0F1B-46D9-95B1-09206534B106}"/>
              </a:ext>
            </a:extLst>
          </p:cNvPr>
          <p:cNvSpPr>
            <a:spLocks noGrp="1"/>
          </p:cNvSpPr>
          <p:nvPr>
            <p:ph type="body" sz="quarter" idx="11" hasCustomPrompt="1"/>
          </p:nvPr>
        </p:nvSpPr>
        <p:spPr>
          <a:xfrm>
            <a:off x="10606451" y="3315753"/>
            <a:ext cx="833932" cy="265582"/>
          </a:xfrm>
        </p:spPr>
        <p:txBody>
          <a:bodyPr anchor="ctr">
            <a:noAutofit/>
          </a:bodyPr>
          <a:lstStyle>
            <a:lvl1pPr marL="0" indent="0" algn="ctr">
              <a:buNone/>
              <a:defRPr sz="1200" b="1">
                <a:solidFill>
                  <a:schemeClr val="bg1"/>
                </a:solidFill>
              </a:defRPr>
            </a:lvl1pPr>
          </a:lstStyle>
          <a:p>
            <a:pPr lvl="0"/>
            <a:r>
              <a:rPr lang="de-DE" dirty="0"/>
              <a:t>DATUM</a:t>
            </a:r>
          </a:p>
        </p:txBody>
      </p:sp>
      <p:sp>
        <p:nvSpPr>
          <p:cNvPr id="19" name="Textfeld 18">
            <a:extLst>
              <a:ext uri="{FF2B5EF4-FFF2-40B4-BE49-F238E27FC236}">
                <a16:creationId xmlns:a16="http://schemas.microsoft.com/office/drawing/2014/main" id="{3765B2B4-F96A-4804-AA93-CE8EB0CFC560}"/>
              </a:ext>
            </a:extLst>
          </p:cNvPr>
          <p:cNvSpPr txBox="1"/>
          <p:nvPr userDrawn="1"/>
        </p:nvSpPr>
        <p:spPr>
          <a:xfrm>
            <a:off x="8955567" y="6272491"/>
            <a:ext cx="2784492" cy="338554"/>
          </a:xfrm>
          <a:prstGeom prst="rect">
            <a:avLst/>
          </a:prstGeom>
          <a:noFill/>
        </p:spPr>
        <p:txBody>
          <a:bodyPr wrap="square" rtlCol="0">
            <a:spAutoFit/>
          </a:bodyPr>
          <a:lstStyle/>
          <a:p>
            <a:pPr algn="r"/>
            <a:r>
              <a:rPr lang="de-DE" sz="1600" kern="1200" dirty="0">
                <a:solidFill>
                  <a:srgbClr val="FF6600"/>
                </a:solidFill>
                <a:latin typeface="HelveticaNeueLT Std" panose="020B0804020202020204" pitchFamily="34" charset="0"/>
                <a:ea typeface="+mn-ea"/>
                <a:cs typeface="+mn-cs"/>
              </a:rPr>
              <a:t>www.radium.de</a:t>
            </a:r>
          </a:p>
        </p:txBody>
      </p:sp>
    </p:spTree>
    <p:extLst>
      <p:ext uri="{BB962C8B-B14F-4D97-AF65-F5344CB8AC3E}">
        <p14:creationId xmlns:p14="http://schemas.microsoft.com/office/powerpoint/2010/main" val="201108051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5A5AEC-1F57-461C-ABCC-F3E3561349D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8A85A64-350C-4812-9D10-7D55B25B0C9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93707BB-2D53-444E-A2AF-E47BC0C4D54C}"/>
              </a:ext>
            </a:extLst>
          </p:cNvPr>
          <p:cNvSpPr>
            <a:spLocks noGrp="1"/>
          </p:cNvSpPr>
          <p:nvPr>
            <p:ph type="dt" sz="half" idx="10"/>
          </p:nvPr>
        </p:nvSpPr>
        <p:spPr/>
        <p:txBody>
          <a:bodyPr/>
          <a:lstStyle/>
          <a:p>
            <a:fld id="{9F09D8FA-96FB-456B-BF13-7A47C8171560}" type="datetime1">
              <a:rPr lang="de-DE" smtClean="0"/>
              <a:t>13.06.2024</a:t>
            </a:fld>
            <a:endParaRPr lang="de-DE"/>
          </a:p>
        </p:txBody>
      </p:sp>
      <p:sp>
        <p:nvSpPr>
          <p:cNvPr id="5" name="Fußzeilenplatzhalter 4">
            <a:extLst>
              <a:ext uri="{FF2B5EF4-FFF2-40B4-BE49-F238E27FC236}">
                <a16:creationId xmlns:a16="http://schemas.microsoft.com/office/drawing/2014/main" id="{F12927B4-E83E-4C97-9023-FEC6571EDEFF}"/>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6" name="Foliennummernplatzhalter 5">
            <a:extLst>
              <a:ext uri="{FF2B5EF4-FFF2-40B4-BE49-F238E27FC236}">
                <a16:creationId xmlns:a16="http://schemas.microsoft.com/office/drawing/2014/main" id="{7F296128-8230-4531-8CDA-5FE0D726A402}"/>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3560328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2596286-ECD2-4954-9420-3D64ED81E90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A7B6BFA-6B7F-4ED5-91D6-97CAA343625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0A0DC8-9AB4-4417-814C-6DC67460CC71}"/>
              </a:ext>
            </a:extLst>
          </p:cNvPr>
          <p:cNvSpPr>
            <a:spLocks noGrp="1"/>
          </p:cNvSpPr>
          <p:nvPr>
            <p:ph type="dt" sz="half" idx="10"/>
          </p:nvPr>
        </p:nvSpPr>
        <p:spPr/>
        <p:txBody>
          <a:bodyPr/>
          <a:lstStyle/>
          <a:p>
            <a:fld id="{43EF6416-9D88-496E-B7FB-480460C9BE62}" type="datetime1">
              <a:rPr lang="de-DE" smtClean="0"/>
              <a:t>13.06.2024</a:t>
            </a:fld>
            <a:endParaRPr lang="de-DE"/>
          </a:p>
        </p:txBody>
      </p:sp>
      <p:sp>
        <p:nvSpPr>
          <p:cNvPr id="5" name="Fußzeilenplatzhalter 4">
            <a:extLst>
              <a:ext uri="{FF2B5EF4-FFF2-40B4-BE49-F238E27FC236}">
                <a16:creationId xmlns:a16="http://schemas.microsoft.com/office/drawing/2014/main" id="{96D198A1-0AC6-4AD9-B4E9-8BC8645BFD95}"/>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6" name="Foliennummernplatzhalter 5">
            <a:extLst>
              <a:ext uri="{FF2B5EF4-FFF2-40B4-BE49-F238E27FC236}">
                <a16:creationId xmlns:a16="http://schemas.microsoft.com/office/drawing/2014/main" id="{8C701591-E3ED-45E5-9DA1-3659F9EB58F1}"/>
              </a:ext>
            </a:extLst>
          </p:cNvPr>
          <p:cNvSpPr>
            <a:spLocks noGrp="1"/>
          </p:cNvSpPr>
          <p:nvPr>
            <p:ph type="sldNum" sz="quarter" idx="12"/>
          </p:nvPr>
        </p:nvSpPr>
        <p:spPr/>
        <p:txBody>
          <a:bodyPr/>
          <a:lstStyle/>
          <a:p>
            <a:fld id="{8BFA4181-09EF-4410-8795-DB2C7B2B0115}" type="slidenum">
              <a:rPr lang="de-DE" smtClean="0"/>
              <a:t>‹Nr.›</a:t>
            </a:fld>
            <a:endParaRPr lang="de-DE"/>
          </a:p>
        </p:txBody>
      </p:sp>
    </p:spTree>
    <p:extLst>
      <p:ext uri="{BB962C8B-B14F-4D97-AF65-F5344CB8AC3E}">
        <p14:creationId xmlns:p14="http://schemas.microsoft.com/office/powerpoint/2010/main" val="24115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yout_Inhaltsverzeichni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35360" y="548681"/>
            <a:ext cx="11425269" cy="868959"/>
          </a:xfrm>
          <a:prstGeom prst="rect">
            <a:avLst/>
          </a:prstGeom>
        </p:spPr>
        <p:txBody>
          <a:bodyPr wrap="square" lIns="90000" anchor="ctr"/>
          <a:lstStyle>
            <a:lvl1pPr algn="l">
              <a:defRPr sz="4267" b="1" baseline="0">
                <a:solidFill>
                  <a:srgbClr val="0062AE"/>
                </a:solidFill>
                <a:latin typeface="HelveticaNeueLT Pro 55 Roman" pitchFamily="34" charset="0"/>
              </a:defRPr>
            </a:lvl1pPr>
          </a:lstStyle>
          <a:p>
            <a:r>
              <a:rPr lang="de-DE">
                <a:latin typeface="HelveticaNeueLT Pro 55 Roman" pitchFamily="34" charset="0"/>
              </a:rPr>
              <a:t>Inhaltsübersicht</a:t>
            </a:r>
            <a:endParaRPr lang="de-DE"/>
          </a:p>
        </p:txBody>
      </p:sp>
      <p:sp>
        <p:nvSpPr>
          <p:cNvPr id="7" name="Inhaltsplatzhalter 10"/>
          <p:cNvSpPr>
            <a:spLocks noGrp="1"/>
          </p:cNvSpPr>
          <p:nvPr>
            <p:ph sz="quarter" idx="11" hasCustomPrompt="1"/>
          </p:nvPr>
        </p:nvSpPr>
        <p:spPr>
          <a:xfrm>
            <a:off x="335361" y="188641"/>
            <a:ext cx="11521280" cy="215305"/>
          </a:xfrm>
          <a:prstGeom prst="rect">
            <a:avLst/>
          </a:prstGeom>
        </p:spPr>
        <p:txBody>
          <a:bodyPr anchor="ctr"/>
          <a:lstStyle>
            <a:lvl1pPr marL="0" indent="0">
              <a:buNone/>
              <a:defRPr sz="1200" u="none" baseline="0">
                <a:latin typeface="Helvetica Linotype" panose="020B0500040000020004" pitchFamily="34" charset="0"/>
                <a:cs typeface="Helvetica Linotype" panose="020B0500040000020004" pitchFamily="34" charset="0"/>
              </a:defRPr>
            </a:lvl1pPr>
          </a:lstStyle>
          <a:p>
            <a:pPr lvl="0"/>
            <a:r>
              <a:rPr lang="de-DE" sz="1200">
                <a:latin typeface="Helvetica Linotype" panose="020B0500040000020004" pitchFamily="34" charset="0"/>
                <a:cs typeface="Helvetica Linotype" panose="020B0500040000020004" pitchFamily="34" charset="0"/>
              </a:rPr>
              <a:t>Titel der Präsentation // Inhaltsübersicht</a:t>
            </a:r>
            <a:endParaRPr lang="de-DE"/>
          </a:p>
        </p:txBody>
      </p:sp>
      <p:sp>
        <p:nvSpPr>
          <p:cNvPr id="8" name="Textplatzhalter 4"/>
          <p:cNvSpPr>
            <a:spLocks noGrp="1"/>
          </p:cNvSpPr>
          <p:nvPr>
            <p:ph type="body" sz="quarter" idx="14"/>
          </p:nvPr>
        </p:nvSpPr>
        <p:spPr>
          <a:xfrm>
            <a:off x="335360" y="1604797"/>
            <a:ext cx="11425269" cy="4704524"/>
          </a:xfrm>
          <a:prstGeom prst="rect">
            <a:avLst/>
          </a:prstGeom>
        </p:spPr>
        <p:txBody>
          <a:bodyPr anchor="t"/>
          <a:lstStyle>
            <a:lvl1pPr marL="685783" indent="-685783">
              <a:buFont typeface="+mj-lt"/>
              <a:buAutoNum type="romanUcPeriod"/>
              <a:defRPr sz="2133" b="1">
                <a:latin typeface="HelveticaNeueLT Pro 55 Roman" pitchFamily="34" charset="0"/>
                <a:cs typeface="Helvetica Linotype" panose="020B0500040000020004" pitchFamily="34" charset="0"/>
              </a:defRPr>
            </a:lvl1pPr>
            <a:lvl2pPr marL="1066773" indent="-457189">
              <a:buFont typeface="+mj-lt"/>
              <a:buAutoNum type="romanUcPeriod"/>
              <a:defRPr sz="1867">
                <a:latin typeface="Helvetica Linotype" panose="020B0500040000020004" pitchFamily="34" charset="0"/>
                <a:cs typeface="Helvetica Linotype" panose="020B0500040000020004" pitchFamily="34" charset="0"/>
              </a:defRPr>
            </a:lvl2pPr>
            <a:lvl3pPr marL="1752556" indent="-533387">
              <a:buFont typeface="+mj-lt"/>
              <a:buAutoNum type="romanUcPeriod"/>
              <a:defRPr sz="2400">
                <a:latin typeface="Helvetica Linotype" panose="020B0500040000020004" pitchFamily="34" charset="0"/>
                <a:cs typeface="Helvetica Linotype" panose="020B0500040000020004" pitchFamily="34" charset="0"/>
              </a:defRPr>
            </a:lvl3pPr>
            <a:lvl4pPr marL="2133547" indent="-304792">
              <a:buFont typeface="Wingdings" panose="05000000000000000000" pitchFamily="2" charset="2"/>
              <a:buChar char="v"/>
              <a:defRPr sz="3200">
                <a:latin typeface="Helvetica Linotype" panose="020B0500040000020004" pitchFamily="34" charset="0"/>
                <a:cs typeface="Helvetica Linotype" panose="020B0500040000020004" pitchFamily="34" charset="0"/>
              </a:defRPr>
            </a:lvl4pPr>
            <a:lvl5pPr marL="2743131" indent="-304792">
              <a:buFont typeface="Wingdings" panose="05000000000000000000" pitchFamily="2" charset="2"/>
              <a:buChar char="v"/>
              <a:defRPr sz="3200">
                <a:latin typeface="Helvetica Linotype" panose="020B0500040000020004" pitchFamily="34" charset="0"/>
                <a:cs typeface="Helvetica Linotype" panose="020B0500040000020004" pitchFamily="34" charset="0"/>
              </a:defRPr>
            </a:lvl5pPr>
          </a:lstStyle>
          <a:p>
            <a:pPr lvl="0"/>
            <a:r>
              <a:rPr lang="de-DE"/>
              <a:t>Textmasterformat bearbeiten</a:t>
            </a:r>
          </a:p>
          <a:p>
            <a:pPr lvl="1"/>
            <a:r>
              <a:rPr lang="de-DE"/>
              <a:t>Zweite Ebene</a:t>
            </a:r>
          </a:p>
          <a:p>
            <a:pPr lvl="1"/>
            <a:r>
              <a:rPr lang="de-DE"/>
              <a:t>Dritte Ebene</a:t>
            </a:r>
          </a:p>
          <a:p>
            <a:pPr lvl="0"/>
            <a:r>
              <a:rPr lang="de-DE"/>
              <a:t>Textmasterformat bearbeiten</a:t>
            </a:r>
          </a:p>
          <a:p>
            <a:pPr lvl="1"/>
            <a:r>
              <a:rPr lang="de-DE"/>
              <a:t>Zweite Ebene</a:t>
            </a:r>
          </a:p>
          <a:p>
            <a:pPr lvl="1"/>
            <a:r>
              <a:rPr lang="de-DE"/>
              <a:t>Dritte Ebene</a:t>
            </a:r>
          </a:p>
          <a:p>
            <a:pPr lvl="0"/>
            <a:r>
              <a:rPr lang="de-DE"/>
              <a:t>Textmasterformat bearbeiten</a:t>
            </a:r>
          </a:p>
          <a:p>
            <a:pPr lvl="1"/>
            <a:r>
              <a:rPr lang="de-DE"/>
              <a:t>Zweite Ebene</a:t>
            </a:r>
          </a:p>
          <a:p>
            <a:pPr lvl="1"/>
            <a:r>
              <a:rPr lang="de-DE"/>
              <a:t>Dritte Ebene</a:t>
            </a:r>
          </a:p>
          <a:p>
            <a:pPr lvl="0"/>
            <a:r>
              <a:rPr lang="de-DE"/>
              <a:t>Textmasterformat bearbeiten</a:t>
            </a:r>
          </a:p>
          <a:p>
            <a:pPr lvl="1"/>
            <a:r>
              <a:rPr lang="de-DE"/>
              <a:t>Zweite Ebene</a:t>
            </a:r>
          </a:p>
          <a:p>
            <a:pPr lvl="1"/>
            <a:r>
              <a:rPr lang="de-DE"/>
              <a:t>Dritte Ebene</a:t>
            </a:r>
          </a:p>
        </p:txBody>
      </p:sp>
    </p:spTree>
    <p:extLst>
      <p:ext uri="{BB962C8B-B14F-4D97-AF65-F5344CB8AC3E}">
        <p14:creationId xmlns:p14="http://schemas.microsoft.com/office/powerpoint/2010/main" val="58613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yout_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4267" b="1">
                <a:solidFill>
                  <a:srgbClr val="0062AE"/>
                </a:solidFill>
                <a:latin typeface="HelveticaNeueLT Pro 55 Roman" pitchFamily="34" charset="0"/>
              </a:defRPr>
            </a:lvl1pPr>
          </a:lstStyle>
          <a:p>
            <a:r>
              <a:rPr lang="de-DE">
                <a:latin typeface="HelveticaNeueLT Pro 55 Roman" pitchFamily="34" charset="0"/>
              </a:rPr>
              <a:t>Headline</a:t>
            </a:r>
            <a:endParaRPr lang="de-DE"/>
          </a:p>
        </p:txBody>
      </p:sp>
      <p:sp>
        <p:nvSpPr>
          <p:cNvPr id="7"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Helvetica Linotype" panose="020B0500040000020004" pitchFamily="34" charset="0"/>
                <a:cs typeface="Helvetica Linotype" panose="020B0500040000020004" pitchFamily="34" charset="0"/>
              </a:defRPr>
            </a:lvl1pPr>
          </a:lstStyle>
          <a:p>
            <a:pPr lvl="0"/>
            <a:r>
              <a:rPr lang="de-DE" sz="1200">
                <a:latin typeface="Helvetica Linotype" panose="020B0500040000020004" pitchFamily="34" charset="0"/>
                <a:cs typeface="Helvetica Linotype" panose="020B0500040000020004" pitchFamily="34" charset="0"/>
              </a:rPr>
              <a:t>Titel der Präsentation // Headline</a:t>
            </a:r>
          </a:p>
        </p:txBody>
      </p:sp>
      <p:sp>
        <p:nvSpPr>
          <p:cNvPr id="20" name="Textplatzhalter 18"/>
          <p:cNvSpPr>
            <a:spLocks noGrp="1"/>
          </p:cNvSpPr>
          <p:nvPr>
            <p:ph type="body" sz="quarter" idx="15" hasCustomPrompt="1"/>
          </p:nvPr>
        </p:nvSpPr>
        <p:spPr>
          <a:xfrm>
            <a:off x="334434" y="1604434"/>
            <a:ext cx="11426196" cy="4705351"/>
          </a:xfrm>
          <a:prstGeom prst="rect">
            <a:avLst/>
          </a:prstGeom>
        </p:spPr>
        <p:txBody>
          <a:bodyPr anchor="t"/>
          <a:lstStyle>
            <a:lvl1pPr marL="0" indent="0">
              <a:buNone/>
              <a:defRPr sz="2000" baseline="0">
                <a:latin typeface="Helvetica Linotype" panose="020B0500040000020004" pitchFamily="34" charset="0"/>
                <a:cs typeface="Helvetica Linotype" panose="020B0500040000020004" pitchFamily="34" charset="0"/>
              </a:defRPr>
            </a:lvl1pPr>
            <a:lvl2pPr marL="609585" indent="0">
              <a:buNone/>
              <a:defRPr sz="2133">
                <a:latin typeface="Helvetica Linotype" panose="020B0500040000020004" pitchFamily="34" charset="0"/>
                <a:cs typeface="Helvetica Linotype" panose="020B0500040000020004" pitchFamily="34" charset="0"/>
              </a:defRPr>
            </a:lvl2pPr>
            <a:lvl3pPr marL="1219170" indent="0">
              <a:buNone/>
              <a:defRPr sz="2133">
                <a:latin typeface="Helvetica Linotype" panose="020B0500040000020004" pitchFamily="34" charset="0"/>
                <a:cs typeface="Helvetica Linotype" panose="020B0500040000020004" pitchFamily="34" charset="0"/>
              </a:defRPr>
            </a:lvl3pPr>
            <a:lvl4pPr marL="1828754" indent="0">
              <a:buNone/>
              <a:defRPr sz="2133">
                <a:latin typeface="Helvetica Linotype" panose="020B0500040000020004" pitchFamily="34" charset="0"/>
                <a:cs typeface="Helvetica Linotype" panose="020B0500040000020004" pitchFamily="34" charset="0"/>
              </a:defRPr>
            </a:lvl4pPr>
            <a:lvl5pPr marL="2438339" indent="0">
              <a:buNone/>
              <a:defRPr sz="2133">
                <a:latin typeface="Helvetica Linotype" panose="020B0500040000020004" pitchFamily="34" charset="0"/>
                <a:cs typeface="Helvetica Linotype" panose="020B0500040000020004" pitchFamily="34" charset="0"/>
              </a:defRPr>
            </a:lvl5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r>
              <a:rPr lang="de-DE" err="1"/>
              <a:t>Aenean</a:t>
            </a:r>
            <a:r>
              <a:rPr lang="de-DE"/>
              <a:t> </a:t>
            </a:r>
            <a:r>
              <a:rPr lang="de-DE" err="1"/>
              <a:t>massa</a:t>
            </a:r>
            <a:r>
              <a:rPr lang="de-DE"/>
              <a:t>. Cum </a:t>
            </a:r>
            <a:r>
              <a:rPr lang="de-DE" err="1"/>
              <a:t>sociis</a:t>
            </a:r>
            <a:r>
              <a:rPr lang="de-DE"/>
              <a:t> </a:t>
            </a:r>
            <a:r>
              <a:rPr lang="de-DE" err="1"/>
              <a:t>natoque</a:t>
            </a:r>
            <a:r>
              <a:rPr lang="de-DE"/>
              <a:t> </a:t>
            </a:r>
            <a:r>
              <a:rPr lang="de-DE" err="1"/>
              <a:t>penatibus</a:t>
            </a:r>
            <a:r>
              <a:rPr lang="de-DE"/>
              <a:t> et </a:t>
            </a:r>
            <a:r>
              <a:rPr lang="de-DE" err="1"/>
              <a:t>magnis</a:t>
            </a:r>
            <a:r>
              <a:rPr lang="de-DE"/>
              <a:t> </a:t>
            </a:r>
            <a:r>
              <a:rPr lang="de-DE" err="1"/>
              <a:t>dis</a:t>
            </a:r>
            <a:r>
              <a:rPr lang="de-DE"/>
              <a:t> </a:t>
            </a:r>
            <a:r>
              <a:rPr lang="de-DE" err="1"/>
              <a:t>parturient</a:t>
            </a:r>
            <a:r>
              <a:rPr lang="de-DE"/>
              <a:t> </a:t>
            </a:r>
            <a:r>
              <a:rPr lang="de-DE" err="1"/>
              <a:t>montes</a:t>
            </a:r>
            <a:r>
              <a:rPr lang="de-DE"/>
              <a:t>, </a:t>
            </a:r>
            <a:r>
              <a:rPr lang="de-DE" err="1"/>
              <a:t>nascetur</a:t>
            </a:r>
            <a:r>
              <a:rPr lang="de-DE"/>
              <a:t> </a:t>
            </a:r>
            <a:r>
              <a:rPr lang="de-DE" err="1"/>
              <a:t>ridiculus</a:t>
            </a:r>
            <a:r>
              <a:rPr lang="de-DE"/>
              <a:t> </a:t>
            </a:r>
            <a:r>
              <a:rPr lang="de-DE" err="1"/>
              <a:t>mus</a:t>
            </a:r>
            <a:r>
              <a:rPr lang="de-DE"/>
              <a:t>. </a:t>
            </a:r>
            <a:r>
              <a:rPr lang="de-DE" err="1"/>
              <a:t>Donec</a:t>
            </a:r>
            <a:r>
              <a:rPr lang="de-DE"/>
              <a:t> </a:t>
            </a:r>
            <a:r>
              <a:rPr lang="de-DE" err="1"/>
              <a:t>quam</a:t>
            </a:r>
            <a:r>
              <a:rPr lang="de-DE"/>
              <a:t> </a:t>
            </a:r>
            <a:r>
              <a:rPr lang="de-DE" err="1"/>
              <a:t>felis</a:t>
            </a:r>
            <a:r>
              <a:rPr lang="de-DE"/>
              <a:t>, </a:t>
            </a:r>
            <a:r>
              <a:rPr lang="de-DE" err="1"/>
              <a:t>ultricies</a:t>
            </a:r>
            <a:r>
              <a:rPr lang="de-DE"/>
              <a:t> </a:t>
            </a:r>
            <a:r>
              <a:rPr lang="de-DE" err="1"/>
              <a:t>nec</a:t>
            </a:r>
            <a:r>
              <a:rPr lang="de-DE"/>
              <a:t>, </a:t>
            </a:r>
            <a:r>
              <a:rPr lang="de-DE" err="1"/>
              <a:t>pellentesque</a:t>
            </a:r>
            <a:r>
              <a:rPr lang="de-DE"/>
              <a:t> </a:t>
            </a:r>
            <a:r>
              <a:rPr lang="de-DE" err="1"/>
              <a:t>eu</a:t>
            </a:r>
            <a:r>
              <a:rPr lang="de-DE"/>
              <a:t>, </a:t>
            </a:r>
            <a:r>
              <a:rPr lang="de-DE" err="1"/>
              <a:t>pretium</a:t>
            </a:r>
            <a:r>
              <a:rPr lang="de-DE"/>
              <a:t> </a:t>
            </a:r>
            <a:r>
              <a:rPr lang="de-DE" err="1"/>
              <a:t>quis</a:t>
            </a:r>
            <a:r>
              <a:rPr lang="de-DE"/>
              <a:t>, </a:t>
            </a:r>
            <a:r>
              <a:rPr lang="de-DE" err="1"/>
              <a:t>sem</a:t>
            </a:r>
            <a:r>
              <a:rPr lang="de-DE"/>
              <a:t>. </a:t>
            </a:r>
          </a:p>
          <a:p>
            <a:pPr lvl="0"/>
            <a:r>
              <a:rPr lang="de-DE" err="1"/>
              <a:t>Nulla</a:t>
            </a:r>
            <a:r>
              <a:rPr lang="de-DE"/>
              <a:t> </a:t>
            </a:r>
            <a:r>
              <a:rPr lang="de-DE" err="1"/>
              <a:t>consequat</a:t>
            </a:r>
            <a:r>
              <a:rPr lang="de-DE"/>
              <a:t> </a:t>
            </a:r>
            <a:r>
              <a:rPr lang="de-DE" err="1"/>
              <a:t>massa</a:t>
            </a:r>
            <a:r>
              <a:rPr lang="de-DE"/>
              <a:t> </a:t>
            </a:r>
            <a:r>
              <a:rPr lang="de-DE" err="1"/>
              <a:t>quis</a:t>
            </a:r>
            <a:r>
              <a:rPr lang="de-DE"/>
              <a:t> </a:t>
            </a:r>
            <a:r>
              <a:rPr lang="de-DE" err="1"/>
              <a:t>enim</a:t>
            </a:r>
            <a:r>
              <a:rPr lang="de-DE"/>
              <a:t>. </a:t>
            </a:r>
            <a:r>
              <a:rPr lang="de-DE" err="1"/>
              <a:t>Donec</a:t>
            </a:r>
            <a:r>
              <a:rPr lang="de-DE"/>
              <a:t> </a:t>
            </a:r>
            <a:r>
              <a:rPr lang="de-DE" err="1"/>
              <a:t>pede</a:t>
            </a:r>
            <a:r>
              <a:rPr lang="de-DE"/>
              <a:t> </a:t>
            </a:r>
            <a:r>
              <a:rPr lang="de-DE" err="1"/>
              <a:t>justo</a:t>
            </a:r>
            <a:r>
              <a:rPr lang="de-DE"/>
              <a:t>, </a:t>
            </a:r>
            <a:r>
              <a:rPr lang="de-DE" err="1"/>
              <a:t>fringilla</a:t>
            </a:r>
            <a:r>
              <a:rPr lang="de-DE"/>
              <a:t> </a:t>
            </a:r>
            <a:r>
              <a:rPr lang="de-DE" err="1"/>
              <a:t>vel</a:t>
            </a:r>
            <a:r>
              <a:rPr lang="de-DE"/>
              <a:t>, </a:t>
            </a:r>
            <a:r>
              <a:rPr lang="de-DE" err="1"/>
              <a:t>aliquet</a:t>
            </a:r>
            <a:r>
              <a:rPr lang="de-DE"/>
              <a:t> </a:t>
            </a:r>
            <a:r>
              <a:rPr lang="de-DE" err="1"/>
              <a:t>nec</a:t>
            </a:r>
            <a:r>
              <a:rPr lang="de-DE"/>
              <a:t>, </a:t>
            </a:r>
            <a:r>
              <a:rPr lang="de-DE" err="1"/>
              <a:t>vulputate</a:t>
            </a:r>
            <a:r>
              <a:rPr lang="de-DE"/>
              <a:t> </a:t>
            </a:r>
            <a:r>
              <a:rPr lang="de-DE" err="1"/>
              <a:t>eget</a:t>
            </a:r>
            <a:r>
              <a:rPr lang="de-DE"/>
              <a:t>, </a:t>
            </a:r>
            <a:r>
              <a:rPr lang="de-DE" err="1"/>
              <a:t>arcu.In</a:t>
            </a:r>
            <a:r>
              <a:rPr lang="de-DE"/>
              <a:t> </a:t>
            </a:r>
            <a:r>
              <a:rPr lang="de-DE" err="1"/>
              <a:t>enim</a:t>
            </a:r>
            <a:r>
              <a:rPr lang="de-DE"/>
              <a:t> </a:t>
            </a:r>
            <a:r>
              <a:rPr lang="de-DE" err="1"/>
              <a:t>justo</a:t>
            </a:r>
            <a:r>
              <a:rPr lang="de-DE"/>
              <a:t>, </a:t>
            </a:r>
            <a:r>
              <a:rPr lang="de-DE" err="1"/>
              <a:t>rhoncus</a:t>
            </a:r>
            <a:r>
              <a:rPr lang="de-DE"/>
              <a:t> </a:t>
            </a:r>
            <a:r>
              <a:rPr lang="de-DE" err="1"/>
              <a:t>ut</a:t>
            </a:r>
            <a:r>
              <a:rPr lang="de-DE"/>
              <a:t>, </a:t>
            </a:r>
            <a:r>
              <a:rPr lang="de-DE" err="1"/>
              <a:t>imperdiet</a:t>
            </a:r>
            <a:r>
              <a:rPr lang="de-DE"/>
              <a:t> a, </a:t>
            </a:r>
            <a:r>
              <a:rPr lang="de-DE" err="1"/>
              <a:t>venenatis</a:t>
            </a:r>
            <a:r>
              <a:rPr lang="de-DE"/>
              <a:t> </a:t>
            </a:r>
            <a:r>
              <a:rPr lang="de-DE" err="1"/>
              <a:t>vitae</a:t>
            </a:r>
            <a:r>
              <a:rPr lang="de-DE"/>
              <a:t>, </a:t>
            </a:r>
            <a:r>
              <a:rPr lang="de-DE" err="1"/>
              <a:t>justo</a:t>
            </a:r>
            <a:r>
              <a:rPr lang="de-DE"/>
              <a:t>. </a:t>
            </a:r>
            <a:r>
              <a:rPr lang="de-DE" err="1"/>
              <a:t>Nullam</a:t>
            </a:r>
            <a:r>
              <a:rPr lang="de-DE"/>
              <a:t> </a:t>
            </a:r>
            <a:r>
              <a:rPr lang="de-DE" err="1"/>
              <a:t>dictum</a:t>
            </a:r>
            <a:r>
              <a:rPr lang="de-DE"/>
              <a:t> </a:t>
            </a:r>
            <a:r>
              <a:rPr lang="de-DE" err="1"/>
              <a:t>felis</a:t>
            </a:r>
            <a:r>
              <a:rPr lang="de-DE"/>
              <a:t> </a:t>
            </a:r>
            <a:r>
              <a:rPr lang="de-DE" err="1"/>
              <a:t>eu</a:t>
            </a:r>
            <a:r>
              <a:rPr lang="de-DE"/>
              <a:t> </a:t>
            </a:r>
            <a:r>
              <a:rPr lang="de-DE" err="1"/>
              <a:t>pede</a:t>
            </a:r>
            <a:r>
              <a:rPr lang="de-DE"/>
              <a:t> </a:t>
            </a:r>
            <a:r>
              <a:rPr lang="de-DE" err="1"/>
              <a:t>mollis</a:t>
            </a:r>
            <a:r>
              <a:rPr lang="de-DE"/>
              <a:t> </a:t>
            </a:r>
            <a:r>
              <a:rPr lang="de-DE" err="1"/>
              <a:t>pretium</a:t>
            </a:r>
            <a:r>
              <a:rPr lang="de-DE"/>
              <a:t>. Integer </a:t>
            </a:r>
            <a:r>
              <a:rPr lang="de-DE" err="1"/>
              <a:t>tincidunt</a:t>
            </a:r>
            <a:r>
              <a:rPr lang="de-DE"/>
              <a:t>. </a:t>
            </a:r>
            <a:r>
              <a:rPr lang="de-DE" err="1"/>
              <a:t>Cras</a:t>
            </a:r>
            <a:r>
              <a:rPr lang="de-DE"/>
              <a:t> </a:t>
            </a:r>
            <a:r>
              <a:rPr lang="de-DE" err="1"/>
              <a:t>dapibus</a:t>
            </a:r>
            <a:r>
              <a:rPr lang="de-DE"/>
              <a:t>. </a:t>
            </a:r>
            <a:r>
              <a:rPr lang="de-DE" err="1"/>
              <a:t>Vivamus</a:t>
            </a:r>
            <a:r>
              <a:rPr lang="de-DE"/>
              <a:t> </a:t>
            </a:r>
            <a:r>
              <a:rPr lang="de-DE" err="1"/>
              <a:t>elementum</a:t>
            </a:r>
            <a:r>
              <a:rPr lang="de-DE"/>
              <a:t> </a:t>
            </a:r>
            <a:r>
              <a:rPr lang="de-DE" err="1"/>
              <a:t>semper</a:t>
            </a:r>
            <a:r>
              <a:rPr lang="de-DE"/>
              <a:t> </a:t>
            </a:r>
            <a:r>
              <a:rPr lang="de-DE" err="1"/>
              <a:t>nisi</a:t>
            </a:r>
            <a:r>
              <a:rPr lang="de-DE"/>
              <a:t>. </a:t>
            </a:r>
            <a:r>
              <a:rPr lang="de-DE" err="1"/>
              <a:t>Aenean</a:t>
            </a:r>
            <a:r>
              <a:rPr lang="de-DE"/>
              <a:t> </a:t>
            </a:r>
            <a:r>
              <a:rPr lang="de-DE" err="1"/>
              <a:t>vulputate</a:t>
            </a:r>
            <a:r>
              <a:rPr lang="de-DE"/>
              <a:t> </a:t>
            </a:r>
            <a:r>
              <a:rPr lang="de-DE" err="1"/>
              <a:t>eleifend</a:t>
            </a:r>
            <a:r>
              <a:rPr lang="de-DE"/>
              <a:t> </a:t>
            </a:r>
            <a:r>
              <a:rPr lang="de-DE" err="1"/>
              <a:t>tellus</a:t>
            </a:r>
            <a:r>
              <a:rPr lang="de-DE"/>
              <a:t>. </a:t>
            </a:r>
            <a:r>
              <a:rPr lang="de-DE" err="1"/>
              <a:t>Aenean</a:t>
            </a:r>
            <a:r>
              <a:rPr lang="de-DE"/>
              <a:t> </a:t>
            </a:r>
            <a:r>
              <a:rPr lang="de-DE" err="1"/>
              <a:t>leo</a:t>
            </a:r>
            <a:r>
              <a:rPr lang="de-DE"/>
              <a:t> </a:t>
            </a:r>
            <a:r>
              <a:rPr lang="de-DE" err="1"/>
              <a:t>ligula</a:t>
            </a:r>
            <a:r>
              <a:rPr lang="de-DE"/>
              <a:t>, </a:t>
            </a:r>
            <a:r>
              <a:rPr lang="de-DE" err="1"/>
              <a:t>porttitor</a:t>
            </a:r>
            <a:r>
              <a:rPr lang="de-DE"/>
              <a:t> </a:t>
            </a:r>
            <a:r>
              <a:rPr lang="de-DE" err="1"/>
              <a:t>eu</a:t>
            </a:r>
            <a:r>
              <a:rPr lang="de-DE"/>
              <a:t>, </a:t>
            </a:r>
            <a:r>
              <a:rPr lang="de-DE" err="1"/>
              <a:t>consequat</a:t>
            </a:r>
            <a:r>
              <a:rPr lang="de-DE"/>
              <a:t> </a:t>
            </a:r>
            <a:r>
              <a:rPr lang="de-DE" err="1"/>
              <a:t>vitae</a:t>
            </a:r>
            <a:r>
              <a:rPr lang="de-DE"/>
              <a:t>, </a:t>
            </a:r>
            <a:r>
              <a:rPr lang="de-DE" err="1"/>
              <a:t>eleifend</a:t>
            </a:r>
            <a:r>
              <a:rPr lang="de-DE"/>
              <a:t> </a:t>
            </a:r>
            <a:r>
              <a:rPr lang="de-DE" err="1"/>
              <a:t>ac</a:t>
            </a:r>
            <a:r>
              <a:rPr lang="de-DE"/>
              <a:t>, </a:t>
            </a:r>
            <a:r>
              <a:rPr lang="de-DE" err="1"/>
              <a:t>enim</a:t>
            </a:r>
            <a:r>
              <a:rPr lang="de-DE"/>
              <a:t>. </a:t>
            </a:r>
            <a:r>
              <a:rPr lang="de-DE" err="1"/>
              <a:t>Aliquam</a:t>
            </a:r>
            <a:r>
              <a:rPr lang="de-DE"/>
              <a:t> </a:t>
            </a:r>
            <a:r>
              <a:rPr lang="de-DE" err="1"/>
              <a:t>lorem</a:t>
            </a:r>
            <a:r>
              <a:rPr lang="de-DE"/>
              <a:t> ante, </a:t>
            </a:r>
            <a:r>
              <a:rPr lang="de-DE" err="1"/>
              <a:t>dapibus</a:t>
            </a:r>
            <a:r>
              <a:rPr lang="de-DE"/>
              <a:t> in, </a:t>
            </a:r>
            <a:r>
              <a:rPr lang="de-DE" err="1"/>
              <a:t>viverra</a:t>
            </a:r>
            <a:r>
              <a:rPr lang="de-DE"/>
              <a:t> </a:t>
            </a:r>
            <a:r>
              <a:rPr lang="de-DE" err="1"/>
              <a:t>quis</a:t>
            </a:r>
            <a:r>
              <a:rPr lang="de-DE"/>
              <a:t>, </a:t>
            </a:r>
            <a:r>
              <a:rPr lang="de-DE" err="1"/>
              <a:t>feugiat</a:t>
            </a:r>
            <a:r>
              <a:rPr lang="de-DE"/>
              <a:t> a, </a:t>
            </a:r>
            <a:r>
              <a:rPr lang="de-DE" err="1"/>
              <a:t>tellus.Phasellus</a:t>
            </a:r>
            <a:r>
              <a:rPr lang="de-DE"/>
              <a:t> </a:t>
            </a:r>
            <a:r>
              <a:rPr lang="de-DE" err="1"/>
              <a:t>viverra</a:t>
            </a:r>
            <a:r>
              <a:rPr lang="de-DE"/>
              <a:t> </a:t>
            </a:r>
            <a:r>
              <a:rPr lang="de-DE" err="1"/>
              <a:t>nulla</a:t>
            </a:r>
            <a:r>
              <a:rPr lang="de-DE"/>
              <a:t> </a:t>
            </a:r>
            <a:r>
              <a:rPr lang="de-DE" err="1"/>
              <a:t>ut</a:t>
            </a:r>
            <a:r>
              <a:rPr lang="de-DE"/>
              <a:t> </a:t>
            </a:r>
            <a:r>
              <a:rPr lang="de-DE" err="1"/>
              <a:t>metus</a:t>
            </a:r>
            <a:r>
              <a:rPr lang="de-DE"/>
              <a:t> </a:t>
            </a:r>
            <a:r>
              <a:rPr lang="de-DE" err="1"/>
              <a:t>varius</a:t>
            </a:r>
            <a:r>
              <a:rPr lang="de-DE"/>
              <a:t> </a:t>
            </a:r>
            <a:r>
              <a:rPr lang="de-DE" err="1"/>
              <a:t>laoreet</a:t>
            </a:r>
            <a:r>
              <a:rPr lang="de-DE"/>
              <a:t>. </a:t>
            </a:r>
            <a:r>
              <a:rPr lang="de-DE" err="1"/>
              <a:t>Quisque</a:t>
            </a:r>
            <a:r>
              <a:rPr lang="de-DE"/>
              <a:t> </a:t>
            </a:r>
            <a:r>
              <a:rPr lang="de-DE" err="1"/>
              <a:t>rutrum</a:t>
            </a:r>
            <a:r>
              <a:rPr lang="de-DE"/>
              <a:t>. </a:t>
            </a:r>
            <a:r>
              <a:rPr lang="de-DE" err="1"/>
              <a:t>Aenean</a:t>
            </a:r>
            <a:r>
              <a:rPr lang="de-DE"/>
              <a:t> </a:t>
            </a:r>
            <a:r>
              <a:rPr lang="de-DE" err="1"/>
              <a:t>imperdiet</a:t>
            </a:r>
            <a:r>
              <a:rPr lang="de-DE"/>
              <a:t>. </a:t>
            </a:r>
            <a:r>
              <a:rPr lang="de-DE" err="1"/>
              <a:t>Etiam</a:t>
            </a:r>
            <a:r>
              <a:rPr lang="de-DE"/>
              <a:t> </a:t>
            </a:r>
            <a:r>
              <a:rPr lang="de-DE" err="1"/>
              <a:t>ultricies</a:t>
            </a:r>
            <a:r>
              <a:rPr lang="de-DE"/>
              <a:t> </a:t>
            </a:r>
            <a:r>
              <a:rPr lang="de-DE" err="1"/>
              <a:t>nisi</a:t>
            </a:r>
            <a:r>
              <a:rPr lang="de-DE"/>
              <a:t> </a:t>
            </a:r>
            <a:r>
              <a:rPr lang="de-DE" err="1"/>
              <a:t>vel</a:t>
            </a:r>
            <a:r>
              <a:rPr lang="de-DE"/>
              <a:t> </a:t>
            </a:r>
            <a:r>
              <a:rPr lang="de-DE" err="1"/>
              <a:t>augue</a:t>
            </a:r>
            <a:r>
              <a:rPr lang="de-DE"/>
              <a:t>. </a:t>
            </a:r>
            <a:r>
              <a:rPr lang="de-DE" err="1"/>
              <a:t>Curabitur</a:t>
            </a:r>
            <a:r>
              <a:rPr lang="de-DE"/>
              <a:t> </a:t>
            </a:r>
            <a:r>
              <a:rPr lang="de-DE" err="1"/>
              <a:t>ullamcorper</a:t>
            </a:r>
            <a:r>
              <a:rPr lang="de-DE"/>
              <a:t> </a:t>
            </a:r>
            <a:r>
              <a:rPr lang="de-DE" err="1"/>
              <a:t>ultricies</a:t>
            </a:r>
            <a:r>
              <a:rPr lang="de-DE"/>
              <a:t> </a:t>
            </a:r>
            <a:r>
              <a:rPr lang="de-DE" err="1"/>
              <a:t>nisi</a:t>
            </a:r>
            <a:r>
              <a:rPr lang="de-DE"/>
              <a:t>. Nam </a:t>
            </a:r>
            <a:r>
              <a:rPr lang="de-DE" err="1"/>
              <a:t>eget</a:t>
            </a:r>
            <a:r>
              <a:rPr lang="de-DE"/>
              <a:t> </a:t>
            </a:r>
            <a:r>
              <a:rPr lang="de-DE" err="1"/>
              <a:t>dui</a:t>
            </a:r>
            <a:r>
              <a:rPr lang="de-DE"/>
              <a:t>. </a:t>
            </a:r>
            <a:r>
              <a:rPr lang="de-DE" err="1"/>
              <a:t>Etiam</a:t>
            </a:r>
            <a:r>
              <a:rPr lang="de-DE"/>
              <a:t> </a:t>
            </a:r>
            <a:r>
              <a:rPr lang="de-DE" err="1"/>
              <a:t>rhoncus</a:t>
            </a:r>
            <a:r>
              <a:rPr lang="de-DE"/>
              <a:t>. Maecenas </a:t>
            </a:r>
            <a:r>
              <a:rPr lang="de-DE" err="1"/>
              <a:t>tempus</a:t>
            </a:r>
            <a:r>
              <a:rPr lang="de-DE"/>
              <a:t>, </a:t>
            </a:r>
            <a:r>
              <a:rPr lang="de-DE" err="1"/>
              <a:t>tellus</a:t>
            </a:r>
            <a:r>
              <a:rPr lang="de-DE"/>
              <a:t> </a:t>
            </a:r>
            <a:r>
              <a:rPr lang="de-DE" err="1"/>
              <a:t>eget</a:t>
            </a:r>
            <a:r>
              <a:rPr lang="de-DE"/>
              <a:t> </a:t>
            </a:r>
            <a:r>
              <a:rPr lang="de-DE" err="1"/>
              <a:t>condimentum</a:t>
            </a:r>
            <a:r>
              <a:rPr lang="de-DE"/>
              <a:t> </a:t>
            </a:r>
            <a:r>
              <a:rPr lang="de-DE" err="1"/>
              <a:t>rhoncus</a:t>
            </a:r>
            <a:r>
              <a:rPr lang="de-DE"/>
              <a:t>, </a:t>
            </a:r>
            <a:r>
              <a:rPr lang="de-DE" err="1"/>
              <a:t>sem</a:t>
            </a:r>
            <a:r>
              <a:rPr lang="de-DE"/>
              <a:t> </a:t>
            </a:r>
            <a:r>
              <a:rPr lang="de-DE" err="1"/>
              <a:t>quam</a:t>
            </a:r>
            <a:r>
              <a:rPr lang="de-DE"/>
              <a:t> </a:t>
            </a:r>
            <a:r>
              <a:rPr lang="de-DE" err="1"/>
              <a:t>semper</a:t>
            </a:r>
            <a:r>
              <a:rPr lang="de-DE"/>
              <a:t> </a:t>
            </a:r>
            <a:r>
              <a:rPr lang="de-DE" err="1"/>
              <a:t>libero</a:t>
            </a:r>
            <a:r>
              <a:rPr lang="de-DE"/>
              <a:t>, </a:t>
            </a:r>
            <a:r>
              <a:rPr lang="de-DE" err="1"/>
              <a:t>sit</a:t>
            </a:r>
            <a:r>
              <a:rPr lang="de-DE"/>
              <a:t> </a:t>
            </a:r>
            <a:r>
              <a:rPr lang="de-DE" err="1"/>
              <a:t>amet</a:t>
            </a:r>
            <a:r>
              <a:rPr lang="de-DE"/>
              <a:t> </a:t>
            </a:r>
            <a:r>
              <a:rPr lang="de-DE" err="1"/>
              <a:t>adipiscing</a:t>
            </a:r>
            <a:r>
              <a:rPr lang="de-DE"/>
              <a:t> </a:t>
            </a:r>
            <a:r>
              <a:rPr lang="de-DE" err="1"/>
              <a:t>sem</a:t>
            </a:r>
            <a:r>
              <a:rPr lang="de-DE"/>
              <a:t> </a:t>
            </a:r>
            <a:r>
              <a:rPr lang="de-DE" err="1"/>
              <a:t>neque</a:t>
            </a:r>
            <a:r>
              <a:rPr lang="de-DE"/>
              <a:t> </a:t>
            </a:r>
            <a:r>
              <a:rPr lang="de-DE" err="1"/>
              <a:t>sed</a:t>
            </a:r>
            <a:r>
              <a:rPr lang="de-DE"/>
              <a:t> </a:t>
            </a:r>
            <a:r>
              <a:rPr lang="de-DE" err="1"/>
              <a:t>ipsum</a:t>
            </a:r>
            <a:r>
              <a:rPr lang="de-DE"/>
              <a:t>. </a:t>
            </a:r>
          </a:p>
          <a:p>
            <a:pPr lvl="0"/>
            <a:r>
              <a:rPr lang="de-DE"/>
              <a:t>Nam </a:t>
            </a:r>
            <a:r>
              <a:rPr lang="de-DE" err="1"/>
              <a:t>quam</a:t>
            </a:r>
            <a:r>
              <a:rPr lang="de-DE"/>
              <a:t> </a:t>
            </a:r>
            <a:r>
              <a:rPr lang="de-DE" err="1"/>
              <a:t>nunc</a:t>
            </a:r>
            <a:r>
              <a:rPr lang="de-DE"/>
              <a:t>, </a:t>
            </a:r>
            <a:r>
              <a:rPr lang="de-DE" err="1"/>
              <a:t>blandit</a:t>
            </a:r>
            <a:r>
              <a:rPr lang="de-DE"/>
              <a:t> </a:t>
            </a:r>
            <a:r>
              <a:rPr lang="de-DE" err="1"/>
              <a:t>vel</a:t>
            </a:r>
            <a:r>
              <a:rPr lang="de-DE"/>
              <a:t>, </a:t>
            </a:r>
            <a:r>
              <a:rPr lang="de-DE" err="1"/>
              <a:t>luctus</a:t>
            </a:r>
            <a:r>
              <a:rPr lang="de-DE"/>
              <a:t> </a:t>
            </a:r>
            <a:r>
              <a:rPr lang="de-DE" err="1"/>
              <a:t>pulvinar</a:t>
            </a:r>
            <a:r>
              <a:rPr lang="de-DE"/>
              <a:t>, </a:t>
            </a:r>
            <a:r>
              <a:rPr lang="de-DE" err="1"/>
              <a:t>hendrerit</a:t>
            </a:r>
            <a:r>
              <a:rPr lang="de-DE"/>
              <a:t> </a:t>
            </a:r>
            <a:r>
              <a:rPr lang="de-DE" err="1"/>
              <a:t>id</a:t>
            </a:r>
            <a:r>
              <a:rPr lang="de-DE"/>
              <a:t>, </a:t>
            </a:r>
            <a:r>
              <a:rPr lang="de-DE" err="1"/>
              <a:t>lorem</a:t>
            </a:r>
            <a:r>
              <a:rPr lang="de-DE"/>
              <a:t>. Maecenas </a:t>
            </a:r>
            <a:r>
              <a:rPr lang="de-DE" err="1"/>
              <a:t>nec</a:t>
            </a:r>
            <a:r>
              <a:rPr lang="de-DE"/>
              <a:t> </a:t>
            </a:r>
            <a:r>
              <a:rPr lang="de-DE" err="1"/>
              <a:t>odio</a:t>
            </a:r>
            <a:r>
              <a:rPr lang="de-DE"/>
              <a:t> et ante </a:t>
            </a:r>
            <a:r>
              <a:rPr lang="de-DE" err="1"/>
              <a:t>tincidunt</a:t>
            </a:r>
            <a:r>
              <a:rPr lang="de-DE"/>
              <a:t> </a:t>
            </a:r>
            <a:r>
              <a:rPr lang="de-DE" err="1"/>
              <a:t>tempus</a:t>
            </a:r>
            <a:r>
              <a:rPr lang="de-DE"/>
              <a:t>. </a:t>
            </a:r>
            <a:r>
              <a:rPr lang="de-DE" err="1"/>
              <a:t>Donec</a:t>
            </a:r>
            <a:r>
              <a:rPr lang="de-DE"/>
              <a:t> </a:t>
            </a:r>
            <a:r>
              <a:rPr lang="de-DE" err="1"/>
              <a:t>vitae</a:t>
            </a:r>
            <a:r>
              <a:rPr lang="de-DE"/>
              <a:t> </a:t>
            </a:r>
            <a:r>
              <a:rPr lang="de-DE" err="1"/>
              <a:t>sapien</a:t>
            </a:r>
            <a:r>
              <a:rPr lang="de-DE"/>
              <a:t> </a:t>
            </a:r>
            <a:r>
              <a:rPr lang="de-DE" err="1"/>
              <a:t>ut</a:t>
            </a:r>
            <a:r>
              <a:rPr lang="de-DE"/>
              <a:t> </a:t>
            </a:r>
            <a:r>
              <a:rPr lang="de-DE" err="1"/>
              <a:t>libero</a:t>
            </a:r>
            <a:r>
              <a:rPr lang="de-DE"/>
              <a:t> </a:t>
            </a:r>
            <a:r>
              <a:rPr lang="de-DE" err="1"/>
              <a:t>venenatis</a:t>
            </a:r>
            <a:r>
              <a:rPr lang="de-DE"/>
              <a:t> </a:t>
            </a:r>
            <a:r>
              <a:rPr lang="de-DE" err="1"/>
              <a:t>faucibus</a:t>
            </a:r>
            <a:r>
              <a:rPr lang="de-DE"/>
              <a:t>. </a:t>
            </a:r>
            <a:r>
              <a:rPr lang="de-DE" err="1"/>
              <a:t>Nullam</a:t>
            </a:r>
            <a:r>
              <a:rPr lang="de-DE"/>
              <a:t> </a:t>
            </a:r>
            <a:r>
              <a:rPr lang="de-DE" err="1"/>
              <a:t>quis</a:t>
            </a:r>
            <a:r>
              <a:rPr lang="de-DE"/>
              <a:t> ante. </a:t>
            </a:r>
            <a:r>
              <a:rPr lang="de-DE" err="1"/>
              <a:t>Etiam</a:t>
            </a:r>
            <a:r>
              <a:rPr lang="de-DE"/>
              <a:t> </a:t>
            </a:r>
            <a:r>
              <a:rPr lang="de-DE" err="1"/>
              <a:t>sit</a:t>
            </a:r>
            <a:r>
              <a:rPr lang="de-DE"/>
              <a:t> </a:t>
            </a:r>
            <a:r>
              <a:rPr lang="de-DE" err="1"/>
              <a:t>amet</a:t>
            </a:r>
            <a:r>
              <a:rPr lang="de-DE"/>
              <a:t> </a:t>
            </a:r>
            <a:r>
              <a:rPr lang="de-DE" err="1"/>
              <a:t>orci</a:t>
            </a:r>
            <a:r>
              <a:rPr lang="de-DE"/>
              <a:t> </a:t>
            </a:r>
            <a:r>
              <a:rPr lang="de-DE" err="1"/>
              <a:t>eget</a:t>
            </a:r>
            <a:r>
              <a:rPr lang="de-DE"/>
              <a:t> </a:t>
            </a:r>
            <a:r>
              <a:rPr lang="de-DE" err="1"/>
              <a:t>eros</a:t>
            </a:r>
            <a:r>
              <a:rPr lang="de-DE"/>
              <a:t> </a:t>
            </a:r>
            <a:r>
              <a:rPr lang="de-DE" err="1"/>
              <a:t>faucibus</a:t>
            </a:r>
            <a:r>
              <a:rPr lang="de-DE"/>
              <a:t> </a:t>
            </a:r>
            <a:r>
              <a:rPr lang="de-DE" err="1"/>
              <a:t>tincidunt</a:t>
            </a:r>
            <a:r>
              <a:rPr lang="de-DE"/>
              <a:t>. Duis </a:t>
            </a:r>
            <a:r>
              <a:rPr lang="de-DE" err="1"/>
              <a:t>leo</a:t>
            </a:r>
            <a:r>
              <a:rPr lang="de-DE"/>
              <a:t>. </a:t>
            </a:r>
            <a:r>
              <a:rPr lang="de-DE" err="1"/>
              <a:t>Sed</a:t>
            </a:r>
            <a:r>
              <a:rPr lang="de-DE"/>
              <a:t> </a:t>
            </a:r>
            <a:r>
              <a:rPr lang="de-DE" err="1"/>
              <a:t>fringilla</a:t>
            </a:r>
            <a:r>
              <a:rPr lang="de-DE"/>
              <a:t> </a:t>
            </a:r>
            <a:r>
              <a:rPr lang="de-DE" err="1"/>
              <a:t>mauris</a:t>
            </a:r>
            <a:r>
              <a:rPr lang="de-DE"/>
              <a:t> </a:t>
            </a:r>
            <a:r>
              <a:rPr lang="de-DE" err="1"/>
              <a:t>sit</a:t>
            </a:r>
            <a:r>
              <a:rPr lang="de-DE"/>
              <a:t> </a:t>
            </a:r>
            <a:r>
              <a:rPr lang="de-DE" err="1"/>
              <a:t>amet</a:t>
            </a:r>
            <a:r>
              <a:rPr lang="de-DE"/>
              <a:t> </a:t>
            </a:r>
            <a:r>
              <a:rPr lang="de-DE" err="1"/>
              <a:t>nibh</a:t>
            </a:r>
            <a:r>
              <a:rPr lang="de-DE"/>
              <a:t>. </a:t>
            </a:r>
          </a:p>
        </p:txBody>
      </p:sp>
    </p:spTree>
    <p:extLst>
      <p:ext uri="{BB962C8B-B14F-4D97-AF65-F5344CB8AC3E}">
        <p14:creationId xmlns:p14="http://schemas.microsoft.com/office/powerpoint/2010/main" val="177131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yout_Text-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4267" b="1">
                <a:solidFill>
                  <a:srgbClr val="0062AE"/>
                </a:solidFill>
                <a:latin typeface="HelveticaNeueLT Pro 55 Roman" pitchFamily="34" charset="0"/>
              </a:defRPr>
            </a:lvl1pPr>
          </a:lstStyle>
          <a:p>
            <a:r>
              <a:rPr lang="de-DE">
                <a:latin typeface="HelveticaNeueLT Pro 55 Roman" pitchFamily="34" charset="0"/>
              </a:rPr>
              <a:t>Headline</a:t>
            </a:r>
            <a:endParaRPr lang="de-DE"/>
          </a:p>
        </p:txBody>
      </p:sp>
      <p:sp>
        <p:nvSpPr>
          <p:cNvPr id="4" name="Bildplatzhalter 3"/>
          <p:cNvSpPr>
            <a:spLocks noGrp="1"/>
          </p:cNvSpPr>
          <p:nvPr>
            <p:ph type="pic" sz="quarter" idx="12"/>
          </p:nvPr>
        </p:nvSpPr>
        <p:spPr>
          <a:xfrm>
            <a:off x="6192011" y="1604797"/>
            <a:ext cx="5568619" cy="2117867"/>
          </a:xfrm>
          <a:prstGeom prst="rect">
            <a:avLst/>
          </a:prstGeom>
        </p:spPr>
        <p:txBody>
          <a:bodyPr/>
          <a:lstStyle>
            <a:lvl1pPr marL="0" indent="0">
              <a:buNone/>
              <a:defRPr sz="1600">
                <a:latin typeface="Helvetica Linotype" panose="020B0500040000020004" pitchFamily="34" charset="0"/>
                <a:cs typeface="Helvetica Linotype" panose="020B0500040000020004" pitchFamily="34" charset="0"/>
              </a:defRPr>
            </a:lvl1pPr>
          </a:lstStyle>
          <a:p>
            <a:endParaRPr lang="de-DE"/>
          </a:p>
        </p:txBody>
      </p:sp>
      <p:sp>
        <p:nvSpPr>
          <p:cNvPr id="8" name="Bildplatzhalter 3"/>
          <p:cNvSpPr>
            <a:spLocks noGrp="1"/>
          </p:cNvSpPr>
          <p:nvPr>
            <p:ph type="pic" sz="quarter" idx="13"/>
          </p:nvPr>
        </p:nvSpPr>
        <p:spPr>
          <a:xfrm>
            <a:off x="6192012" y="3909054"/>
            <a:ext cx="2597913" cy="2400265"/>
          </a:xfrm>
          <a:prstGeom prst="rect">
            <a:avLst/>
          </a:prstGeom>
        </p:spPr>
        <p:txBody>
          <a:bodyPr/>
          <a:lstStyle>
            <a:lvl1pPr marL="0" indent="0">
              <a:buNone/>
              <a:defRPr sz="1600">
                <a:latin typeface="Helvetica Linotype" panose="020B0500040000020004" pitchFamily="34" charset="0"/>
                <a:cs typeface="Helvetica Linotype" panose="020B0500040000020004" pitchFamily="34" charset="0"/>
              </a:defRPr>
            </a:lvl1pPr>
          </a:lstStyle>
          <a:p>
            <a:endParaRPr lang="de-DE"/>
          </a:p>
        </p:txBody>
      </p:sp>
      <p:sp>
        <p:nvSpPr>
          <p:cNvPr id="10" name="Bildplatzhalter 3"/>
          <p:cNvSpPr>
            <a:spLocks noGrp="1"/>
          </p:cNvSpPr>
          <p:nvPr>
            <p:ph type="pic" sz="quarter" idx="14"/>
          </p:nvPr>
        </p:nvSpPr>
        <p:spPr>
          <a:xfrm>
            <a:off x="9072332" y="3909054"/>
            <a:ext cx="2688299" cy="2400265"/>
          </a:xfrm>
          <a:prstGeom prst="rect">
            <a:avLst/>
          </a:prstGeom>
        </p:spPr>
        <p:txBody>
          <a:bodyPr/>
          <a:lstStyle>
            <a:lvl1pPr marL="0" indent="0">
              <a:buNone/>
              <a:defRPr sz="1600">
                <a:latin typeface="Helvetica Linotype" panose="020B0500040000020004" pitchFamily="34" charset="0"/>
                <a:cs typeface="Helvetica Linotype" panose="020B0500040000020004" pitchFamily="34" charset="0"/>
              </a:defRPr>
            </a:lvl1pPr>
          </a:lstStyle>
          <a:p>
            <a:endParaRPr lang="de-DE"/>
          </a:p>
        </p:txBody>
      </p:sp>
      <p:sp>
        <p:nvSpPr>
          <p:cNvPr id="9"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Helvetica Linotype" panose="020B0500040000020004" pitchFamily="34" charset="0"/>
                <a:cs typeface="Helvetica Linotype" panose="020B0500040000020004" pitchFamily="34" charset="0"/>
              </a:defRPr>
            </a:lvl1pPr>
          </a:lstStyle>
          <a:p>
            <a:pPr lvl="0"/>
            <a:r>
              <a:rPr lang="de-DE" sz="1200">
                <a:latin typeface="Helvetica Linotype" panose="020B0500040000020004" pitchFamily="34" charset="0"/>
                <a:cs typeface="Helvetica Linotype" panose="020B0500040000020004" pitchFamily="34" charset="0"/>
              </a:rPr>
              <a:t>Titel der Präsentation // Headline</a:t>
            </a:r>
            <a:endParaRPr lang="de-DE"/>
          </a:p>
        </p:txBody>
      </p:sp>
      <p:sp>
        <p:nvSpPr>
          <p:cNvPr id="13" name="Textplatzhalter 12"/>
          <p:cNvSpPr>
            <a:spLocks noGrp="1"/>
          </p:cNvSpPr>
          <p:nvPr>
            <p:ph type="body" sz="quarter" idx="15" hasCustomPrompt="1"/>
          </p:nvPr>
        </p:nvSpPr>
        <p:spPr>
          <a:xfrm>
            <a:off x="334434" y="1604434"/>
            <a:ext cx="5666317" cy="4705351"/>
          </a:xfrm>
          <a:prstGeom prst="rect">
            <a:avLst/>
          </a:prstGeom>
        </p:spPr>
        <p:txBody>
          <a:bodyPr anchor="t"/>
          <a:lstStyle>
            <a:lvl1pPr marL="0" indent="0">
              <a:buNone/>
              <a:defRPr sz="2000">
                <a:latin typeface="Helvetica Linotype" panose="020B0500040000020004" pitchFamily="34" charset="0"/>
                <a:cs typeface="Helvetica Linotype" panose="020B0500040000020004" pitchFamily="34" charset="0"/>
              </a:defRPr>
            </a:lvl1pPr>
            <a:lvl2pPr marL="609585" indent="0">
              <a:buNone/>
              <a:defRPr sz="2133">
                <a:latin typeface="Helvetica Linotype" panose="020B0500040000020004" pitchFamily="34" charset="0"/>
                <a:cs typeface="Helvetica Linotype" panose="020B0500040000020004" pitchFamily="34" charset="0"/>
              </a:defRPr>
            </a:lvl2pPr>
            <a:lvl3pPr marL="1219170" indent="0">
              <a:buNone/>
              <a:defRPr sz="2133">
                <a:latin typeface="Helvetica Linotype" panose="020B0500040000020004" pitchFamily="34" charset="0"/>
                <a:cs typeface="Helvetica Linotype" panose="020B0500040000020004" pitchFamily="34" charset="0"/>
              </a:defRPr>
            </a:lvl3pPr>
            <a:lvl4pPr marL="1828754" indent="0">
              <a:buNone/>
              <a:defRPr sz="2133">
                <a:latin typeface="Helvetica Linotype" panose="020B0500040000020004" pitchFamily="34" charset="0"/>
                <a:cs typeface="Helvetica Linotype" panose="020B0500040000020004" pitchFamily="34" charset="0"/>
              </a:defRPr>
            </a:lvl4pPr>
            <a:lvl5pPr marL="2438339" indent="0">
              <a:buNone/>
              <a:defRPr sz="2133">
                <a:latin typeface="Helvetica Linotype" panose="020B0500040000020004" pitchFamily="34" charset="0"/>
                <a:cs typeface="Helvetica Linotype" panose="020B0500040000020004" pitchFamily="34" charset="0"/>
              </a:defRPr>
            </a:lvl5pPr>
          </a:lstStyle>
          <a:p>
            <a:pPr lvl="0"/>
            <a:r>
              <a:rPr lang="de-DE" err="1"/>
              <a:t>Lorem</a:t>
            </a:r>
            <a:r>
              <a:rPr lang="de-DE"/>
              <a:t> </a:t>
            </a:r>
            <a:r>
              <a:rPr lang="de-DE" err="1"/>
              <a:t>ipsum</a:t>
            </a:r>
            <a:r>
              <a:rPr lang="de-DE"/>
              <a:t> </a:t>
            </a:r>
            <a:r>
              <a:rPr lang="de-DE" err="1"/>
              <a:t>dolor</a:t>
            </a:r>
            <a:r>
              <a:rPr lang="de-DE"/>
              <a:t> </a:t>
            </a:r>
            <a:r>
              <a:rPr lang="de-DE" err="1"/>
              <a:t>sit</a:t>
            </a:r>
            <a:r>
              <a:rPr lang="de-DE"/>
              <a:t> </a:t>
            </a:r>
            <a:r>
              <a:rPr lang="de-DE" err="1"/>
              <a:t>amet</a:t>
            </a:r>
            <a:r>
              <a:rPr lang="de-DE"/>
              <a:t>, </a:t>
            </a:r>
            <a:r>
              <a:rPr lang="de-DE" err="1"/>
              <a:t>consectetuer</a:t>
            </a:r>
            <a:r>
              <a:rPr lang="de-DE"/>
              <a:t> </a:t>
            </a:r>
            <a:r>
              <a:rPr lang="de-DE" err="1"/>
              <a:t>adipiscing</a:t>
            </a:r>
            <a:r>
              <a:rPr lang="de-DE"/>
              <a:t> </a:t>
            </a:r>
            <a:r>
              <a:rPr lang="de-DE" err="1"/>
              <a:t>elit</a:t>
            </a:r>
            <a:r>
              <a:rPr lang="de-DE"/>
              <a:t>. </a:t>
            </a:r>
            <a:r>
              <a:rPr lang="de-DE" err="1"/>
              <a:t>Aenean</a:t>
            </a:r>
            <a:r>
              <a:rPr lang="de-DE"/>
              <a:t> commodo </a:t>
            </a:r>
            <a:r>
              <a:rPr lang="de-DE" err="1"/>
              <a:t>ligula</a:t>
            </a:r>
            <a:r>
              <a:rPr lang="de-DE"/>
              <a:t> </a:t>
            </a:r>
            <a:r>
              <a:rPr lang="de-DE" err="1"/>
              <a:t>eget</a:t>
            </a:r>
            <a:r>
              <a:rPr lang="de-DE"/>
              <a:t> </a:t>
            </a:r>
            <a:r>
              <a:rPr lang="de-DE" err="1"/>
              <a:t>dolor</a:t>
            </a:r>
            <a:r>
              <a:rPr lang="de-DE"/>
              <a:t>. </a:t>
            </a:r>
            <a:r>
              <a:rPr lang="de-DE" err="1"/>
              <a:t>Aenean</a:t>
            </a:r>
            <a:r>
              <a:rPr lang="de-DE"/>
              <a:t> </a:t>
            </a:r>
            <a:r>
              <a:rPr lang="de-DE" err="1"/>
              <a:t>massa</a:t>
            </a:r>
            <a:r>
              <a:rPr lang="de-DE"/>
              <a:t>. Cum </a:t>
            </a:r>
            <a:r>
              <a:rPr lang="de-DE" err="1"/>
              <a:t>sociis</a:t>
            </a:r>
            <a:r>
              <a:rPr lang="de-DE"/>
              <a:t> </a:t>
            </a:r>
            <a:r>
              <a:rPr lang="de-DE" err="1"/>
              <a:t>natoque</a:t>
            </a:r>
            <a:r>
              <a:rPr lang="de-DE"/>
              <a:t> </a:t>
            </a:r>
            <a:r>
              <a:rPr lang="de-DE" err="1"/>
              <a:t>penatibus</a:t>
            </a:r>
            <a:r>
              <a:rPr lang="de-DE"/>
              <a:t> et </a:t>
            </a:r>
            <a:r>
              <a:rPr lang="de-DE" err="1"/>
              <a:t>magnis</a:t>
            </a:r>
            <a:r>
              <a:rPr lang="de-DE"/>
              <a:t> </a:t>
            </a:r>
            <a:r>
              <a:rPr lang="de-DE" err="1"/>
              <a:t>dis</a:t>
            </a:r>
            <a:r>
              <a:rPr lang="de-DE"/>
              <a:t> </a:t>
            </a:r>
            <a:r>
              <a:rPr lang="de-DE" err="1"/>
              <a:t>parturient</a:t>
            </a:r>
            <a:r>
              <a:rPr lang="de-DE"/>
              <a:t> </a:t>
            </a:r>
            <a:r>
              <a:rPr lang="de-DE" err="1"/>
              <a:t>montes</a:t>
            </a:r>
            <a:r>
              <a:rPr lang="de-DE"/>
              <a:t>, </a:t>
            </a:r>
            <a:r>
              <a:rPr lang="de-DE" err="1"/>
              <a:t>nascetur</a:t>
            </a:r>
            <a:r>
              <a:rPr lang="de-DE"/>
              <a:t> </a:t>
            </a:r>
            <a:r>
              <a:rPr lang="de-DE" err="1"/>
              <a:t>ridiculus</a:t>
            </a:r>
            <a:r>
              <a:rPr lang="de-DE"/>
              <a:t> </a:t>
            </a:r>
            <a:r>
              <a:rPr lang="de-DE" err="1"/>
              <a:t>mus</a:t>
            </a:r>
            <a:r>
              <a:rPr lang="de-DE"/>
              <a:t>.</a:t>
            </a:r>
          </a:p>
          <a:p>
            <a:pPr lvl="0"/>
            <a:r>
              <a:rPr lang="de-DE"/>
              <a:t> </a:t>
            </a:r>
            <a:r>
              <a:rPr lang="de-DE" err="1"/>
              <a:t>Donec</a:t>
            </a:r>
            <a:r>
              <a:rPr lang="de-DE"/>
              <a:t> </a:t>
            </a:r>
            <a:r>
              <a:rPr lang="de-DE" err="1"/>
              <a:t>quam</a:t>
            </a:r>
            <a:r>
              <a:rPr lang="de-DE"/>
              <a:t> </a:t>
            </a:r>
            <a:r>
              <a:rPr lang="de-DE" err="1"/>
              <a:t>felis</a:t>
            </a:r>
            <a:r>
              <a:rPr lang="de-DE"/>
              <a:t>, </a:t>
            </a:r>
            <a:r>
              <a:rPr lang="de-DE" err="1"/>
              <a:t>ultricies</a:t>
            </a:r>
            <a:r>
              <a:rPr lang="de-DE"/>
              <a:t> </a:t>
            </a:r>
            <a:r>
              <a:rPr lang="de-DE" err="1"/>
              <a:t>nec</a:t>
            </a:r>
            <a:r>
              <a:rPr lang="de-DE"/>
              <a:t>, </a:t>
            </a:r>
            <a:r>
              <a:rPr lang="de-DE" err="1"/>
              <a:t>pellentesque</a:t>
            </a:r>
            <a:r>
              <a:rPr lang="de-DE"/>
              <a:t> </a:t>
            </a:r>
            <a:r>
              <a:rPr lang="de-DE" err="1"/>
              <a:t>eu</a:t>
            </a:r>
            <a:r>
              <a:rPr lang="de-DE"/>
              <a:t>, </a:t>
            </a:r>
            <a:r>
              <a:rPr lang="de-DE" err="1"/>
              <a:t>pretium</a:t>
            </a:r>
            <a:r>
              <a:rPr lang="de-DE"/>
              <a:t> </a:t>
            </a:r>
            <a:r>
              <a:rPr lang="de-DE" err="1"/>
              <a:t>quis</a:t>
            </a:r>
            <a:r>
              <a:rPr lang="de-DE"/>
              <a:t>, </a:t>
            </a:r>
            <a:r>
              <a:rPr lang="de-DE" err="1"/>
              <a:t>sem.Nulla</a:t>
            </a:r>
            <a:r>
              <a:rPr lang="de-DE"/>
              <a:t> </a:t>
            </a:r>
            <a:r>
              <a:rPr lang="de-DE" err="1"/>
              <a:t>consequat</a:t>
            </a:r>
            <a:r>
              <a:rPr lang="de-DE"/>
              <a:t> </a:t>
            </a:r>
            <a:r>
              <a:rPr lang="de-DE" err="1"/>
              <a:t>massa</a:t>
            </a:r>
            <a:r>
              <a:rPr lang="de-DE"/>
              <a:t> </a:t>
            </a:r>
            <a:r>
              <a:rPr lang="de-DE" err="1"/>
              <a:t>quis</a:t>
            </a:r>
            <a:r>
              <a:rPr lang="de-DE"/>
              <a:t> </a:t>
            </a:r>
            <a:r>
              <a:rPr lang="de-DE" err="1"/>
              <a:t>enim</a:t>
            </a:r>
            <a:r>
              <a:rPr lang="de-DE"/>
              <a:t>. </a:t>
            </a:r>
            <a:r>
              <a:rPr lang="de-DE" err="1"/>
              <a:t>Donec</a:t>
            </a:r>
            <a:r>
              <a:rPr lang="de-DE"/>
              <a:t> </a:t>
            </a:r>
            <a:r>
              <a:rPr lang="de-DE" err="1"/>
              <a:t>pede</a:t>
            </a:r>
            <a:r>
              <a:rPr lang="de-DE"/>
              <a:t> </a:t>
            </a:r>
            <a:r>
              <a:rPr lang="de-DE" err="1"/>
              <a:t>justo</a:t>
            </a:r>
            <a:r>
              <a:rPr lang="de-DE"/>
              <a:t>, </a:t>
            </a:r>
            <a:r>
              <a:rPr lang="de-DE" err="1"/>
              <a:t>fringilla</a:t>
            </a:r>
            <a:r>
              <a:rPr lang="de-DE"/>
              <a:t> </a:t>
            </a:r>
            <a:r>
              <a:rPr lang="de-DE" err="1"/>
              <a:t>vel</a:t>
            </a:r>
            <a:r>
              <a:rPr lang="de-DE"/>
              <a:t>, </a:t>
            </a:r>
            <a:r>
              <a:rPr lang="de-DE" err="1"/>
              <a:t>aliquet</a:t>
            </a:r>
            <a:r>
              <a:rPr lang="de-DE"/>
              <a:t> </a:t>
            </a:r>
            <a:r>
              <a:rPr lang="de-DE" err="1"/>
              <a:t>nec</a:t>
            </a:r>
            <a:r>
              <a:rPr lang="de-DE"/>
              <a:t>, </a:t>
            </a:r>
            <a:r>
              <a:rPr lang="de-DE" err="1"/>
              <a:t>vulputate</a:t>
            </a:r>
            <a:r>
              <a:rPr lang="de-DE"/>
              <a:t> </a:t>
            </a:r>
            <a:r>
              <a:rPr lang="de-DE" err="1"/>
              <a:t>eget</a:t>
            </a:r>
            <a:r>
              <a:rPr lang="de-DE"/>
              <a:t>, </a:t>
            </a:r>
            <a:r>
              <a:rPr lang="de-DE" err="1"/>
              <a:t>arcu</a:t>
            </a:r>
            <a:r>
              <a:rPr lang="de-DE"/>
              <a:t>. In </a:t>
            </a:r>
            <a:r>
              <a:rPr lang="de-DE" err="1"/>
              <a:t>enim</a:t>
            </a:r>
            <a:r>
              <a:rPr lang="de-DE"/>
              <a:t> </a:t>
            </a:r>
            <a:r>
              <a:rPr lang="de-DE" err="1"/>
              <a:t>justo</a:t>
            </a:r>
            <a:r>
              <a:rPr lang="de-DE"/>
              <a:t>, </a:t>
            </a:r>
            <a:r>
              <a:rPr lang="de-DE" err="1"/>
              <a:t>rhoncus</a:t>
            </a:r>
            <a:r>
              <a:rPr lang="de-DE"/>
              <a:t> </a:t>
            </a:r>
            <a:r>
              <a:rPr lang="de-DE" err="1"/>
              <a:t>ut</a:t>
            </a:r>
            <a:r>
              <a:rPr lang="de-DE"/>
              <a:t>, </a:t>
            </a:r>
            <a:r>
              <a:rPr lang="de-DE" err="1"/>
              <a:t>imperdiet</a:t>
            </a:r>
            <a:r>
              <a:rPr lang="de-DE"/>
              <a:t> a, </a:t>
            </a:r>
            <a:r>
              <a:rPr lang="de-DE" err="1"/>
              <a:t>venenatis</a:t>
            </a:r>
            <a:r>
              <a:rPr lang="de-DE"/>
              <a:t> </a:t>
            </a:r>
            <a:r>
              <a:rPr lang="de-DE" err="1"/>
              <a:t>vitae</a:t>
            </a:r>
            <a:r>
              <a:rPr lang="de-DE"/>
              <a:t>, </a:t>
            </a:r>
            <a:r>
              <a:rPr lang="de-DE" err="1"/>
              <a:t>justo</a:t>
            </a:r>
            <a:r>
              <a:rPr lang="de-DE"/>
              <a:t>. </a:t>
            </a:r>
            <a:r>
              <a:rPr lang="de-DE" err="1"/>
              <a:t>Nullam</a:t>
            </a:r>
            <a:r>
              <a:rPr lang="de-DE"/>
              <a:t> </a:t>
            </a:r>
            <a:r>
              <a:rPr lang="de-DE" err="1"/>
              <a:t>dictum</a:t>
            </a:r>
            <a:r>
              <a:rPr lang="de-DE"/>
              <a:t> </a:t>
            </a:r>
            <a:r>
              <a:rPr lang="de-DE" err="1"/>
              <a:t>felis</a:t>
            </a:r>
            <a:r>
              <a:rPr lang="de-DE"/>
              <a:t> </a:t>
            </a:r>
            <a:r>
              <a:rPr lang="de-DE" err="1"/>
              <a:t>eu</a:t>
            </a:r>
            <a:r>
              <a:rPr lang="de-DE"/>
              <a:t> </a:t>
            </a:r>
            <a:r>
              <a:rPr lang="de-DE" err="1"/>
              <a:t>pede</a:t>
            </a:r>
            <a:r>
              <a:rPr lang="de-DE"/>
              <a:t> </a:t>
            </a:r>
            <a:r>
              <a:rPr lang="de-DE" err="1"/>
              <a:t>mollis</a:t>
            </a:r>
            <a:r>
              <a:rPr lang="de-DE"/>
              <a:t> </a:t>
            </a:r>
            <a:r>
              <a:rPr lang="de-DE" err="1"/>
              <a:t>pretium</a:t>
            </a:r>
            <a:r>
              <a:rPr lang="de-DE"/>
              <a:t>. Integer </a:t>
            </a:r>
            <a:r>
              <a:rPr lang="de-DE" err="1"/>
              <a:t>tincidunt</a:t>
            </a:r>
            <a:r>
              <a:rPr lang="de-DE"/>
              <a:t>. </a:t>
            </a:r>
            <a:r>
              <a:rPr lang="de-DE" err="1"/>
              <a:t>Cras</a:t>
            </a:r>
            <a:r>
              <a:rPr lang="de-DE"/>
              <a:t> </a:t>
            </a:r>
            <a:r>
              <a:rPr lang="de-DE" err="1"/>
              <a:t>dapibus</a:t>
            </a:r>
            <a:r>
              <a:rPr lang="de-DE"/>
              <a:t>. </a:t>
            </a:r>
            <a:r>
              <a:rPr lang="de-DE" err="1"/>
              <a:t>Vivamus</a:t>
            </a:r>
            <a:r>
              <a:rPr lang="de-DE"/>
              <a:t> </a:t>
            </a:r>
            <a:r>
              <a:rPr lang="de-DE" err="1"/>
              <a:t>elementum</a:t>
            </a:r>
            <a:r>
              <a:rPr lang="de-DE"/>
              <a:t> </a:t>
            </a:r>
            <a:r>
              <a:rPr lang="de-DE" err="1"/>
              <a:t>semper</a:t>
            </a:r>
            <a:r>
              <a:rPr lang="de-DE"/>
              <a:t> </a:t>
            </a:r>
            <a:r>
              <a:rPr lang="de-DE" err="1"/>
              <a:t>nisi</a:t>
            </a:r>
            <a:r>
              <a:rPr lang="de-DE"/>
              <a:t>. </a:t>
            </a:r>
            <a:r>
              <a:rPr lang="de-DE" err="1"/>
              <a:t>Aenean</a:t>
            </a:r>
            <a:r>
              <a:rPr lang="de-DE"/>
              <a:t> </a:t>
            </a:r>
            <a:r>
              <a:rPr lang="de-DE" err="1"/>
              <a:t>vulputate</a:t>
            </a:r>
            <a:r>
              <a:rPr lang="de-DE"/>
              <a:t> </a:t>
            </a:r>
            <a:r>
              <a:rPr lang="de-DE" err="1"/>
              <a:t>eleifend</a:t>
            </a:r>
            <a:r>
              <a:rPr lang="de-DE"/>
              <a:t> </a:t>
            </a:r>
            <a:r>
              <a:rPr lang="de-DE" err="1"/>
              <a:t>tellus</a:t>
            </a:r>
            <a:r>
              <a:rPr lang="de-DE"/>
              <a:t>.</a:t>
            </a:r>
          </a:p>
        </p:txBody>
      </p:sp>
    </p:spTree>
    <p:extLst>
      <p:ext uri="{BB962C8B-B14F-4D97-AF65-F5344CB8AC3E}">
        <p14:creationId xmlns:p14="http://schemas.microsoft.com/office/powerpoint/2010/main" val="341708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yout_Technische-Da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4267" b="1">
                <a:solidFill>
                  <a:srgbClr val="0062AE"/>
                </a:solidFill>
                <a:latin typeface="HelveticaNeueLT Pro 55 Roman" pitchFamily="34" charset="0"/>
              </a:defRPr>
            </a:lvl1pPr>
          </a:lstStyle>
          <a:p>
            <a:r>
              <a:rPr lang="de-DE">
                <a:latin typeface="HelveticaNeueLT Pro 55 Roman" pitchFamily="34" charset="0"/>
              </a:rPr>
              <a:t>Headline</a:t>
            </a:r>
            <a:endParaRPr lang="de-DE"/>
          </a:p>
        </p:txBody>
      </p:sp>
      <p:sp>
        <p:nvSpPr>
          <p:cNvPr id="12" name="Bildplatzhalter 10"/>
          <p:cNvSpPr>
            <a:spLocks noGrp="1"/>
          </p:cNvSpPr>
          <p:nvPr>
            <p:ph type="pic" sz="quarter" idx="13"/>
          </p:nvPr>
        </p:nvSpPr>
        <p:spPr>
          <a:xfrm>
            <a:off x="431371" y="1604799"/>
            <a:ext cx="5569380" cy="4704523"/>
          </a:xfrm>
          <a:prstGeom prst="rect">
            <a:avLst/>
          </a:prstGeom>
        </p:spPr>
        <p:txBody>
          <a:bodyPr/>
          <a:lstStyle>
            <a:lvl1pPr marL="0" indent="0">
              <a:buNone/>
              <a:defRPr sz="1600" baseline="0">
                <a:latin typeface="Helvetica Linotype" panose="020B0500040000020004" pitchFamily="34" charset="0"/>
                <a:cs typeface="Helvetica Linotype" panose="020B0500040000020004" pitchFamily="34" charset="0"/>
              </a:defRPr>
            </a:lvl1pPr>
          </a:lstStyle>
          <a:p>
            <a:endParaRPr lang="de-DE"/>
          </a:p>
        </p:txBody>
      </p:sp>
      <p:sp>
        <p:nvSpPr>
          <p:cNvPr id="8" name="Textplatzhalter 7"/>
          <p:cNvSpPr>
            <a:spLocks noGrp="1"/>
          </p:cNvSpPr>
          <p:nvPr>
            <p:ph type="body" sz="quarter" idx="14" hasCustomPrompt="1"/>
          </p:nvPr>
        </p:nvSpPr>
        <p:spPr>
          <a:xfrm>
            <a:off x="6192011" y="1604799"/>
            <a:ext cx="5568619" cy="4704523"/>
          </a:xfrm>
          <a:prstGeom prst="rect">
            <a:avLst/>
          </a:prstGeom>
        </p:spPr>
        <p:txBody>
          <a:bodyPr anchor="t"/>
          <a:lstStyle>
            <a:lvl1pPr marL="457189" indent="-457189">
              <a:buClr>
                <a:srgbClr val="EF7D00"/>
              </a:buClr>
              <a:buFont typeface="Arial" panose="020B0604020202020204" pitchFamily="34" charset="0"/>
              <a:buChar char="•"/>
              <a:defRPr sz="2133">
                <a:latin typeface="Helvetica Linotype" panose="020B0500040000020004" pitchFamily="34" charset="0"/>
                <a:cs typeface="Helvetica Linotype" panose="020B0500040000020004" pitchFamily="34" charset="0"/>
              </a:defRPr>
            </a:lvl1pPr>
            <a:lvl2pPr marL="990575" indent="-380990">
              <a:buFont typeface="Arial" panose="020B0604020202020204" pitchFamily="34" charset="0"/>
              <a:buChar char="•"/>
              <a:defRPr sz="1867">
                <a:latin typeface="Helvetica Linotype" panose="020B0500040000020004" pitchFamily="34" charset="0"/>
                <a:cs typeface="Helvetica Linotype" panose="020B0500040000020004" pitchFamily="34" charset="0"/>
              </a:defRPr>
            </a:lvl2pPr>
            <a:lvl3pPr marL="1523962" indent="-304792">
              <a:buFont typeface="Arial" panose="020B0604020202020204" pitchFamily="34" charset="0"/>
              <a:buChar char="•"/>
              <a:defRPr sz="1867">
                <a:latin typeface="Helvetica Linotype" panose="020B0500040000020004" pitchFamily="34" charset="0"/>
                <a:cs typeface="Helvetica Linotype" panose="020B0500040000020004" pitchFamily="34" charset="0"/>
              </a:defRPr>
            </a:lvl3pPr>
            <a:lvl4pPr>
              <a:defRPr sz="2133">
                <a:latin typeface="Helvetica Linotype" panose="020B0500040000020004" pitchFamily="34" charset="0"/>
                <a:cs typeface="Helvetica Linotype" panose="020B0500040000020004" pitchFamily="34" charset="0"/>
              </a:defRPr>
            </a:lvl4pPr>
            <a:lvl5pPr>
              <a:defRPr sz="2133">
                <a:latin typeface="Helvetica Linotype" panose="020B0500040000020004" pitchFamily="34" charset="0"/>
                <a:cs typeface="Helvetica Linotype" panose="020B0500040000020004" pitchFamily="34" charset="0"/>
              </a:defRPr>
            </a:lvl5pPr>
          </a:lstStyle>
          <a:p>
            <a:r>
              <a:rPr lang="en-US"/>
              <a:t>Lorem ipsum dolor</a:t>
            </a:r>
            <a:endParaRPr lang="de-DE"/>
          </a:p>
          <a:p>
            <a:pPr lvl="1"/>
            <a:r>
              <a:rPr lang="de-DE" err="1"/>
              <a:t>Lorem</a:t>
            </a:r>
            <a:r>
              <a:rPr lang="de-DE"/>
              <a:t> </a:t>
            </a:r>
            <a:r>
              <a:rPr lang="de-DE" err="1"/>
              <a:t>Ipsum</a:t>
            </a:r>
            <a:endParaRPr lang="de-DE"/>
          </a:p>
          <a:p>
            <a:pPr lvl="2"/>
            <a:r>
              <a:rPr lang="de-DE" err="1"/>
              <a:t>Lorem</a:t>
            </a:r>
            <a:r>
              <a:rPr lang="de-DE"/>
              <a:t> </a:t>
            </a:r>
            <a:r>
              <a:rPr lang="de-DE" err="1"/>
              <a:t>Ipsum</a:t>
            </a:r>
            <a:endParaRPr lang="de-DE"/>
          </a:p>
        </p:txBody>
      </p:sp>
      <p:sp>
        <p:nvSpPr>
          <p:cNvPr id="9"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Helvetica Linotype" panose="020B0500040000020004" pitchFamily="34" charset="0"/>
                <a:cs typeface="Helvetica Linotype" panose="020B0500040000020004" pitchFamily="34" charset="0"/>
              </a:defRPr>
            </a:lvl1pPr>
          </a:lstStyle>
          <a:p>
            <a:pPr lvl="0"/>
            <a:r>
              <a:rPr lang="de-DE" sz="1200">
                <a:latin typeface="Helvetica Linotype" panose="020B0500040000020004" pitchFamily="34" charset="0"/>
                <a:cs typeface="Helvetica Linotype" panose="020B0500040000020004" pitchFamily="34" charset="0"/>
              </a:rPr>
              <a:t>Titel der Präsentation // Headline</a:t>
            </a:r>
            <a:endParaRPr lang="de-DE"/>
          </a:p>
        </p:txBody>
      </p:sp>
    </p:spTree>
    <p:extLst>
      <p:ext uri="{BB962C8B-B14F-4D97-AF65-F5344CB8AC3E}">
        <p14:creationId xmlns:p14="http://schemas.microsoft.com/office/powerpoint/2010/main" val="97949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yout_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4267" b="1">
                <a:solidFill>
                  <a:srgbClr val="0062AE"/>
                </a:solidFill>
                <a:latin typeface="HelveticaNeueLT Pro 55 Roman" pitchFamily="34" charset="0"/>
              </a:defRPr>
            </a:lvl1pPr>
          </a:lstStyle>
          <a:p>
            <a:r>
              <a:rPr lang="de-DE">
                <a:latin typeface="HelveticaNeueLT Pro 55 Roman" pitchFamily="34" charset="0"/>
              </a:rPr>
              <a:t>Headline</a:t>
            </a:r>
            <a:endParaRPr lang="de-DE"/>
          </a:p>
        </p:txBody>
      </p:sp>
      <p:sp>
        <p:nvSpPr>
          <p:cNvPr id="8" name="Bildplatzhalter 3"/>
          <p:cNvSpPr>
            <a:spLocks noGrp="1"/>
          </p:cNvSpPr>
          <p:nvPr>
            <p:ph type="pic" sz="quarter" idx="12"/>
          </p:nvPr>
        </p:nvSpPr>
        <p:spPr>
          <a:xfrm>
            <a:off x="431371" y="1604797"/>
            <a:ext cx="11329259" cy="4704523"/>
          </a:xfrm>
          <a:prstGeom prst="rect">
            <a:avLst/>
          </a:prstGeom>
        </p:spPr>
        <p:txBody>
          <a:bodyPr anchor="t"/>
          <a:lstStyle>
            <a:lvl1pPr marL="0" indent="0">
              <a:buNone/>
              <a:defRPr sz="1600">
                <a:latin typeface="Helvetica Linotype" panose="020B0500040000020004" pitchFamily="34" charset="0"/>
                <a:cs typeface="Helvetica Linotype" panose="020B0500040000020004" pitchFamily="34" charset="0"/>
              </a:defRPr>
            </a:lvl1pPr>
          </a:lstStyle>
          <a:p>
            <a:endParaRPr lang="de-DE"/>
          </a:p>
        </p:txBody>
      </p:sp>
      <p:sp>
        <p:nvSpPr>
          <p:cNvPr id="6"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Helvetica Linotype" panose="020B0500040000020004" pitchFamily="34" charset="0"/>
                <a:cs typeface="Helvetica Linotype" panose="020B0500040000020004" pitchFamily="34" charset="0"/>
              </a:defRPr>
            </a:lvl1pPr>
          </a:lstStyle>
          <a:p>
            <a:pPr lvl="0"/>
            <a:r>
              <a:rPr lang="de-DE" sz="1200">
                <a:latin typeface="Helvetica Linotype" panose="020B0500040000020004" pitchFamily="34" charset="0"/>
                <a:cs typeface="Helvetica Linotype" panose="020B0500040000020004" pitchFamily="34" charset="0"/>
              </a:rPr>
              <a:t>Titel der Präsentation // Headline</a:t>
            </a:r>
            <a:endParaRPr lang="de-DE"/>
          </a:p>
        </p:txBody>
      </p:sp>
    </p:spTree>
    <p:extLst>
      <p:ext uri="{BB962C8B-B14F-4D97-AF65-F5344CB8AC3E}">
        <p14:creationId xmlns:p14="http://schemas.microsoft.com/office/powerpoint/2010/main" val="157551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yout_Diagramm">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4267" b="1">
                <a:solidFill>
                  <a:srgbClr val="0062AE"/>
                </a:solidFill>
                <a:latin typeface="HelveticaNeueLT Pro 55 Roman" pitchFamily="34" charset="0"/>
              </a:defRPr>
            </a:lvl1pPr>
          </a:lstStyle>
          <a:p>
            <a:r>
              <a:rPr lang="de-DE">
                <a:latin typeface="HelveticaNeueLT Pro 55 Roman" pitchFamily="34" charset="0"/>
              </a:rPr>
              <a:t>Headline</a:t>
            </a:r>
            <a:endParaRPr lang="de-DE"/>
          </a:p>
        </p:txBody>
      </p:sp>
      <p:sp>
        <p:nvSpPr>
          <p:cNvPr id="4" name="Diagrammplatzhalter 3"/>
          <p:cNvSpPr>
            <a:spLocks noGrp="1"/>
          </p:cNvSpPr>
          <p:nvPr>
            <p:ph type="chart" sz="quarter" idx="13"/>
          </p:nvPr>
        </p:nvSpPr>
        <p:spPr>
          <a:xfrm>
            <a:off x="431371" y="1604797"/>
            <a:ext cx="11329259" cy="4128459"/>
          </a:xfrm>
          <a:prstGeom prst="rect">
            <a:avLst/>
          </a:prstGeom>
        </p:spPr>
        <p:txBody>
          <a:bodyPr anchor="t"/>
          <a:lstStyle>
            <a:lvl1pPr marL="0" indent="0">
              <a:buNone/>
              <a:defRPr sz="1600">
                <a:latin typeface="Helvetica Linotype" panose="020B0500040000020004" pitchFamily="34" charset="0"/>
                <a:cs typeface="Helvetica Linotype" panose="020B0500040000020004" pitchFamily="34" charset="0"/>
              </a:defRPr>
            </a:lvl1pPr>
          </a:lstStyle>
          <a:p>
            <a:r>
              <a:rPr lang="de-DE"/>
              <a:t>Diagramm</a:t>
            </a:r>
          </a:p>
        </p:txBody>
      </p:sp>
      <p:sp>
        <p:nvSpPr>
          <p:cNvPr id="6" name="Textplatzhalter 5"/>
          <p:cNvSpPr>
            <a:spLocks noGrp="1"/>
          </p:cNvSpPr>
          <p:nvPr>
            <p:ph type="body" sz="quarter" idx="14" hasCustomPrompt="1"/>
          </p:nvPr>
        </p:nvSpPr>
        <p:spPr>
          <a:xfrm>
            <a:off x="335360" y="5925277"/>
            <a:ext cx="11425269" cy="360363"/>
          </a:xfrm>
          <a:prstGeom prst="rect">
            <a:avLst/>
          </a:prstGeom>
        </p:spPr>
        <p:txBody>
          <a:bodyPr anchor="ctr"/>
          <a:lstStyle>
            <a:lvl1pPr marL="0" indent="0">
              <a:buNone/>
              <a:defRPr sz="1467" baseline="0">
                <a:latin typeface="Helvetica Linotype" panose="020B0500040000020004" pitchFamily="34" charset="0"/>
                <a:cs typeface="Helvetica Linotype" panose="020B0500040000020004" pitchFamily="34" charset="0"/>
              </a:defRPr>
            </a:lvl1pPr>
          </a:lstStyle>
          <a:p>
            <a:pPr lvl="0"/>
            <a:r>
              <a:rPr lang="de-DE"/>
              <a:t>Quellen: </a:t>
            </a:r>
            <a:r>
              <a:rPr lang="de-DE" err="1"/>
              <a:t>Lorem</a:t>
            </a:r>
            <a:r>
              <a:rPr lang="de-DE"/>
              <a:t> </a:t>
            </a:r>
            <a:r>
              <a:rPr lang="de-DE" err="1"/>
              <a:t>Ipsum</a:t>
            </a:r>
            <a:r>
              <a:rPr lang="de-DE"/>
              <a:t> </a:t>
            </a:r>
            <a:r>
              <a:rPr lang="de-DE" err="1"/>
              <a:t>dolor</a:t>
            </a:r>
            <a:r>
              <a:rPr lang="de-DE"/>
              <a:t> //</a:t>
            </a:r>
          </a:p>
        </p:txBody>
      </p:sp>
      <p:sp>
        <p:nvSpPr>
          <p:cNvPr id="9"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Helvetica Linotype" panose="020B0500040000020004" pitchFamily="34" charset="0"/>
                <a:cs typeface="Helvetica Linotype" panose="020B0500040000020004" pitchFamily="34" charset="0"/>
              </a:defRPr>
            </a:lvl1pPr>
          </a:lstStyle>
          <a:p>
            <a:pPr lvl="0"/>
            <a:r>
              <a:rPr lang="de-DE" sz="1200">
                <a:latin typeface="Helvetica Linotype" panose="020B0500040000020004" pitchFamily="34" charset="0"/>
                <a:cs typeface="Helvetica Linotype" panose="020B0500040000020004" pitchFamily="34" charset="0"/>
              </a:rPr>
              <a:t>Titel der Präsentation // Headline</a:t>
            </a:r>
            <a:endParaRPr lang="de-DE"/>
          </a:p>
        </p:txBody>
      </p:sp>
    </p:spTree>
    <p:extLst>
      <p:ext uri="{BB962C8B-B14F-4D97-AF65-F5344CB8AC3E}">
        <p14:creationId xmlns:p14="http://schemas.microsoft.com/office/powerpoint/2010/main" val="25681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_Tabel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35360" y="548681"/>
            <a:ext cx="11510651" cy="868959"/>
          </a:xfrm>
          <a:prstGeom prst="rect">
            <a:avLst/>
          </a:prstGeom>
        </p:spPr>
        <p:txBody>
          <a:bodyPr anchor="ctr"/>
          <a:lstStyle>
            <a:lvl1pPr algn="l">
              <a:defRPr sz="4267" b="1">
                <a:solidFill>
                  <a:srgbClr val="0062AE"/>
                </a:solidFill>
                <a:latin typeface="HelveticaNeueLT Pro 55 Roman" pitchFamily="34" charset="0"/>
              </a:defRPr>
            </a:lvl1pPr>
          </a:lstStyle>
          <a:p>
            <a:r>
              <a:rPr lang="de-DE">
                <a:latin typeface="HelveticaNeueLT Pro 55 Roman" pitchFamily="34" charset="0"/>
              </a:rPr>
              <a:t>Headline</a:t>
            </a:r>
            <a:endParaRPr lang="de-DE"/>
          </a:p>
        </p:txBody>
      </p:sp>
      <p:sp>
        <p:nvSpPr>
          <p:cNvPr id="6" name="Textplatzhalter 5"/>
          <p:cNvSpPr>
            <a:spLocks noGrp="1"/>
          </p:cNvSpPr>
          <p:nvPr>
            <p:ph type="body" sz="quarter" idx="14" hasCustomPrompt="1"/>
          </p:nvPr>
        </p:nvSpPr>
        <p:spPr>
          <a:xfrm>
            <a:off x="335361" y="5925277"/>
            <a:ext cx="11423537" cy="360363"/>
          </a:xfrm>
          <a:prstGeom prst="rect">
            <a:avLst/>
          </a:prstGeom>
        </p:spPr>
        <p:txBody>
          <a:bodyPr anchor="ctr"/>
          <a:lstStyle>
            <a:lvl1pPr marL="0" indent="0">
              <a:buNone/>
              <a:defRPr sz="1467" baseline="0">
                <a:latin typeface="Helvetica Linotype" panose="020B0500040000020004" pitchFamily="34" charset="0"/>
                <a:cs typeface="Helvetica Linotype" panose="020B0500040000020004" pitchFamily="34" charset="0"/>
              </a:defRPr>
            </a:lvl1pPr>
          </a:lstStyle>
          <a:p>
            <a:pPr lvl="0"/>
            <a:r>
              <a:rPr lang="de-DE"/>
              <a:t>Quellen: </a:t>
            </a:r>
            <a:r>
              <a:rPr lang="de-DE" err="1"/>
              <a:t>Lorem</a:t>
            </a:r>
            <a:r>
              <a:rPr lang="de-DE"/>
              <a:t> </a:t>
            </a:r>
            <a:r>
              <a:rPr lang="de-DE" err="1"/>
              <a:t>Ipsum</a:t>
            </a:r>
            <a:r>
              <a:rPr lang="de-DE"/>
              <a:t> </a:t>
            </a:r>
            <a:r>
              <a:rPr lang="de-DE" err="1"/>
              <a:t>dolor</a:t>
            </a:r>
            <a:r>
              <a:rPr lang="de-DE"/>
              <a:t> //</a:t>
            </a:r>
          </a:p>
        </p:txBody>
      </p:sp>
      <p:sp>
        <p:nvSpPr>
          <p:cNvPr id="9"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Helvetica Linotype" panose="020B0500040000020004" pitchFamily="34" charset="0"/>
                <a:cs typeface="Helvetica Linotype" panose="020B0500040000020004" pitchFamily="34" charset="0"/>
              </a:defRPr>
            </a:lvl1pPr>
          </a:lstStyle>
          <a:p>
            <a:pPr lvl="0"/>
            <a:r>
              <a:rPr lang="de-DE" sz="1200">
                <a:latin typeface="Helvetica Linotype" panose="020B0500040000020004" pitchFamily="34" charset="0"/>
                <a:cs typeface="Helvetica Linotype" panose="020B0500040000020004" pitchFamily="34" charset="0"/>
              </a:rPr>
              <a:t>Titel der Präsentation // Headline</a:t>
            </a:r>
            <a:endParaRPr lang="de-DE"/>
          </a:p>
        </p:txBody>
      </p:sp>
      <p:sp>
        <p:nvSpPr>
          <p:cNvPr id="4" name="Tabellenplatzhalter 3"/>
          <p:cNvSpPr>
            <a:spLocks noGrp="1"/>
          </p:cNvSpPr>
          <p:nvPr>
            <p:ph type="tbl" sz="quarter" idx="15"/>
          </p:nvPr>
        </p:nvSpPr>
        <p:spPr>
          <a:xfrm>
            <a:off x="431371" y="1604434"/>
            <a:ext cx="11329259" cy="4129617"/>
          </a:xfrm>
          <a:prstGeom prst="rect">
            <a:avLst/>
          </a:prstGeom>
        </p:spPr>
        <p:txBody>
          <a:bodyPr anchor="t"/>
          <a:lstStyle>
            <a:lvl1pPr marL="0" indent="0">
              <a:buNone/>
              <a:defRPr sz="1600">
                <a:latin typeface="Helvetica Linotype" panose="020B0500040000020004" pitchFamily="34" charset="0"/>
                <a:cs typeface="Helvetica Linotype" panose="020B0500040000020004" pitchFamily="34" charset="0"/>
              </a:defRPr>
            </a:lvl1pPr>
          </a:lstStyle>
          <a:p>
            <a:endParaRPr lang="de-DE"/>
          </a:p>
        </p:txBody>
      </p:sp>
    </p:spTree>
    <p:extLst>
      <p:ext uri="{BB962C8B-B14F-4D97-AF65-F5344CB8AC3E}">
        <p14:creationId xmlns:p14="http://schemas.microsoft.com/office/powerpoint/2010/main" val="268976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_Inhaltsverzeichni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17193361"/>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307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el 1"/>
          <p:cNvSpPr>
            <a:spLocks noGrp="1"/>
          </p:cNvSpPr>
          <p:nvPr>
            <p:ph type="title" hasCustomPrompt="1"/>
          </p:nvPr>
        </p:nvSpPr>
        <p:spPr>
          <a:xfrm>
            <a:off x="335360" y="548681"/>
            <a:ext cx="11425269" cy="868959"/>
          </a:xfrm>
          <a:prstGeom prst="rect">
            <a:avLst/>
          </a:prstGeom>
        </p:spPr>
        <p:txBody>
          <a:bodyPr wrap="square" lIns="90000" anchor="ctr"/>
          <a:lstStyle>
            <a:lvl1pPr algn="l">
              <a:defRPr sz="2667" b="1" baseline="0">
                <a:solidFill>
                  <a:srgbClr val="0062AE"/>
                </a:solidFill>
                <a:latin typeface="Arial"/>
                <a:cs typeface="Arial"/>
                <a:sym typeface="Arial"/>
              </a:defRPr>
            </a:lvl1pPr>
          </a:lstStyle>
          <a:p>
            <a:r>
              <a:rPr lang="en-US" dirty="0" err="1">
                <a:latin typeface="HelveticaNeueLT Pro 55 Roman" pitchFamily="34" charset="0"/>
              </a:rPr>
              <a:t>Inhaltsübersicht</a:t>
            </a:r>
            <a:endParaRPr lang="en-US" dirty="0"/>
          </a:p>
        </p:txBody>
      </p:sp>
      <p:sp>
        <p:nvSpPr>
          <p:cNvPr id="7" name="Inhaltsplatzhalter 10"/>
          <p:cNvSpPr>
            <a:spLocks noGrp="1"/>
          </p:cNvSpPr>
          <p:nvPr>
            <p:ph sz="quarter" idx="11" hasCustomPrompt="1"/>
          </p:nvPr>
        </p:nvSpPr>
        <p:spPr>
          <a:xfrm>
            <a:off x="335361" y="188641"/>
            <a:ext cx="11521280" cy="215305"/>
          </a:xfrm>
          <a:prstGeom prst="rect">
            <a:avLst/>
          </a:prstGeom>
        </p:spPr>
        <p:txBody>
          <a:bodyPr anchor="ctr"/>
          <a:lstStyle>
            <a:lvl1pPr marL="0" indent="0">
              <a:buNone/>
              <a:defRPr sz="1200" u="none" baseline="0">
                <a:latin typeface="Arial"/>
                <a:cs typeface="Arial"/>
                <a:sym typeface="Arial"/>
              </a:defRPr>
            </a:lvl1pPr>
          </a:lstStyle>
          <a:p>
            <a:pPr lvl="0"/>
            <a:r>
              <a:rPr lang="en-US" sz="1200" dirty="0" err="1">
                <a:latin typeface="Helvetica Linotype" panose="020B0500040000020004" pitchFamily="34" charset="0"/>
                <a:cs typeface="Helvetica Linotype" panose="020B0500040000020004" pitchFamily="34" charset="0"/>
              </a:rPr>
              <a:t>Titel</a:t>
            </a:r>
            <a:r>
              <a:rPr lang="en-US" sz="1200" dirty="0">
                <a:latin typeface="Helvetica Linotype" panose="020B0500040000020004" pitchFamily="34" charset="0"/>
                <a:cs typeface="Helvetica Linotype" panose="020B0500040000020004" pitchFamily="34" charset="0"/>
              </a:rPr>
              <a:t> der </a:t>
            </a:r>
            <a:r>
              <a:rPr lang="en-US" sz="1200" dirty="0" err="1">
                <a:latin typeface="Helvetica Linotype" panose="020B0500040000020004" pitchFamily="34" charset="0"/>
                <a:cs typeface="Helvetica Linotype" panose="020B0500040000020004" pitchFamily="34" charset="0"/>
              </a:rPr>
              <a:t>Präsentation</a:t>
            </a:r>
            <a:r>
              <a:rPr lang="en-US" sz="1200" dirty="0">
                <a:latin typeface="Helvetica Linotype" panose="020B0500040000020004" pitchFamily="34" charset="0"/>
                <a:cs typeface="Helvetica Linotype" panose="020B0500040000020004" pitchFamily="34" charset="0"/>
              </a:rPr>
              <a:t> // </a:t>
            </a:r>
            <a:r>
              <a:rPr lang="en-US" sz="1200" dirty="0" err="1">
                <a:latin typeface="Helvetica Linotype" panose="020B0500040000020004" pitchFamily="34" charset="0"/>
                <a:cs typeface="Helvetica Linotype" panose="020B0500040000020004" pitchFamily="34" charset="0"/>
              </a:rPr>
              <a:t>Inhaltsübersicht</a:t>
            </a:r>
            <a:endParaRPr lang="en-US" dirty="0"/>
          </a:p>
        </p:txBody>
      </p:sp>
      <p:sp>
        <p:nvSpPr>
          <p:cNvPr id="8" name="Textplatzhalter 4"/>
          <p:cNvSpPr>
            <a:spLocks noGrp="1"/>
          </p:cNvSpPr>
          <p:nvPr>
            <p:ph type="body" sz="quarter" idx="14"/>
          </p:nvPr>
        </p:nvSpPr>
        <p:spPr>
          <a:xfrm>
            <a:off x="335360" y="1604797"/>
            <a:ext cx="11425269" cy="4704524"/>
          </a:xfrm>
          <a:prstGeom prst="rect">
            <a:avLst/>
          </a:prstGeom>
        </p:spPr>
        <p:txBody>
          <a:bodyPr anchor="t"/>
          <a:lstStyle>
            <a:lvl1pPr marL="685783" indent="-685783">
              <a:buFont typeface="+mj-lt"/>
              <a:buAutoNum type="romanUcPeriod"/>
              <a:defRPr sz="2133" b="1">
                <a:latin typeface="Arial"/>
                <a:cs typeface="Arial"/>
                <a:sym typeface="Arial"/>
              </a:defRPr>
            </a:lvl1pPr>
            <a:lvl2pPr marL="1066773" indent="-457189">
              <a:buFont typeface="+mj-lt"/>
              <a:buAutoNum type="romanUcPeriod"/>
              <a:defRPr sz="1867">
                <a:latin typeface="Arial"/>
                <a:cs typeface="Arial"/>
                <a:sym typeface="Arial"/>
              </a:defRPr>
            </a:lvl2pPr>
            <a:lvl3pPr marL="1752556" indent="-533387">
              <a:buFont typeface="+mj-lt"/>
              <a:buAutoNum type="romanUcPeriod"/>
              <a:defRPr sz="2400">
                <a:latin typeface="Helvetica Linotype" panose="020B0500040000020004" pitchFamily="34" charset="0"/>
                <a:cs typeface="Helvetica Linotype" panose="020B0500040000020004" pitchFamily="34" charset="0"/>
              </a:defRPr>
            </a:lvl3pPr>
            <a:lvl4pPr marL="2133547" indent="-304792">
              <a:buFont typeface="Wingdings" panose="05000000000000000000" pitchFamily="2" charset="2"/>
              <a:buChar char="v"/>
              <a:defRPr sz="3200">
                <a:latin typeface="Helvetica Linotype" panose="020B0500040000020004" pitchFamily="34" charset="0"/>
                <a:cs typeface="Helvetica Linotype" panose="020B0500040000020004" pitchFamily="34" charset="0"/>
              </a:defRPr>
            </a:lvl4pPr>
            <a:lvl5pPr marL="2743131" indent="-304792">
              <a:buFont typeface="Wingdings" panose="05000000000000000000" pitchFamily="2" charset="2"/>
              <a:buChar char="v"/>
              <a:defRPr sz="3200">
                <a:latin typeface="Helvetica Linotype" panose="020B0500040000020004" pitchFamily="34" charset="0"/>
                <a:cs typeface="Helvetica Linotype" panose="020B0500040000020004" pitchFamily="34" charset="0"/>
              </a:defRPr>
            </a:lvl5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1"/>
            <a:r>
              <a:rPr lang="en-US" dirty="0" err="1"/>
              <a:t>Dritte</a:t>
            </a:r>
            <a:r>
              <a:rPr lang="en-US" dirty="0"/>
              <a:t> </a:t>
            </a:r>
            <a:r>
              <a:rPr lang="en-US" dirty="0" err="1"/>
              <a:t>Ebene</a:t>
            </a:r>
            <a:endParaRPr lang="en-US" dirty="0"/>
          </a:p>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1"/>
            <a:r>
              <a:rPr lang="en-US" dirty="0" err="1"/>
              <a:t>Dritte</a:t>
            </a:r>
            <a:r>
              <a:rPr lang="en-US" dirty="0"/>
              <a:t> </a:t>
            </a:r>
            <a:r>
              <a:rPr lang="en-US" dirty="0" err="1"/>
              <a:t>Ebene</a:t>
            </a:r>
            <a:endParaRPr lang="en-US" dirty="0"/>
          </a:p>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1"/>
            <a:r>
              <a:rPr lang="en-US" dirty="0" err="1"/>
              <a:t>Dritte</a:t>
            </a:r>
            <a:r>
              <a:rPr lang="en-US" dirty="0"/>
              <a:t> </a:t>
            </a:r>
            <a:r>
              <a:rPr lang="en-US" dirty="0" err="1"/>
              <a:t>Ebene</a:t>
            </a:r>
            <a:endParaRPr lang="en-US" dirty="0"/>
          </a:p>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1"/>
            <a:r>
              <a:rPr lang="en-US" dirty="0" err="1"/>
              <a:t>Dritte</a:t>
            </a:r>
            <a:r>
              <a:rPr lang="en-US" dirty="0"/>
              <a:t> </a:t>
            </a:r>
            <a:r>
              <a:rPr lang="en-US" dirty="0" err="1"/>
              <a:t>Ebene</a:t>
            </a:r>
            <a:endParaRPr lang="en-US" dirty="0"/>
          </a:p>
        </p:txBody>
      </p:sp>
    </p:spTree>
    <p:extLst>
      <p:ext uri="{BB962C8B-B14F-4D97-AF65-F5344CB8AC3E}">
        <p14:creationId xmlns:p14="http://schemas.microsoft.com/office/powerpoint/2010/main" val="46361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en-GB" noProof="0" smtClean="0"/>
              <a:t>13/06/2024</a:t>
            </a:fld>
            <a:endParaRPr lang="en-GB" noProof="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en-GB" noProof="0" dirty="0"/>
              <a:t>Radium presents Radium.</a:t>
            </a:r>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en-GB" noProof="0" smtClean="0"/>
              <a:pPr/>
              <a:t>‹Nr.›</a:t>
            </a:fld>
            <a:endParaRPr lang="en-GB" noProof="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59167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vl1pPr>
          </a:lstStyle>
          <a:p>
            <a:r>
              <a:rPr lang="en-GB" noProof="0"/>
              <a:t>Mastertitelformat bearbeiten</a:t>
            </a:r>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tx1"/>
                </a:solidFill>
                <a:latin typeface="HelveticaNeueLT Std Lt" panose="020B0403020202020204" pitchFamily="34" charset="0"/>
              </a:defRPr>
            </a:lvl1pPr>
          </a:lstStyle>
          <a:p>
            <a:pPr lvl="0"/>
            <a:endParaRPr lang="en-GB" noProof="0"/>
          </a:p>
        </p:txBody>
      </p:sp>
    </p:spTree>
    <p:extLst>
      <p:ext uri="{BB962C8B-B14F-4D97-AF65-F5344CB8AC3E}">
        <p14:creationId xmlns:p14="http://schemas.microsoft.com/office/powerpoint/2010/main" val="3274115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_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14599051"/>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099" name="think-cell Slide" r:id="rId4" imgW="360" imgH="360" progId="TCLayout.ActiveDocument.1">
                  <p:embed/>
                </p:oleObj>
              </mc:Choice>
              <mc:Fallback>
                <p:oleObj name="think-cell Slide" r:id="rId4" imgW="360" imgH="360"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el 1"/>
          <p:cNvSpPr>
            <a:spLocks noGrp="1"/>
          </p:cNvSpPr>
          <p:nvPr>
            <p:ph type="title" hasCustomPrompt="1"/>
          </p:nvPr>
        </p:nvSpPr>
        <p:spPr>
          <a:xfrm>
            <a:off x="335360" y="548681"/>
            <a:ext cx="11425269" cy="868959"/>
          </a:xfrm>
          <a:prstGeom prst="rect">
            <a:avLst/>
          </a:prstGeom>
        </p:spPr>
        <p:txBody>
          <a:bodyPr anchor="ctr"/>
          <a:lstStyle>
            <a:lvl1pPr algn="l" defTabSz="1219170" rtl="0" eaLnBrk="1" latinLnBrk="0" hangingPunct="1">
              <a:spcBef>
                <a:spcPct val="0"/>
              </a:spcBef>
              <a:buNone/>
              <a:defRPr lang="de-DE" sz="2667" b="1" kern="1200" baseline="0" dirty="0">
                <a:solidFill>
                  <a:srgbClr val="0062AE"/>
                </a:solidFill>
                <a:latin typeface="Arial"/>
                <a:ea typeface="+mj-ea"/>
                <a:cs typeface="Arial"/>
                <a:sym typeface="Arial"/>
              </a:defRPr>
            </a:lvl1pPr>
          </a:lstStyle>
          <a:p>
            <a:r>
              <a:rPr lang="en-US" dirty="0">
                <a:latin typeface="HelveticaNeueLT Pro 55 Roman" pitchFamily="34" charset="0"/>
              </a:rPr>
              <a:t>Headline</a:t>
            </a:r>
            <a:endParaRPr lang="en-US" dirty="0"/>
          </a:p>
        </p:txBody>
      </p:sp>
      <p:sp>
        <p:nvSpPr>
          <p:cNvPr id="7"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Arial"/>
                <a:cs typeface="Arial"/>
                <a:sym typeface="Arial"/>
              </a:defRPr>
            </a:lvl1pPr>
          </a:lstStyle>
          <a:p>
            <a:pPr lvl="0"/>
            <a:r>
              <a:rPr lang="en-US" sz="1200" dirty="0" err="1">
                <a:latin typeface="Helvetica Linotype" panose="020B0500040000020004" pitchFamily="34" charset="0"/>
                <a:cs typeface="Helvetica Linotype" panose="020B0500040000020004" pitchFamily="34" charset="0"/>
              </a:rPr>
              <a:t>Titel</a:t>
            </a:r>
            <a:r>
              <a:rPr lang="en-US" sz="1200" dirty="0">
                <a:latin typeface="Helvetica Linotype" panose="020B0500040000020004" pitchFamily="34" charset="0"/>
                <a:cs typeface="Helvetica Linotype" panose="020B0500040000020004" pitchFamily="34" charset="0"/>
              </a:rPr>
              <a:t> der </a:t>
            </a:r>
            <a:r>
              <a:rPr lang="en-US" sz="1200" dirty="0" err="1">
                <a:latin typeface="Helvetica Linotype" panose="020B0500040000020004" pitchFamily="34" charset="0"/>
                <a:cs typeface="Helvetica Linotype" panose="020B0500040000020004" pitchFamily="34" charset="0"/>
              </a:rPr>
              <a:t>Präsentation</a:t>
            </a:r>
            <a:r>
              <a:rPr lang="en-US" sz="1200" dirty="0">
                <a:latin typeface="Helvetica Linotype" panose="020B0500040000020004" pitchFamily="34" charset="0"/>
                <a:cs typeface="Helvetica Linotype" panose="020B0500040000020004" pitchFamily="34" charset="0"/>
              </a:rPr>
              <a:t> // Headline</a:t>
            </a:r>
          </a:p>
        </p:txBody>
      </p:sp>
      <p:sp>
        <p:nvSpPr>
          <p:cNvPr id="20" name="Textplatzhalter 18"/>
          <p:cNvSpPr>
            <a:spLocks noGrp="1"/>
          </p:cNvSpPr>
          <p:nvPr>
            <p:ph type="body" sz="quarter" idx="15" hasCustomPrompt="1"/>
          </p:nvPr>
        </p:nvSpPr>
        <p:spPr>
          <a:xfrm>
            <a:off x="334434" y="1604434"/>
            <a:ext cx="11426196" cy="4705351"/>
          </a:xfrm>
          <a:prstGeom prst="rect">
            <a:avLst/>
          </a:prstGeom>
        </p:spPr>
        <p:txBody>
          <a:bodyPr anchor="t"/>
          <a:lstStyle>
            <a:lvl1pPr marL="0" indent="0">
              <a:buNone/>
              <a:defRPr sz="2000" baseline="0">
                <a:latin typeface="Arial"/>
                <a:cs typeface="Arial"/>
                <a:sym typeface="Arial"/>
              </a:defRPr>
            </a:lvl1pPr>
            <a:lvl2pPr marL="609585" indent="0">
              <a:buNone/>
              <a:defRPr sz="2133">
                <a:latin typeface="Helvetica Linotype" panose="020B0500040000020004" pitchFamily="34" charset="0"/>
                <a:cs typeface="Helvetica Linotype" panose="020B0500040000020004" pitchFamily="34" charset="0"/>
              </a:defRPr>
            </a:lvl2pPr>
            <a:lvl3pPr marL="1219170" indent="0">
              <a:buNone/>
              <a:defRPr sz="2133">
                <a:latin typeface="Helvetica Linotype" panose="020B0500040000020004" pitchFamily="34" charset="0"/>
                <a:cs typeface="Helvetica Linotype" panose="020B0500040000020004" pitchFamily="34" charset="0"/>
              </a:defRPr>
            </a:lvl3pPr>
            <a:lvl4pPr marL="1828754" indent="0">
              <a:buNone/>
              <a:defRPr sz="2133">
                <a:latin typeface="Helvetica Linotype" panose="020B0500040000020004" pitchFamily="34" charset="0"/>
                <a:cs typeface="Helvetica Linotype" panose="020B0500040000020004" pitchFamily="34" charset="0"/>
              </a:defRPr>
            </a:lvl4pPr>
            <a:lvl5pPr marL="2438339" indent="0">
              <a:buNone/>
              <a:defRPr sz="2133">
                <a:latin typeface="Helvetica Linotype" panose="020B0500040000020004" pitchFamily="34" charset="0"/>
                <a:cs typeface="Helvetica Linotype" panose="020B0500040000020004" pitchFamily="34" charset="0"/>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p>
          <a:p>
            <a:pPr lvl="0"/>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arcu.In</a:t>
            </a:r>
            <a:r>
              <a:rPr lang="en-US" dirty="0"/>
              <a:t>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lorem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Nam </a:t>
            </a:r>
            <a:r>
              <a:rPr lang="en-US" dirty="0" err="1"/>
              <a:t>eget</a:t>
            </a:r>
            <a:r>
              <a:rPr lang="en-US" dirty="0"/>
              <a:t> dui. </a:t>
            </a:r>
            <a:r>
              <a:rPr lang="en-US" dirty="0" err="1"/>
              <a:t>Etiam</a:t>
            </a:r>
            <a:r>
              <a:rPr lang="en-US" dirty="0"/>
              <a:t> </a:t>
            </a:r>
            <a:r>
              <a:rPr lang="en-US" dirty="0" err="1"/>
              <a:t>rhoncus</a:t>
            </a:r>
            <a:r>
              <a:rPr lang="en-US" dirty="0"/>
              <a:t>. 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 semper libero, sit </a:t>
            </a:r>
            <a:r>
              <a:rPr lang="en-US" dirty="0" err="1"/>
              <a:t>amet</a:t>
            </a:r>
            <a:r>
              <a:rPr lang="en-US" dirty="0"/>
              <a:t> </a:t>
            </a:r>
            <a:r>
              <a:rPr lang="en-US" dirty="0" err="1"/>
              <a:t>adipiscing</a:t>
            </a:r>
            <a:r>
              <a:rPr lang="en-US" dirty="0"/>
              <a:t> </a:t>
            </a:r>
            <a:r>
              <a:rPr lang="en-US" dirty="0" err="1"/>
              <a:t>sem</a:t>
            </a:r>
            <a:r>
              <a:rPr lang="en-US" dirty="0"/>
              <a:t> </a:t>
            </a:r>
            <a:r>
              <a:rPr lang="en-US" dirty="0" err="1"/>
              <a:t>neque</a:t>
            </a:r>
            <a:r>
              <a:rPr lang="en-US" dirty="0"/>
              <a:t> </a:t>
            </a:r>
            <a:r>
              <a:rPr lang="en-US" dirty="0" err="1"/>
              <a:t>sed</a:t>
            </a:r>
            <a:r>
              <a:rPr lang="en-US" dirty="0"/>
              <a:t> ipsum. </a:t>
            </a:r>
          </a:p>
          <a:p>
            <a:pPr lvl="0"/>
            <a:r>
              <a:rPr lang="en-US" dirty="0"/>
              <a:t>Nam quam </a:t>
            </a:r>
            <a:r>
              <a:rPr lang="en-US" dirty="0" err="1"/>
              <a:t>nunc</a:t>
            </a:r>
            <a:r>
              <a:rPr lang="en-US" dirty="0"/>
              <a:t>, </a:t>
            </a:r>
            <a:r>
              <a:rPr lang="en-US" dirty="0" err="1"/>
              <a:t>blandit</a:t>
            </a:r>
            <a:r>
              <a:rPr lang="en-US" dirty="0"/>
              <a:t> </a:t>
            </a:r>
            <a:r>
              <a:rPr lang="en-US" dirty="0" err="1"/>
              <a:t>vel</a:t>
            </a:r>
            <a:r>
              <a:rPr lang="en-US" dirty="0"/>
              <a:t>, </a:t>
            </a:r>
            <a:r>
              <a:rPr lang="en-US" dirty="0" err="1"/>
              <a:t>luctus</a:t>
            </a:r>
            <a:r>
              <a:rPr lang="en-US" dirty="0"/>
              <a:t> </a:t>
            </a:r>
            <a:r>
              <a:rPr lang="en-US" dirty="0" err="1"/>
              <a:t>pulvinar</a:t>
            </a:r>
            <a:r>
              <a:rPr lang="en-US" dirty="0"/>
              <a:t>, </a:t>
            </a:r>
            <a:r>
              <a:rPr lang="en-US" dirty="0" err="1"/>
              <a:t>hendrerit</a:t>
            </a:r>
            <a:r>
              <a:rPr lang="en-US" dirty="0"/>
              <a:t> id, lorem. 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p>
        </p:txBody>
      </p:sp>
    </p:spTree>
    <p:extLst>
      <p:ext uri="{BB962C8B-B14F-4D97-AF65-F5344CB8AC3E}">
        <p14:creationId xmlns:p14="http://schemas.microsoft.com/office/powerpoint/2010/main" val="325158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ayout_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39031090"/>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5123" name="think-cell Slide" r:id="rId4" imgW="360" imgH="360" progId="TCLayout.ActiveDocument.1">
                  <p:embed/>
                </p:oleObj>
              </mc:Choice>
              <mc:Fallback>
                <p:oleObj name="think-cell Slide" r:id="rId4" imgW="360" imgH="360"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2667" b="1">
                <a:solidFill>
                  <a:srgbClr val="0062AE"/>
                </a:solidFill>
                <a:latin typeface="Arial"/>
                <a:cs typeface="Arial"/>
                <a:sym typeface="Arial"/>
              </a:defRPr>
            </a:lvl1pPr>
          </a:lstStyle>
          <a:p>
            <a:r>
              <a:rPr lang="en-US" dirty="0">
                <a:latin typeface="HelveticaNeueLT Pro 55 Roman" pitchFamily="34" charset="0"/>
              </a:rPr>
              <a:t>Headline</a:t>
            </a:r>
            <a:endParaRPr lang="en-US" dirty="0"/>
          </a:p>
        </p:txBody>
      </p:sp>
    </p:spTree>
    <p:extLst>
      <p:ext uri="{BB962C8B-B14F-4D97-AF65-F5344CB8AC3E}">
        <p14:creationId xmlns:p14="http://schemas.microsoft.com/office/powerpoint/2010/main" val="372917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_Text-Bi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33667591"/>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614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2667" b="1">
                <a:solidFill>
                  <a:srgbClr val="0062AE"/>
                </a:solidFill>
                <a:latin typeface="Arial"/>
                <a:cs typeface="Arial"/>
                <a:sym typeface="Arial"/>
              </a:defRPr>
            </a:lvl1pPr>
          </a:lstStyle>
          <a:p>
            <a:r>
              <a:rPr lang="en-US" dirty="0">
                <a:latin typeface="HelveticaNeueLT Pro 55 Roman" pitchFamily="34" charset="0"/>
              </a:rPr>
              <a:t>Headline</a:t>
            </a:r>
            <a:endParaRPr lang="en-US" dirty="0"/>
          </a:p>
        </p:txBody>
      </p:sp>
      <p:sp>
        <p:nvSpPr>
          <p:cNvPr id="4" name="Bildplatzhalter 3"/>
          <p:cNvSpPr>
            <a:spLocks noGrp="1"/>
          </p:cNvSpPr>
          <p:nvPr>
            <p:ph type="pic" sz="quarter" idx="12"/>
          </p:nvPr>
        </p:nvSpPr>
        <p:spPr>
          <a:xfrm>
            <a:off x="6192011" y="1604797"/>
            <a:ext cx="5568619" cy="2117867"/>
          </a:xfrm>
          <a:prstGeom prst="rect">
            <a:avLst/>
          </a:prstGeom>
        </p:spPr>
        <p:txBody>
          <a:bodyPr/>
          <a:lstStyle>
            <a:lvl1pPr marL="0" indent="0">
              <a:buNone/>
              <a:defRPr sz="1600">
                <a:latin typeface="Helvetica Linotype" panose="020B0500040000020004" pitchFamily="34" charset="0"/>
                <a:cs typeface="Helvetica Linotype" panose="020B0500040000020004" pitchFamily="34" charset="0"/>
              </a:defRPr>
            </a:lvl1pPr>
          </a:lstStyle>
          <a:p>
            <a:endParaRPr lang="de-DE" dirty="0"/>
          </a:p>
        </p:txBody>
      </p:sp>
      <p:sp>
        <p:nvSpPr>
          <p:cNvPr id="8" name="Bildplatzhalter 3"/>
          <p:cNvSpPr>
            <a:spLocks noGrp="1"/>
          </p:cNvSpPr>
          <p:nvPr>
            <p:ph type="pic" sz="quarter" idx="13"/>
          </p:nvPr>
        </p:nvSpPr>
        <p:spPr>
          <a:xfrm>
            <a:off x="6192012" y="3909054"/>
            <a:ext cx="2597913" cy="2400265"/>
          </a:xfrm>
          <a:prstGeom prst="rect">
            <a:avLst/>
          </a:prstGeom>
        </p:spPr>
        <p:txBody>
          <a:bodyPr/>
          <a:lstStyle>
            <a:lvl1pPr marL="0" indent="0">
              <a:buNone/>
              <a:defRPr sz="1600">
                <a:latin typeface="Helvetica Linotype" panose="020B0500040000020004" pitchFamily="34" charset="0"/>
                <a:cs typeface="Helvetica Linotype" panose="020B0500040000020004" pitchFamily="34" charset="0"/>
              </a:defRPr>
            </a:lvl1pPr>
          </a:lstStyle>
          <a:p>
            <a:endParaRPr lang="de-DE" dirty="0"/>
          </a:p>
        </p:txBody>
      </p:sp>
      <p:sp>
        <p:nvSpPr>
          <p:cNvPr id="10" name="Bildplatzhalter 3"/>
          <p:cNvSpPr>
            <a:spLocks noGrp="1"/>
          </p:cNvSpPr>
          <p:nvPr>
            <p:ph type="pic" sz="quarter" idx="14"/>
          </p:nvPr>
        </p:nvSpPr>
        <p:spPr>
          <a:xfrm>
            <a:off x="9072332" y="3909054"/>
            <a:ext cx="2688299" cy="2400265"/>
          </a:xfrm>
          <a:prstGeom prst="rect">
            <a:avLst/>
          </a:prstGeom>
        </p:spPr>
        <p:txBody>
          <a:bodyPr/>
          <a:lstStyle>
            <a:lvl1pPr marL="0" indent="0">
              <a:buNone/>
              <a:defRPr sz="1600">
                <a:latin typeface="Helvetica Linotype" panose="020B0500040000020004" pitchFamily="34" charset="0"/>
                <a:cs typeface="Helvetica Linotype" panose="020B0500040000020004" pitchFamily="34" charset="0"/>
              </a:defRPr>
            </a:lvl1pPr>
          </a:lstStyle>
          <a:p>
            <a:endParaRPr lang="de-DE" dirty="0"/>
          </a:p>
        </p:txBody>
      </p:sp>
      <p:sp>
        <p:nvSpPr>
          <p:cNvPr id="9"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Arial"/>
                <a:cs typeface="Arial"/>
                <a:sym typeface="Arial"/>
              </a:defRPr>
            </a:lvl1pPr>
          </a:lstStyle>
          <a:p>
            <a:pPr lvl="0"/>
            <a:r>
              <a:rPr lang="en-US" sz="1200" dirty="0" err="1">
                <a:latin typeface="Helvetica Linotype" panose="020B0500040000020004" pitchFamily="34" charset="0"/>
                <a:cs typeface="Helvetica Linotype" panose="020B0500040000020004" pitchFamily="34" charset="0"/>
              </a:rPr>
              <a:t>Titel</a:t>
            </a:r>
            <a:r>
              <a:rPr lang="en-US" sz="1200" dirty="0">
                <a:latin typeface="Helvetica Linotype" panose="020B0500040000020004" pitchFamily="34" charset="0"/>
                <a:cs typeface="Helvetica Linotype" panose="020B0500040000020004" pitchFamily="34" charset="0"/>
              </a:rPr>
              <a:t> der </a:t>
            </a:r>
            <a:r>
              <a:rPr lang="en-US" sz="1200" dirty="0" err="1">
                <a:latin typeface="Helvetica Linotype" panose="020B0500040000020004" pitchFamily="34" charset="0"/>
                <a:cs typeface="Helvetica Linotype" panose="020B0500040000020004" pitchFamily="34" charset="0"/>
              </a:rPr>
              <a:t>Präsentation</a:t>
            </a:r>
            <a:r>
              <a:rPr lang="en-US" sz="1200" dirty="0">
                <a:latin typeface="Helvetica Linotype" panose="020B0500040000020004" pitchFamily="34" charset="0"/>
                <a:cs typeface="Helvetica Linotype" panose="020B0500040000020004" pitchFamily="34" charset="0"/>
              </a:rPr>
              <a:t> // Headline</a:t>
            </a:r>
            <a:endParaRPr lang="en-US" dirty="0"/>
          </a:p>
        </p:txBody>
      </p:sp>
      <p:sp>
        <p:nvSpPr>
          <p:cNvPr id="13" name="Textplatzhalter 12"/>
          <p:cNvSpPr>
            <a:spLocks noGrp="1"/>
          </p:cNvSpPr>
          <p:nvPr>
            <p:ph type="body" sz="quarter" idx="15" hasCustomPrompt="1"/>
          </p:nvPr>
        </p:nvSpPr>
        <p:spPr>
          <a:xfrm>
            <a:off x="334434" y="1604434"/>
            <a:ext cx="5666317" cy="4705351"/>
          </a:xfrm>
          <a:prstGeom prst="rect">
            <a:avLst/>
          </a:prstGeom>
        </p:spPr>
        <p:txBody>
          <a:bodyPr anchor="t"/>
          <a:lstStyle>
            <a:lvl1pPr marL="0" indent="0">
              <a:buNone/>
              <a:defRPr sz="2000">
                <a:latin typeface="Arial"/>
                <a:cs typeface="Arial"/>
                <a:sym typeface="Arial"/>
              </a:defRPr>
            </a:lvl1pPr>
            <a:lvl2pPr marL="609585" indent="0">
              <a:buNone/>
              <a:defRPr sz="2133">
                <a:latin typeface="Helvetica Linotype" panose="020B0500040000020004" pitchFamily="34" charset="0"/>
                <a:cs typeface="Helvetica Linotype" panose="020B0500040000020004" pitchFamily="34" charset="0"/>
              </a:defRPr>
            </a:lvl2pPr>
            <a:lvl3pPr marL="1219170" indent="0">
              <a:buNone/>
              <a:defRPr sz="2133">
                <a:latin typeface="Helvetica Linotype" panose="020B0500040000020004" pitchFamily="34" charset="0"/>
                <a:cs typeface="Helvetica Linotype" panose="020B0500040000020004" pitchFamily="34" charset="0"/>
              </a:defRPr>
            </a:lvl3pPr>
            <a:lvl4pPr marL="1828754" indent="0">
              <a:buNone/>
              <a:defRPr sz="2133">
                <a:latin typeface="Helvetica Linotype" panose="020B0500040000020004" pitchFamily="34" charset="0"/>
                <a:cs typeface="Helvetica Linotype" panose="020B0500040000020004" pitchFamily="34" charset="0"/>
              </a:defRPr>
            </a:lvl4pPr>
            <a:lvl5pPr marL="2438339" indent="0">
              <a:buNone/>
              <a:defRPr sz="2133">
                <a:latin typeface="Helvetica Linotype" panose="020B0500040000020004" pitchFamily="34" charset="0"/>
                <a:cs typeface="Helvetica Linotype" panose="020B0500040000020004" pitchFamily="34" charset="0"/>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0"/>
            <a:r>
              <a:rPr lang="en-US" dirty="0"/>
              <a:t>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a:t>
            </a:r>
            <a:r>
              <a:rPr lang="en-US" dirty="0" err="1"/>
              <a:t>sem.Nulla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a:t>
            </a:r>
          </a:p>
        </p:txBody>
      </p:sp>
    </p:spTree>
    <p:extLst>
      <p:ext uri="{BB962C8B-B14F-4D97-AF65-F5344CB8AC3E}">
        <p14:creationId xmlns:p14="http://schemas.microsoft.com/office/powerpoint/2010/main" val="278252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_Technische-Dat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02509786"/>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717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2667" b="1">
                <a:solidFill>
                  <a:srgbClr val="0062AE"/>
                </a:solidFill>
                <a:latin typeface="Arial"/>
                <a:cs typeface="Arial"/>
                <a:sym typeface="Arial"/>
              </a:defRPr>
            </a:lvl1pPr>
          </a:lstStyle>
          <a:p>
            <a:r>
              <a:rPr lang="en-US" dirty="0">
                <a:latin typeface="HelveticaNeueLT Pro 55 Roman" pitchFamily="34" charset="0"/>
              </a:rPr>
              <a:t>Headline</a:t>
            </a:r>
            <a:endParaRPr lang="en-US" dirty="0"/>
          </a:p>
        </p:txBody>
      </p:sp>
      <p:sp>
        <p:nvSpPr>
          <p:cNvPr id="12" name="Bildplatzhalter 10"/>
          <p:cNvSpPr>
            <a:spLocks noGrp="1"/>
          </p:cNvSpPr>
          <p:nvPr>
            <p:ph type="pic" sz="quarter" idx="13"/>
          </p:nvPr>
        </p:nvSpPr>
        <p:spPr>
          <a:xfrm>
            <a:off x="431371" y="1604799"/>
            <a:ext cx="5569380" cy="4704523"/>
          </a:xfrm>
          <a:prstGeom prst="rect">
            <a:avLst/>
          </a:prstGeom>
        </p:spPr>
        <p:txBody>
          <a:bodyPr/>
          <a:lstStyle>
            <a:lvl1pPr marL="0" indent="0">
              <a:buNone/>
              <a:defRPr sz="1600" baseline="0">
                <a:latin typeface="Helvetica Linotype" panose="020B0500040000020004" pitchFamily="34" charset="0"/>
                <a:cs typeface="Helvetica Linotype" panose="020B0500040000020004" pitchFamily="34" charset="0"/>
              </a:defRPr>
            </a:lvl1pPr>
          </a:lstStyle>
          <a:p>
            <a:endParaRPr lang="de-DE" dirty="0"/>
          </a:p>
        </p:txBody>
      </p:sp>
      <p:sp>
        <p:nvSpPr>
          <p:cNvPr id="8" name="Textplatzhalter 7"/>
          <p:cNvSpPr>
            <a:spLocks noGrp="1"/>
          </p:cNvSpPr>
          <p:nvPr>
            <p:ph type="body" sz="quarter" idx="14" hasCustomPrompt="1"/>
          </p:nvPr>
        </p:nvSpPr>
        <p:spPr>
          <a:xfrm>
            <a:off x="6192011" y="1604799"/>
            <a:ext cx="5568619" cy="4704523"/>
          </a:xfrm>
          <a:prstGeom prst="rect">
            <a:avLst/>
          </a:prstGeom>
        </p:spPr>
        <p:txBody>
          <a:bodyPr anchor="t"/>
          <a:lstStyle>
            <a:lvl1pPr marL="457189" indent="-457189">
              <a:buClr>
                <a:srgbClr val="EF7D00"/>
              </a:buClr>
              <a:buFont typeface="Arial" panose="020B0604020202020204" pitchFamily="34" charset="0"/>
              <a:buChar char="•"/>
              <a:defRPr sz="2133">
                <a:latin typeface="Arial"/>
                <a:cs typeface="Arial"/>
                <a:sym typeface="Arial"/>
              </a:defRPr>
            </a:lvl1pPr>
            <a:lvl2pPr marL="990575" indent="-380990">
              <a:buFont typeface="Arial" panose="020B0604020202020204" pitchFamily="34" charset="0"/>
              <a:buChar char="•"/>
              <a:defRPr sz="1867">
                <a:latin typeface="Arial"/>
                <a:cs typeface="Arial"/>
                <a:sym typeface="Arial"/>
              </a:defRPr>
            </a:lvl2pPr>
            <a:lvl3pPr marL="1523962" indent="-304792">
              <a:buFont typeface="Arial" panose="020B0604020202020204" pitchFamily="34" charset="0"/>
              <a:buChar char="•"/>
              <a:defRPr sz="1867">
                <a:latin typeface="Arial"/>
                <a:cs typeface="Arial"/>
                <a:sym typeface="Arial"/>
              </a:defRPr>
            </a:lvl3pPr>
            <a:lvl4pPr>
              <a:defRPr sz="2133">
                <a:latin typeface="Helvetica Linotype" panose="020B0500040000020004" pitchFamily="34" charset="0"/>
                <a:cs typeface="Helvetica Linotype" panose="020B0500040000020004" pitchFamily="34" charset="0"/>
              </a:defRPr>
            </a:lvl4pPr>
            <a:lvl5pPr>
              <a:defRPr sz="2133">
                <a:latin typeface="Helvetica Linotype" panose="020B0500040000020004" pitchFamily="34" charset="0"/>
                <a:cs typeface="Helvetica Linotype" panose="020B0500040000020004" pitchFamily="34" charset="0"/>
              </a:defRPr>
            </a:lvl5pPr>
          </a:lstStyle>
          <a:p>
            <a:r>
              <a:rPr lang="en-US" dirty="0"/>
              <a:t>Lorem ipsum dolor</a:t>
            </a:r>
          </a:p>
          <a:p>
            <a:pPr lvl="1"/>
            <a:r>
              <a:rPr lang="en-US" dirty="0"/>
              <a:t>Lorem Ipsum</a:t>
            </a:r>
          </a:p>
          <a:p>
            <a:pPr lvl="2"/>
            <a:r>
              <a:rPr lang="en-US" dirty="0"/>
              <a:t>Lorem Ipsum</a:t>
            </a:r>
          </a:p>
        </p:txBody>
      </p:sp>
    </p:spTree>
    <p:extLst>
      <p:ext uri="{BB962C8B-B14F-4D97-AF65-F5344CB8AC3E}">
        <p14:creationId xmlns:p14="http://schemas.microsoft.com/office/powerpoint/2010/main" val="151616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_Bi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30465623"/>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819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2667" b="1">
                <a:solidFill>
                  <a:srgbClr val="0062AE"/>
                </a:solidFill>
                <a:latin typeface="Arial"/>
                <a:cs typeface="Arial"/>
                <a:sym typeface="Arial"/>
              </a:defRPr>
            </a:lvl1pPr>
          </a:lstStyle>
          <a:p>
            <a:r>
              <a:rPr lang="en-US" dirty="0">
                <a:latin typeface="HelveticaNeueLT Pro 55 Roman" pitchFamily="34" charset="0"/>
              </a:rPr>
              <a:t>Headline</a:t>
            </a:r>
            <a:endParaRPr lang="en-US" dirty="0"/>
          </a:p>
        </p:txBody>
      </p:sp>
      <p:sp>
        <p:nvSpPr>
          <p:cNvPr id="8" name="Bildplatzhalter 3"/>
          <p:cNvSpPr>
            <a:spLocks noGrp="1"/>
          </p:cNvSpPr>
          <p:nvPr>
            <p:ph type="pic" sz="quarter" idx="12"/>
          </p:nvPr>
        </p:nvSpPr>
        <p:spPr>
          <a:xfrm>
            <a:off x="431371" y="1604797"/>
            <a:ext cx="11329259" cy="4704523"/>
          </a:xfrm>
          <a:prstGeom prst="rect">
            <a:avLst/>
          </a:prstGeom>
        </p:spPr>
        <p:txBody>
          <a:bodyPr anchor="t"/>
          <a:lstStyle>
            <a:lvl1pPr marL="0" indent="0">
              <a:buNone/>
              <a:defRPr sz="1600">
                <a:latin typeface="Helvetica Linotype" panose="020B0500040000020004" pitchFamily="34" charset="0"/>
                <a:cs typeface="Helvetica Linotype" panose="020B0500040000020004" pitchFamily="34" charset="0"/>
              </a:defRPr>
            </a:lvl1pPr>
          </a:lstStyle>
          <a:p>
            <a:endParaRPr lang="de-DE" dirty="0"/>
          </a:p>
        </p:txBody>
      </p:sp>
      <p:sp>
        <p:nvSpPr>
          <p:cNvPr id="6"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Arial"/>
                <a:cs typeface="Arial"/>
                <a:sym typeface="Arial"/>
              </a:defRPr>
            </a:lvl1pPr>
          </a:lstStyle>
          <a:p>
            <a:pPr lvl="0"/>
            <a:r>
              <a:rPr lang="en-US" sz="1200" dirty="0" err="1">
                <a:latin typeface="Helvetica Linotype" panose="020B0500040000020004" pitchFamily="34" charset="0"/>
                <a:cs typeface="Helvetica Linotype" panose="020B0500040000020004" pitchFamily="34" charset="0"/>
              </a:rPr>
              <a:t>Titel</a:t>
            </a:r>
            <a:r>
              <a:rPr lang="en-US" sz="1200" dirty="0">
                <a:latin typeface="Helvetica Linotype" panose="020B0500040000020004" pitchFamily="34" charset="0"/>
                <a:cs typeface="Helvetica Linotype" panose="020B0500040000020004" pitchFamily="34" charset="0"/>
              </a:rPr>
              <a:t> der </a:t>
            </a:r>
            <a:r>
              <a:rPr lang="en-US" sz="1200" dirty="0" err="1">
                <a:latin typeface="Helvetica Linotype" panose="020B0500040000020004" pitchFamily="34" charset="0"/>
                <a:cs typeface="Helvetica Linotype" panose="020B0500040000020004" pitchFamily="34" charset="0"/>
              </a:rPr>
              <a:t>Präsentation</a:t>
            </a:r>
            <a:r>
              <a:rPr lang="en-US" sz="1200" dirty="0">
                <a:latin typeface="Helvetica Linotype" panose="020B0500040000020004" pitchFamily="34" charset="0"/>
                <a:cs typeface="Helvetica Linotype" panose="020B0500040000020004" pitchFamily="34" charset="0"/>
              </a:rPr>
              <a:t> // Headline</a:t>
            </a:r>
            <a:endParaRPr lang="en-US" dirty="0"/>
          </a:p>
        </p:txBody>
      </p:sp>
    </p:spTree>
    <p:extLst>
      <p:ext uri="{BB962C8B-B14F-4D97-AF65-F5344CB8AC3E}">
        <p14:creationId xmlns:p14="http://schemas.microsoft.com/office/powerpoint/2010/main" val="360142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_Diagramm">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53636599"/>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921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el 1"/>
          <p:cNvSpPr>
            <a:spLocks noGrp="1"/>
          </p:cNvSpPr>
          <p:nvPr>
            <p:ph type="title" hasCustomPrompt="1"/>
          </p:nvPr>
        </p:nvSpPr>
        <p:spPr>
          <a:xfrm>
            <a:off x="335360" y="548681"/>
            <a:ext cx="11425269" cy="868959"/>
          </a:xfrm>
          <a:prstGeom prst="rect">
            <a:avLst/>
          </a:prstGeom>
        </p:spPr>
        <p:txBody>
          <a:bodyPr anchor="ctr"/>
          <a:lstStyle>
            <a:lvl1pPr algn="l">
              <a:defRPr sz="2667" b="1">
                <a:solidFill>
                  <a:srgbClr val="0062AE"/>
                </a:solidFill>
                <a:latin typeface="Arial"/>
                <a:cs typeface="Arial"/>
                <a:sym typeface="Arial"/>
              </a:defRPr>
            </a:lvl1pPr>
          </a:lstStyle>
          <a:p>
            <a:r>
              <a:rPr lang="en-US" dirty="0">
                <a:latin typeface="HelveticaNeueLT Pro 55 Roman" pitchFamily="34" charset="0"/>
              </a:rPr>
              <a:t>Headline</a:t>
            </a:r>
            <a:endParaRPr lang="en-US" dirty="0"/>
          </a:p>
        </p:txBody>
      </p:sp>
      <p:sp>
        <p:nvSpPr>
          <p:cNvPr id="4" name="Diagrammplatzhalter 3"/>
          <p:cNvSpPr>
            <a:spLocks noGrp="1"/>
          </p:cNvSpPr>
          <p:nvPr>
            <p:ph type="chart" sz="quarter" idx="13"/>
          </p:nvPr>
        </p:nvSpPr>
        <p:spPr>
          <a:xfrm>
            <a:off x="431371" y="1604797"/>
            <a:ext cx="11329259" cy="4128459"/>
          </a:xfrm>
          <a:prstGeom prst="rect">
            <a:avLst/>
          </a:prstGeom>
        </p:spPr>
        <p:txBody>
          <a:bodyPr anchor="t"/>
          <a:lstStyle>
            <a:lvl1pPr marL="0" indent="0">
              <a:buNone/>
              <a:defRPr sz="1600">
                <a:latin typeface="Helvetica Linotype" panose="020B0500040000020004" pitchFamily="34" charset="0"/>
                <a:cs typeface="Helvetica Linotype" panose="020B0500040000020004" pitchFamily="34" charset="0"/>
              </a:defRPr>
            </a:lvl1pPr>
          </a:lstStyle>
          <a:p>
            <a:r>
              <a:rPr lang="de-DE" dirty="0"/>
              <a:t>Diagramm</a:t>
            </a:r>
          </a:p>
        </p:txBody>
      </p:sp>
      <p:sp>
        <p:nvSpPr>
          <p:cNvPr id="6" name="Textplatzhalter 5"/>
          <p:cNvSpPr>
            <a:spLocks noGrp="1"/>
          </p:cNvSpPr>
          <p:nvPr>
            <p:ph type="body" sz="quarter" idx="14" hasCustomPrompt="1"/>
          </p:nvPr>
        </p:nvSpPr>
        <p:spPr>
          <a:xfrm>
            <a:off x="335360" y="5925277"/>
            <a:ext cx="11425269" cy="360363"/>
          </a:xfrm>
          <a:prstGeom prst="rect">
            <a:avLst/>
          </a:prstGeom>
        </p:spPr>
        <p:txBody>
          <a:bodyPr anchor="ctr"/>
          <a:lstStyle>
            <a:lvl1pPr marL="0" indent="0">
              <a:buNone/>
              <a:defRPr sz="1467" baseline="0">
                <a:latin typeface="Arial"/>
                <a:cs typeface="Arial"/>
                <a:sym typeface="Arial"/>
              </a:defRPr>
            </a:lvl1pPr>
          </a:lstStyle>
          <a:p>
            <a:pPr lvl="0"/>
            <a:r>
              <a:rPr lang="en-US" dirty="0" err="1"/>
              <a:t>Quellen</a:t>
            </a:r>
            <a:r>
              <a:rPr lang="en-US" dirty="0"/>
              <a:t>: Lorem Ipsum dolor //</a:t>
            </a:r>
          </a:p>
        </p:txBody>
      </p:sp>
      <p:sp>
        <p:nvSpPr>
          <p:cNvPr id="9"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Arial"/>
                <a:cs typeface="Arial"/>
                <a:sym typeface="Arial"/>
              </a:defRPr>
            </a:lvl1pPr>
          </a:lstStyle>
          <a:p>
            <a:pPr lvl="0"/>
            <a:r>
              <a:rPr lang="en-US" sz="1200" dirty="0" err="1">
                <a:latin typeface="Helvetica Linotype" panose="020B0500040000020004" pitchFamily="34" charset="0"/>
                <a:cs typeface="Helvetica Linotype" panose="020B0500040000020004" pitchFamily="34" charset="0"/>
              </a:rPr>
              <a:t>Titel</a:t>
            </a:r>
            <a:r>
              <a:rPr lang="en-US" sz="1200" dirty="0">
                <a:latin typeface="Helvetica Linotype" panose="020B0500040000020004" pitchFamily="34" charset="0"/>
                <a:cs typeface="Helvetica Linotype" panose="020B0500040000020004" pitchFamily="34" charset="0"/>
              </a:rPr>
              <a:t> der </a:t>
            </a:r>
            <a:r>
              <a:rPr lang="en-US" sz="1200" dirty="0" err="1">
                <a:latin typeface="Helvetica Linotype" panose="020B0500040000020004" pitchFamily="34" charset="0"/>
                <a:cs typeface="Helvetica Linotype" panose="020B0500040000020004" pitchFamily="34" charset="0"/>
              </a:rPr>
              <a:t>Präsentation</a:t>
            </a:r>
            <a:r>
              <a:rPr lang="en-US" sz="1200" dirty="0">
                <a:latin typeface="Helvetica Linotype" panose="020B0500040000020004" pitchFamily="34" charset="0"/>
                <a:cs typeface="Helvetica Linotype" panose="020B0500040000020004" pitchFamily="34" charset="0"/>
              </a:rPr>
              <a:t> // Headline</a:t>
            </a:r>
            <a:endParaRPr lang="en-US" dirty="0"/>
          </a:p>
        </p:txBody>
      </p:sp>
    </p:spTree>
    <p:extLst>
      <p:ext uri="{BB962C8B-B14F-4D97-AF65-F5344CB8AC3E}">
        <p14:creationId xmlns:p14="http://schemas.microsoft.com/office/powerpoint/2010/main" val="211478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_Tabel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85343480"/>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24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el 1"/>
          <p:cNvSpPr>
            <a:spLocks noGrp="1"/>
          </p:cNvSpPr>
          <p:nvPr>
            <p:ph type="title" hasCustomPrompt="1"/>
          </p:nvPr>
        </p:nvSpPr>
        <p:spPr>
          <a:xfrm>
            <a:off x="335360" y="548681"/>
            <a:ext cx="11510651" cy="868959"/>
          </a:xfrm>
          <a:prstGeom prst="rect">
            <a:avLst/>
          </a:prstGeom>
        </p:spPr>
        <p:txBody>
          <a:bodyPr anchor="ctr"/>
          <a:lstStyle>
            <a:lvl1pPr algn="l">
              <a:defRPr sz="2667" b="1">
                <a:solidFill>
                  <a:srgbClr val="0062AE"/>
                </a:solidFill>
                <a:latin typeface="Arial"/>
                <a:cs typeface="Arial"/>
                <a:sym typeface="Arial"/>
              </a:defRPr>
            </a:lvl1pPr>
          </a:lstStyle>
          <a:p>
            <a:r>
              <a:rPr lang="en-US" dirty="0">
                <a:latin typeface="HelveticaNeueLT Pro 55 Roman" pitchFamily="34" charset="0"/>
              </a:rPr>
              <a:t>Headline</a:t>
            </a:r>
            <a:endParaRPr lang="en-US" dirty="0"/>
          </a:p>
        </p:txBody>
      </p:sp>
      <p:sp>
        <p:nvSpPr>
          <p:cNvPr id="6" name="Textplatzhalter 5"/>
          <p:cNvSpPr>
            <a:spLocks noGrp="1"/>
          </p:cNvSpPr>
          <p:nvPr>
            <p:ph type="body" sz="quarter" idx="14" hasCustomPrompt="1"/>
          </p:nvPr>
        </p:nvSpPr>
        <p:spPr>
          <a:xfrm>
            <a:off x="335361" y="5925277"/>
            <a:ext cx="11423537" cy="360363"/>
          </a:xfrm>
          <a:prstGeom prst="rect">
            <a:avLst/>
          </a:prstGeom>
        </p:spPr>
        <p:txBody>
          <a:bodyPr anchor="ctr"/>
          <a:lstStyle>
            <a:lvl1pPr marL="0" indent="0">
              <a:buNone/>
              <a:defRPr sz="1467" baseline="0">
                <a:latin typeface="Arial"/>
                <a:cs typeface="Arial"/>
                <a:sym typeface="Arial"/>
              </a:defRPr>
            </a:lvl1pPr>
          </a:lstStyle>
          <a:p>
            <a:pPr lvl="0"/>
            <a:r>
              <a:rPr lang="en-US" dirty="0" err="1"/>
              <a:t>Quellen</a:t>
            </a:r>
            <a:r>
              <a:rPr lang="en-US" dirty="0"/>
              <a:t>: Lorem Ipsum dolor //</a:t>
            </a:r>
          </a:p>
        </p:txBody>
      </p:sp>
      <p:sp>
        <p:nvSpPr>
          <p:cNvPr id="9" name="Inhaltsplatzhalter 10"/>
          <p:cNvSpPr>
            <a:spLocks noGrp="1"/>
          </p:cNvSpPr>
          <p:nvPr>
            <p:ph sz="quarter" idx="11" hasCustomPrompt="1"/>
          </p:nvPr>
        </p:nvSpPr>
        <p:spPr>
          <a:xfrm>
            <a:off x="335361" y="188641"/>
            <a:ext cx="11521279" cy="215305"/>
          </a:xfrm>
          <a:prstGeom prst="rect">
            <a:avLst/>
          </a:prstGeom>
        </p:spPr>
        <p:txBody>
          <a:bodyPr anchor="ctr"/>
          <a:lstStyle>
            <a:lvl1pPr marL="0" indent="0">
              <a:buNone/>
              <a:defRPr sz="1200" u="none" baseline="0">
                <a:latin typeface="Arial"/>
                <a:cs typeface="Arial"/>
                <a:sym typeface="Arial"/>
              </a:defRPr>
            </a:lvl1pPr>
          </a:lstStyle>
          <a:p>
            <a:pPr lvl="0"/>
            <a:r>
              <a:rPr lang="en-US" sz="1200" dirty="0" err="1">
                <a:latin typeface="Helvetica Linotype" panose="020B0500040000020004" pitchFamily="34" charset="0"/>
                <a:cs typeface="Helvetica Linotype" panose="020B0500040000020004" pitchFamily="34" charset="0"/>
              </a:rPr>
              <a:t>Titel</a:t>
            </a:r>
            <a:r>
              <a:rPr lang="en-US" sz="1200" dirty="0">
                <a:latin typeface="Helvetica Linotype" panose="020B0500040000020004" pitchFamily="34" charset="0"/>
                <a:cs typeface="Helvetica Linotype" panose="020B0500040000020004" pitchFamily="34" charset="0"/>
              </a:rPr>
              <a:t> der </a:t>
            </a:r>
            <a:r>
              <a:rPr lang="en-US" sz="1200" dirty="0" err="1">
                <a:latin typeface="Helvetica Linotype" panose="020B0500040000020004" pitchFamily="34" charset="0"/>
                <a:cs typeface="Helvetica Linotype" panose="020B0500040000020004" pitchFamily="34" charset="0"/>
              </a:rPr>
              <a:t>Präsentation</a:t>
            </a:r>
            <a:r>
              <a:rPr lang="en-US" sz="1200" dirty="0">
                <a:latin typeface="Helvetica Linotype" panose="020B0500040000020004" pitchFamily="34" charset="0"/>
                <a:cs typeface="Helvetica Linotype" panose="020B0500040000020004" pitchFamily="34" charset="0"/>
              </a:rPr>
              <a:t> // Headline</a:t>
            </a:r>
            <a:endParaRPr lang="en-US" dirty="0"/>
          </a:p>
        </p:txBody>
      </p:sp>
      <p:sp>
        <p:nvSpPr>
          <p:cNvPr id="4" name="Tabellenplatzhalter 3"/>
          <p:cNvSpPr>
            <a:spLocks noGrp="1"/>
          </p:cNvSpPr>
          <p:nvPr>
            <p:ph type="tbl" sz="quarter" idx="15"/>
          </p:nvPr>
        </p:nvSpPr>
        <p:spPr>
          <a:xfrm>
            <a:off x="431371" y="1604434"/>
            <a:ext cx="11329259" cy="4129617"/>
          </a:xfrm>
          <a:prstGeom prst="rect">
            <a:avLst/>
          </a:prstGeom>
        </p:spPr>
        <p:txBody>
          <a:bodyPr anchor="t"/>
          <a:lstStyle>
            <a:lvl1pPr marL="0" indent="0">
              <a:buNone/>
              <a:defRPr sz="1600">
                <a:latin typeface="Helvetica Linotype" panose="020B0500040000020004" pitchFamily="34" charset="0"/>
                <a:cs typeface="Helvetica Linotype" panose="020B0500040000020004" pitchFamily="34" charset="0"/>
              </a:defRPr>
            </a:lvl1pPr>
          </a:lstStyle>
          <a:p>
            <a:endParaRPr lang="de-DE" dirty="0"/>
          </a:p>
        </p:txBody>
      </p:sp>
    </p:spTree>
    <p:extLst>
      <p:ext uri="{BB962C8B-B14F-4D97-AF65-F5344CB8AC3E}">
        <p14:creationId xmlns:p14="http://schemas.microsoft.com/office/powerpoint/2010/main" val="239743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Layout_Inhaltsverzeichnis">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1267" name="think-cell Slide" r:id="rId4" imgW="270" imgH="270" progId="TCLayout.ActiveDocument.1">
                  <p:embed/>
                </p:oleObj>
              </mc:Choice>
              <mc:Fallback>
                <p:oleObj name="think-cell Slide" r:id="rId4" imgW="270" imgH="270" progId="TCLayout.ActiveDocument.1">
                  <p:embed/>
                  <p:pic>
                    <p:nvPicPr>
                      <p:cNvPr id="3" name="Objek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el 1"/>
          <p:cNvSpPr>
            <a:spLocks noGrp="1"/>
          </p:cNvSpPr>
          <p:nvPr>
            <p:ph type="title" hasCustomPrompt="1"/>
          </p:nvPr>
        </p:nvSpPr>
        <p:spPr>
          <a:xfrm>
            <a:off x="383367" y="548682"/>
            <a:ext cx="11425269" cy="868959"/>
          </a:xfrm>
          <a:prstGeom prst="rect">
            <a:avLst/>
          </a:prstGeom>
        </p:spPr>
        <p:txBody>
          <a:bodyPr wrap="square" lIns="90000" anchor="ctr"/>
          <a:lstStyle>
            <a:lvl1pPr algn="l">
              <a:defRPr sz="4267" b="1" baseline="0">
                <a:solidFill>
                  <a:srgbClr val="0062AE"/>
                </a:solidFill>
                <a:latin typeface="HelveticaNeueLT Pro 55 Roman" pitchFamily="34" charset="0"/>
              </a:defRPr>
            </a:lvl1pPr>
          </a:lstStyle>
          <a:p>
            <a:r>
              <a:rPr lang="de-DE" dirty="0">
                <a:latin typeface="HelveticaNeueLT Pro 55 Roman" pitchFamily="34" charset="0"/>
              </a:rPr>
              <a:t>Inhaltsübersicht</a:t>
            </a:r>
            <a:endParaRPr lang="de-DE" dirty="0"/>
          </a:p>
        </p:txBody>
      </p:sp>
      <p:sp>
        <p:nvSpPr>
          <p:cNvPr id="8" name="Textplatzhalter 4"/>
          <p:cNvSpPr>
            <a:spLocks noGrp="1"/>
          </p:cNvSpPr>
          <p:nvPr>
            <p:ph type="body" sz="quarter" idx="14"/>
          </p:nvPr>
        </p:nvSpPr>
        <p:spPr>
          <a:xfrm>
            <a:off x="383367" y="1604798"/>
            <a:ext cx="11425269" cy="4704524"/>
          </a:xfrm>
          <a:prstGeom prst="rect">
            <a:avLst/>
          </a:prstGeom>
        </p:spPr>
        <p:txBody>
          <a:bodyPr anchor="t"/>
          <a:lstStyle>
            <a:lvl1pPr marL="685766" indent="-685766">
              <a:buFont typeface="+mj-lt"/>
              <a:buAutoNum type="romanUcPeriod"/>
              <a:defRPr sz="2133" b="1">
                <a:latin typeface="HelveticaNeueLT Pro 55 Roman" pitchFamily="34" charset="0"/>
                <a:cs typeface="Helvetica Linotype" panose="020B0500040000020004" pitchFamily="34" charset="0"/>
              </a:defRPr>
            </a:lvl1pPr>
            <a:lvl2pPr marL="1066747" indent="-457178">
              <a:buFont typeface="+mj-lt"/>
              <a:buAutoNum type="romanUcPeriod"/>
              <a:defRPr sz="1867">
                <a:latin typeface="Helvetica Linotype" panose="020B0500040000020004" pitchFamily="34" charset="0"/>
                <a:cs typeface="Helvetica Linotype" panose="020B0500040000020004" pitchFamily="34" charset="0"/>
              </a:defRPr>
            </a:lvl2pPr>
            <a:lvl3pPr marL="1752512" indent="-533373">
              <a:buFont typeface="+mj-lt"/>
              <a:buAutoNum type="romanUcPeriod"/>
              <a:defRPr sz="2400">
                <a:latin typeface="Helvetica Linotype" panose="020B0500040000020004" pitchFamily="34" charset="0"/>
                <a:cs typeface="Helvetica Linotype" panose="020B0500040000020004" pitchFamily="34" charset="0"/>
              </a:defRPr>
            </a:lvl3pPr>
            <a:lvl4pPr marL="2133493" indent="-304784">
              <a:buFont typeface="Wingdings" panose="05000000000000000000" pitchFamily="2" charset="2"/>
              <a:buChar char="v"/>
              <a:defRPr sz="3200">
                <a:latin typeface="Helvetica Linotype" panose="020B0500040000020004" pitchFamily="34" charset="0"/>
                <a:cs typeface="Helvetica Linotype" panose="020B0500040000020004" pitchFamily="34" charset="0"/>
              </a:defRPr>
            </a:lvl4pPr>
            <a:lvl5pPr marL="2743062" indent="-304784">
              <a:buFont typeface="Wingdings" panose="05000000000000000000" pitchFamily="2" charset="2"/>
              <a:buChar char="v"/>
              <a:defRPr sz="3200">
                <a:latin typeface="Helvetica Linotype" panose="020B0500040000020004" pitchFamily="34" charset="0"/>
                <a:cs typeface="Helvetica Linotype" panose="020B0500040000020004" pitchFamily="34" charset="0"/>
              </a:defRPr>
            </a:lvl5pPr>
          </a:lstStyle>
          <a:p>
            <a:pPr lvl="0"/>
            <a:r>
              <a:rPr lang="de-DE" dirty="0"/>
              <a:t>Textmasterformat bearbeiten</a:t>
            </a:r>
          </a:p>
          <a:p>
            <a:pPr lvl="1"/>
            <a:r>
              <a:rPr lang="de-DE" dirty="0"/>
              <a:t>Zweite Ebene</a:t>
            </a:r>
          </a:p>
          <a:p>
            <a:pPr lvl="1"/>
            <a:r>
              <a:rPr lang="de-DE" dirty="0"/>
              <a:t>Dritte Ebene</a:t>
            </a:r>
          </a:p>
          <a:p>
            <a:pPr lvl="0"/>
            <a:r>
              <a:rPr lang="de-DE" dirty="0"/>
              <a:t>Textmasterformat bearbeiten</a:t>
            </a:r>
          </a:p>
          <a:p>
            <a:pPr lvl="1"/>
            <a:r>
              <a:rPr lang="de-DE" dirty="0"/>
              <a:t>Zweite Ebene</a:t>
            </a:r>
          </a:p>
          <a:p>
            <a:pPr lvl="1"/>
            <a:r>
              <a:rPr lang="de-DE" dirty="0"/>
              <a:t>Dritte Ebene</a:t>
            </a:r>
          </a:p>
          <a:p>
            <a:pPr lvl="0"/>
            <a:r>
              <a:rPr lang="de-DE" dirty="0"/>
              <a:t>Textmasterformat bearbeiten</a:t>
            </a:r>
          </a:p>
          <a:p>
            <a:pPr lvl="1"/>
            <a:r>
              <a:rPr lang="de-DE" dirty="0"/>
              <a:t>Zweite Ebene</a:t>
            </a:r>
          </a:p>
          <a:p>
            <a:pPr lvl="1"/>
            <a:r>
              <a:rPr lang="de-DE" dirty="0"/>
              <a:t>Dritte Ebene</a:t>
            </a:r>
          </a:p>
          <a:p>
            <a:pPr lvl="0"/>
            <a:r>
              <a:rPr lang="de-DE" dirty="0"/>
              <a:t>Textmasterformat bearbeiten</a:t>
            </a:r>
          </a:p>
          <a:p>
            <a:pPr lvl="1"/>
            <a:r>
              <a:rPr lang="de-DE" dirty="0"/>
              <a:t>Zweite Ebene</a:t>
            </a:r>
          </a:p>
          <a:p>
            <a:pPr lvl="1"/>
            <a:r>
              <a:rPr lang="de-DE" dirty="0"/>
              <a:t>Dritte Ebene</a:t>
            </a:r>
          </a:p>
        </p:txBody>
      </p:sp>
    </p:spTree>
    <p:extLst>
      <p:ext uri="{BB962C8B-B14F-4D97-AF65-F5344CB8AC3E}">
        <p14:creationId xmlns:p14="http://schemas.microsoft.com/office/powerpoint/2010/main" val="427029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p:bg>
      <p:bgRef idx="1001">
        <a:schemeClr val="bg1"/>
      </p:bgRef>
    </p:bg>
    <p:spTree>
      <p:nvGrpSpPr>
        <p:cNvPr id="1" name=""/>
        <p:cNvGrpSpPr/>
        <p:nvPr/>
      </p:nvGrpSpPr>
      <p:grpSpPr>
        <a:xfrm>
          <a:off x="0" y="0"/>
          <a:ext cx="0" cy="0"/>
          <a:chOff x="0" y="0"/>
          <a:chExt cx="0" cy="0"/>
        </a:xfrm>
      </p:grpSpPr>
      <p:pic>
        <p:nvPicPr>
          <p:cNvPr id="16" name="Grafik 15" descr="Ein Bild, das Buch, Text enthält.&#10;&#10;Automatisch generierte Beschreibung">
            <a:extLst>
              <a:ext uri="{FF2B5EF4-FFF2-40B4-BE49-F238E27FC236}">
                <a16:creationId xmlns:a16="http://schemas.microsoft.com/office/drawing/2014/main" id="{8CED5507-5BE4-42DC-8FBA-391D94FAC80F}"/>
              </a:ext>
            </a:extLst>
          </p:cNvPr>
          <p:cNvPicPr>
            <a:picLocks noChangeAspect="1"/>
          </p:cNvPicPr>
          <p:nvPr userDrawn="1"/>
        </p:nvPicPr>
        <p:blipFill rotWithShape="1">
          <a:blip r:embed="rId2">
            <a:duotone>
              <a:prstClr val="black"/>
              <a:srgbClr val="898989">
                <a:tint val="45000"/>
                <a:satMod val="400000"/>
              </a:srgbClr>
            </a:duotone>
            <a:extLst>
              <a:ext uri="{28A0092B-C50C-407E-A947-70E740481C1C}">
                <a14:useLocalDpi xmlns:a14="http://schemas.microsoft.com/office/drawing/2010/main" val="0"/>
              </a:ext>
            </a:extLst>
          </a:blip>
          <a:srcRect l="35317" b="46584"/>
          <a:stretch/>
        </p:blipFill>
        <p:spPr>
          <a:xfrm>
            <a:off x="19050" y="762995"/>
            <a:ext cx="5075002" cy="4837491"/>
          </a:xfrm>
          <a:prstGeom prst="rect">
            <a:avLst/>
          </a:prstGeom>
        </p:spPr>
      </p:pic>
      <p:sp>
        <p:nvSpPr>
          <p:cNvPr id="5" name="Rechteck 4"/>
          <p:cNvSpPr/>
          <p:nvPr userDrawn="1"/>
        </p:nvSpPr>
        <p:spPr>
          <a:xfrm>
            <a:off x="-1" y="0"/>
            <a:ext cx="12192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Gerader Verbinder 10">
            <a:extLst>
              <a:ext uri="{FF2B5EF4-FFF2-40B4-BE49-F238E27FC236}">
                <a16:creationId xmlns:a16="http://schemas.microsoft.com/office/drawing/2014/main" id="{79E2A745-F983-41DD-8D8E-ECAD34396A18}"/>
              </a:ext>
            </a:extLst>
          </p:cNvPr>
          <p:cNvCxnSpPr>
            <a:cxnSpLocks/>
          </p:cNvCxnSpPr>
          <p:nvPr userDrawn="1"/>
        </p:nvCxnSpPr>
        <p:spPr>
          <a:xfrm>
            <a:off x="11016234" y="6666309"/>
            <a:ext cx="0" cy="19169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A587FFF3-253F-4D6B-A5B5-6F32C4018584}"/>
              </a:ext>
            </a:extLst>
          </p:cNvPr>
          <p:cNvCxnSpPr>
            <a:cxnSpLocks/>
          </p:cNvCxnSpPr>
          <p:nvPr userDrawn="1"/>
        </p:nvCxnSpPr>
        <p:spPr>
          <a:xfrm>
            <a:off x="11016234" y="0"/>
            <a:ext cx="0" cy="23574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userDrawn="1"/>
        </p:nvPicPr>
        <p:blipFill rotWithShape="1">
          <a:blip r:embed="rId3" cstate="print">
            <a:extLst>
              <a:ext uri="{28A0092B-C50C-407E-A947-70E740481C1C}">
                <a14:useLocalDpi xmlns:a14="http://schemas.microsoft.com/office/drawing/2010/main" val="0"/>
              </a:ext>
            </a:extLst>
          </a:blip>
          <a:srcRect t="8847" b="8498"/>
          <a:stretch/>
        </p:blipFill>
        <p:spPr>
          <a:xfrm>
            <a:off x="183000" y="182879"/>
            <a:ext cx="11826000" cy="6519673"/>
          </a:xfrm>
          <a:prstGeom prst="rect">
            <a:avLst/>
          </a:prstGeom>
        </p:spPr>
      </p:pic>
      <p:sp>
        <p:nvSpPr>
          <p:cNvPr id="8" name="Rechteck 7">
            <a:extLst>
              <a:ext uri="{FF2B5EF4-FFF2-40B4-BE49-F238E27FC236}">
                <a16:creationId xmlns:a16="http://schemas.microsoft.com/office/drawing/2014/main" id="{8E9F71DE-2787-447F-B50D-93598863013B}"/>
              </a:ext>
            </a:extLst>
          </p:cNvPr>
          <p:cNvSpPr/>
          <p:nvPr userDrawn="1"/>
        </p:nvSpPr>
        <p:spPr>
          <a:xfrm>
            <a:off x="401652" y="193505"/>
            <a:ext cx="11607348" cy="649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F576BC6-CCAD-4768-8F87-3E4504ECCBE6}"/>
              </a:ext>
            </a:extLst>
          </p:cNvPr>
          <p:cNvSpPr>
            <a:spLocks noGrp="1"/>
          </p:cNvSpPr>
          <p:nvPr>
            <p:ph type="title"/>
          </p:nvPr>
        </p:nvSpPr>
        <p:spPr>
          <a:xfrm>
            <a:off x="838791" y="3992400"/>
            <a:ext cx="9953256" cy="1264809"/>
          </a:xfrm>
        </p:spPr>
        <p:txBody>
          <a:bodyPr>
            <a:normAutofit/>
          </a:bodyPr>
          <a:lstStyle>
            <a:lvl1pPr algn="r">
              <a:defRPr sz="3600" b="0">
                <a:solidFill>
                  <a:schemeClr val="bg1"/>
                </a:solidFill>
              </a:defRPr>
            </a:lvl1pPr>
          </a:lstStyle>
          <a:p>
            <a:r>
              <a:rPr lang="de-DE"/>
              <a:t>Titelmasterformat durch Klicken bearbeiten</a:t>
            </a:r>
            <a:endParaRPr lang="de-DE" dirty="0"/>
          </a:p>
        </p:txBody>
      </p:sp>
      <p:pic>
        <p:nvPicPr>
          <p:cNvPr id="7" name="Grafik 6" descr="Ein Bild, das Buch, Text enthält.&#10;&#10;Automatisch generierte Beschreibung">
            <a:extLst>
              <a:ext uri="{FF2B5EF4-FFF2-40B4-BE49-F238E27FC236}">
                <a16:creationId xmlns:a16="http://schemas.microsoft.com/office/drawing/2014/main" id="{5B2C0677-47B4-486F-BB6B-D5B599EE82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587299" y="333197"/>
            <a:ext cx="872236" cy="1006778"/>
          </a:xfrm>
          <a:prstGeom prst="rect">
            <a:avLst/>
          </a:prstGeom>
        </p:spPr>
      </p:pic>
      <p:cxnSp>
        <p:nvCxnSpPr>
          <p:cNvPr id="15" name="Gerader Verbinder 14">
            <a:extLst>
              <a:ext uri="{FF2B5EF4-FFF2-40B4-BE49-F238E27FC236}">
                <a16:creationId xmlns:a16="http://schemas.microsoft.com/office/drawing/2014/main" id="{C1B23161-50D8-4164-BAD5-6AF4F15DBDDF}"/>
              </a:ext>
            </a:extLst>
          </p:cNvPr>
          <p:cNvCxnSpPr>
            <a:cxnSpLocks/>
          </p:cNvCxnSpPr>
          <p:nvPr userDrawn="1"/>
        </p:nvCxnSpPr>
        <p:spPr>
          <a:xfrm>
            <a:off x="11016234" y="3951933"/>
            <a:ext cx="0" cy="22765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3B03170E-ABD9-461E-8FC6-9C649D9C6022}"/>
              </a:ext>
            </a:extLst>
          </p:cNvPr>
          <p:cNvSpPr/>
          <p:nvPr userDrawn="1"/>
        </p:nvSpPr>
        <p:spPr>
          <a:xfrm>
            <a:off x="10512845" y="2945155"/>
            <a:ext cx="1006778" cy="1006778"/>
          </a:xfrm>
          <a:prstGeom prst="ellipse">
            <a:avLst/>
          </a:prstGeom>
          <a:solidFill>
            <a:srgbClr val="FF66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8" name="Textplatzhalter 12">
            <a:extLst>
              <a:ext uri="{FF2B5EF4-FFF2-40B4-BE49-F238E27FC236}">
                <a16:creationId xmlns:a16="http://schemas.microsoft.com/office/drawing/2014/main" id="{EC0E566A-0F1B-46D9-95B1-09206534B106}"/>
              </a:ext>
            </a:extLst>
          </p:cNvPr>
          <p:cNvSpPr>
            <a:spLocks noGrp="1"/>
          </p:cNvSpPr>
          <p:nvPr>
            <p:ph type="body" sz="quarter" idx="11" hasCustomPrompt="1"/>
          </p:nvPr>
        </p:nvSpPr>
        <p:spPr>
          <a:xfrm>
            <a:off x="10606451" y="3077535"/>
            <a:ext cx="833932" cy="742018"/>
          </a:xfrm>
        </p:spPr>
        <p:txBody>
          <a:bodyPr anchor="ctr">
            <a:noAutofit/>
          </a:bodyPr>
          <a:lstStyle>
            <a:lvl1pPr marL="0" indent="0" algn="ctr">
              <a:buNone/>
              <a:defRPr sz="1200" b="1">
                <a:solidFill>
                  <a:schemeClr val="bg1"/>
                </a:solidFill>
              </a:defRPr>
            </a:lvl1pPr>
          </a:lstStyle>
          <a:p>
            <a:pPr lvl="0"/>
            <a:r>
              <a:rPr lang="de-DE" dirty="0"/>
              <a:t>DATUM</a:t>
            </a:r>
          </a:p>
        </p:txBody>
      </p:sp>
      <p:sp>
        <p:nvSpPr>
          <p:cNvPr id="19" name="Textfeld 18">
            <a:extLst>
              <a:ext uri="{FF2B5EF4-FFF2-40B4-BE49-F238E27FC236}">
                <a16:creationId xmlns:a16="http://schemas.microsoft.com/office/drawing/2014/main" id="{3765B2B4-F96A-4804-AA93-CE8EB0CFC560}"/>
              </a:ext>
            </a:extLst>
          </p:cNvPr>
          <p:cNvSpPr txBox="1"/>
          <p:nvPr userDrawn="1"/>
        </p:nvSpPr>
        <p:spPr>
          <a:xfrm>
            <a:off x="8955567" y="6272491"/>
            <a:ext cx="2784492" cy="338554"/>
          </a:xfrm>
          <a:prstGeom prst="rect">
            <a:avLst/>
          </a:prstGeom>
          <a:noFill/>
        </p:spPr>
        <p:txBody>
          <a:bodyPr wrap="square" rtlCol="0">
            <a:spAutoFit/>
          </a:bodyPr>
          <a:lstStyle/>
          <a:p>
            <a:pPr algn="r"/>
            <a:r>
              <a:rPr lang="de-DE" sz="1600" kern="1200" dirty="0">
                <a:solidFill>
                  <a:srgbClr val="FF6600"/>
                </a:solidFill>
                <a:latin typeface="HelveticaNeueLT Std" panose="020B0804020202020204" pitchFamily="34" charset="0"/>
                <a:ea typeface="+mn-ea"/>
                <a:cs typeface="+mn-cs"/>
              </a:rPr>
              <a:t>www.radium.de</a:t>
            </a:r>
          </a:p>
        </p:txBody>
      </p:sp>
      <p:sp>
        <p:nvSpPr>
          <p:cNvPr id="14" name="Titel 3">
            <a:extLst>
              <a:ext uri="{FF2B5EF4-FFF2-40B4-BE49-F238E27FC236}">
                <a16:creationId xmlns:a16="http://schemas.microsoft.com/office/drawing/2014/main" id="{E435C87A-4FBC-4694-B4D6-713A26675A25}"/>
              </a:ext>
            </a:extLst>
          </p:cNvPr>
          <p:cNvSpPr txBox="1">
            <a:spLocks/>
          </p:cNvSpPr>
          <p:nvPr userDrawn="1"/>
        </p:nvSpPr>
        <p:spPr>
          <a:xfrm>
            <a:off x="838200" y="5256325"/>
            <a:ext cx="9956180" cy="80231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de-DE" sz="3600" dirty="0"/>
              <a:t>Radium stellt sich vor.</a:t>
            </a:r>
          </a:p>
        </p:txBody>
      </p:sp>
    </p:spTree>
    <p:extLst>
      <p:ext uri="{BB962C8B-B14F-4D97-AF65-F5344CB8AC3E}">
        <p14:creationId xmlns:p14="http://schemas.microsoft.com/office/powerpoint/2010/main" val="392400218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Tex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59167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vl1pPr>
          </a:lstStyle>
          <a:p>
            <a:r>
              <a:rPr lang="de-DE"/>
              <a:t>Titelmasterformat durch Klicken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tx1"/>
                </a:solidFill>
                <a:latin typeface="HelveticaNeueLT Std Lt" panose="020B0403020202020204" pitchFamily="34" charset="0"/>
              </a:defRPr>
            </a:lvl1pPr>
          </a:lstStyle>
          <a:p>
            <a:pPr lvl="0"/>
            <a:r>
              <a:rPr lang="de-DE"/>
              <a:t>Formatvorlagen des Textmasters bearbeiten</a:t>
            </a:r>
          </a:p>
        </p:txBody>
      </p:sp>
      <p:sp>
        <p:nvSpPr>
          <p:cNvPr id="11" name="Textplatzhalter 2">
            <a:extLst>
              <a:ext uri="{FF2B5EF4-FFF2-40B4-BE49-F238E27FC236}">
                <a16:creationId xmlns:a16="http://schemas.microsoft.com/office/drawing/2014/main" id="{E9D45A70-6440-4148-9E4C-A6127C75D60B}"/>
              </a:ext>
            </a:extLst>
          </p:cNvPr>
          <p:cNvSpPr>
            <a:spLocks noGrp="1"/>
          </p:cNvSpPr>
          <p:nvPr>
            <p:ph idx="1"/>
          </p:nvPr>
        </p:nvSpPr>
        <p:spPr>
          <a:xfrm>
            <a:off x="880140" y="1411200"/>
            <a:ext cx="1047366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2614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FFA19B73-F22E-4333-BC49-B16394941931}"/>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669AEF80-AB2B-4AD5-99DD-FFAC089779AA}"/>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096EBCA6-D91E-4E4C-BBF5-7449C1A6A48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dirty="0"/>
              <a:t>Radium </a:t>
            </a:r>
            <a:r>
              <a:rPr lang="de-DE" dirty="0" err="1"/>
              <a:t>presents</a:t>
            </a:r>
            <a:r>
              <a:rPr lang="de-DE" dirty="0"/>
              <a:t> Radium.</a:t>
            </a:r>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8A27118A-C20B-4C94-AB29-D73951442D73}"/>
              </a:ext>
            </a:extLst>
          </p:cNvPr>
          <p:cNvCxnSpPr>
            <a:cxnSpLocks/>
          </p:cNvCxnSpPr>
          <p:nvPr userDrawn="1"/>
        </p:nvCxnSpPr>
        <p:spPr>
          <a:xfrm>
            <a:off x="882001" y="0"/>
            <a:ext cx="0" cy="5524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364D84B9-597D-467A-8D19-43C51CC03F4F}"/>
              </a:ext>
            </a:extLst>
          </p:cNvPr>
          <p:cNvSpPr>
            <a:spLocks noGrp="1"/>
          </p:cNvSpPr>
          <p:nvPr>
            <p:ph type="title"/>
          </p:nvPr>
        </p:nvSpPr>
        <p:spPr>
          <a:xfrm>
            <a:off x="881999" y="670814"/>
            <a:ext cx="10515600" cy="468104"/>
          </a:xfrm>
        </p:spPr>
        <p:txBody>
          <a:bodyPr anchor="t">
            <a:normAutofit/>
          </a:bodyPr>
          <a:lstStyle>
            <a:lvl1pPr>
              <a:defRPr sz="2400"/>
            </a:lvl1pPr>
          </a:lstStyle>
          <a:p>
            <a:r>
              <a:rPr lang="de-DE" dirty="0"/>
              <a:t>Mastertitelformat bearbeiten</a:t>
            </a:r>
          </a:p>
        </p:txBody>
      </p:sp>
      <p:sp>
        <p:nvSpPr>
          <p:cNvPr id="15" name="Textplatzhalter 11">
            <a:extLst>
              <a:ext uri="{FF2B5EF4-FFF2-40B4-BE49-F238E27FC236}">
                <a16:creationId xmlns:a16="http://schemas.microsoft.com/office/drawing/2014/main" id="{E88F8A9D-0BC5-4ACC-90F0-C26FBB8A0D0B}"/>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bg1"/>
                </a:solidFill>
              </a:defRPr>
            </a:lvl1pPr>
          </a:lstStyle>
          <a:p>
            <a:pPr lvl="0"/>
            <a:endParaRPr lang="de-DE" dirty="0"/>
          </a:p>
        </p:txBody>
      </p:sp>
    </p:spTree>
    <p:extLst>
      <p:ext uri="{BB962C8B-B14F-4D97-AF65-F5344CB8AC3E}">
        <p14:creationId xmlns:p14="http://schemas.microsoft.com/office/powerpoint/2010/main" val="940400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Text Bi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3B8FB398-DF78-4277-8DCA-34F7BAC8F985}" type="datetime1">
              <a:rPr lang="de-DE" smtClean="0"/>
              <a:t>13.06.2024</a:t>
            </a:fld>
            <a:endParaRPr lang="de-DE" dirty="0"/>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59167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75425CB-156A-4198-A921-3F88EEDAB64F}"/>
              </a:ext>
            </a:extLst>
          </p:cNvPr>
          <p:cNvSpPr>
            <a:spLocks noGrp="1"/>
          </p:cNvSpPr>
          <p:nvPr>
            <p:ph type="title"/>
          </p:nvPr>
        </p:nvSpPr>
        <p:spPr>
          <a:xfrm>
            <a:off x="881999" y="670814"/>
            <a:ext cx="10515600" cy="468104"/>
          </a:xfrm>
        </p:spPr>
        <p:txBody>
          <a:bodyPr anchor="t">
            <a:normAutofit/>
          </a:bodyPr>
          <a:lstStyle>
            <a:lvl1pPr>
              <a:defRPr sz="2400"/>
            </a:lvl1pPr>
          </a:lstStyle>
          <a:p>
            <a:r>
              <a:rPr lang="de-DE"/>
              <a:t>Titelmasterformat durch Klicken bearbeiten</a:t>
            </a:r>
            <a:endParaRPr lang="de-DE" dirty="0"/>
          </a:p>
        </p:txBody>
      </p:sp>
      <p:sp>
        <p:nvSpPr>
          <p:cNvPr id="15" name="Textplatzhalter 11">
            <a:extLst>
              <a:ext uri="{FF2B5EF4-FFF2-40B4-BE49-F238E27FC236}">
                <a16:creationId xmlns:a16="http://schemas.microsoft.com/office/drawing/2014/main" id="{D74F32CD-A30C-4DC1-AD79-3F0BC26E992E}"/>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tx1"/>
                </a:solidFill>
                <a:latin typeface="HelveticaNeueLT Std Lt" panose="020B0403020202020204" pitchFamily="34" charset="0"/>
              </a:defRPr>
            </a:lvl1pPr>
          </a:lstStyle>
          <a:p>
            <a:pPr lvl="0"/>
            <a:r>
              <a:rPr lang="de-DE"/>
              <a:t>Formatvorlagen des Textmasters bearbeiten</a:t>
            </a:r>
          </a:p>
        </p:txBody>
      </p:sp>
      <p:sp>
        <p:nvSpPr>
          <p:cNvPr id="6" name="Bildplatzhalter 5"/>
          <p:cNvSpPr>
            <a:spLocks noGrp="1"/>
          </p:cNvSpPr>
          <p:nvPr>
            <p:ph type="pic" sz="quarter" idx="15"/>
          </p:nvPr>
        </p:nvSpPr>
        <p:spPr>
          <a:xfrm>
            <a:off x="6532563" y="1406525"/>
            <a:ext cx="4867275" cy="4359275"/>
          </a:xfrm>
        </p:spPr>
        <p:txBody>
          <a:bodyPr/>
          <a:lstStyle/>
          <a:p>
            <a:r>
              <a:rPr lang="de-DE"/>
              <a:t>Bild durch Klicken auf Symbol hinzufügen</a:t>
            </a:r>
          </a:p>
        </p:txBody>
      </p:sp>
      <p:sp>
        <p:nvSpPr>
          <p:cNvPr id="14" name="Textplatzhalter 2">
            <a:extLst>
              <a:ext uri="{FF2B5EF4-FFF2-40B4-BE49-F238E27FC236}">
                <a16:creationId xmlns:a16="http://schemas.microsoft.com/office/drawing/2014/main" id="{E9D45A70-6440-4148-9E4C-A6127C75D60B}"/>
              </a:ext>
            </a:extLst>
          </p:cNvPr>
          <p:cNvSpPr>
            <a:spLocks noGrp="1"/>
          </p:cNvSpPr>
          <p:nvPr>
            <p:ph idx="1"/>
          </p:nvPr>
        </p:nvSpPr>
        <p:spPr>
          <a:xfrm>
            <a:off x="880140" y="1411200"/>
            <a:ext cx="535172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5227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neg Text">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FFA19B73-F22E-4333-BC49-B16394941931}"/>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669AEF80-AB2B-4AD5-99DD-FFAC089779AA}"/>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096EBCA6-D91E-4E4C-BBF5-7449C1A6A48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8A27118A-C20B-4C94-AB29-D73951442D73}"/>
              </a:ext>
            </a:extLst>
          </p:cNvPr>
          <p:cNvCxnSpPr>
            <a:cxnSpLocks/>
          </p:cNvCxnSpPr>
          <p:nvPr userDrawn="1"/>
        </p:nvCxnSpPr>
        <p:spPr>
          <a:xfrm>
            <a:off x="882001" y="0"/>
            <a:ext cx="0" cy="5524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364D84B9-597D-467A-8D19-43C51CC03F4F}"/>
              </a:ext>
            </a:extLst>
          </p:cNvPr>
          <p:cNvSpPr>
            <a:spLocks noGrp="1"/>
          </p:cNvSpPr>
          <p:nvPr>
            <p:ph type="title"/>
          </p:nvPr>
        </p:nvSpPr>
        <p:spPr>
          <a:xfrm>
            <a:off x="881999" y="670814"/>
            <a:ext cx="10515600" cy="468104"/>
          </a:xfrm>
        </p:spPr>
        <p:txBody>
          <a:bodyPr anchor="t">
            <a:normAutofit/>
          </a:bodyPr>
          <a:lstStyle>
            <a:lvl1pPr>
              <a:defRPr sz="2400"/>
            </a:lvl1pPr>
          </a:lstStyle>
          <a:p>
            <a:r>
              <a:rPr lang="de-DE"/>
              <a:t>Titelmasterformat durch Klicken bearbeiten</a:t>
            </a:r>
            <a:endParaRPr lang="de-DE" dirty="0"/>
          </a:p>
        </p:txBody>
      </p:sp>
      <p:sp>
        <p:nvSpPr>
          <p:cNvPr id="15" name="Textplatzhalter 11">
            <a:extLst>
              <a:ext uri="{FF2B5EF4-FFF2-40B4-BE49-F238E27FC236}">
                <a16:creationId xmlns:a16="http://schemas.microsoft.com/office/drawing/2014/main" id="{E88F8A9D-0BC5-4ACC-90F0-C26FBB8A0D0B}"/>
              </a:ext>
            </a:extLst>
          </p:cNvPr>
          <p:cNvSpPr>
            <a:spLocks noGrp="1"/>
          </p:cNvSpPr>
          <p:nvPr>
            <p:ph type="body" sz="quarter" idx="14"/>
          </p:nvPr>
        </p:nvSpPr>
        <p:spPr>
          <a:xfrm>
            <a:off x="881999" y="191017"/>
            <a:ext cx="10515596" cy="468312"/>
          </a:xfrm>
        </p:spPr>
        <p:txBody>
          <a:bodyPr anchor="b">
            <a:normAutofit/>
          </a:bodyPr>
          <a:lstStyle>
            <a:lvl1pPr marL="0" indent="0" algn="l">
              <a:buNone/>
              <a:defRPr sz="2400">
                <a:solidFill>
                  <a:schemeClr val="bg1"/>
                </a:solidFill>
              </a:defRPr>
            </a:lvl1pPr>
          </a:lstStyle>
          <a:p>
            <a:pPr lvl="0"/>
            <a:r>
              <a:rPr lang="de-DE"/>
              <a:t>Formatvorlagen des Textmasters bearbeiten</a:t>
            </a:r>
          </a:p>
        </p:txBody>
      </p:sp>
      <p:sp>
        <p:nvSpPr>
          <p:cNvPr id="17" name="Textplatzhalter 2">
            <a:extLst>
              <a:ext uri="{FF2B5EF4-FFF2-40B4-BE49-F238E27FC236}">
                <a16:creationId xmlns:a16="http://schemas.microsoft.com/office/drawing/2014/main" id="{E9D45A70-6440-4148-9E4C-A6127C75D60B}"/>
              </a:ext>
            </a:extLst>
          </p:cNvPr>
          <p:cNvSpPr>
            <a:spLocks noGrp="1"/>
          </p:cNvSpPr>
          <p:nvPr>
            <p:ph idx="1"/>
          </p:nvPr>
        </p:nvSpPr>
        <p:spPr>
          <a:xfrm>
            <a:off x="880140" y="1411200"/>
            <a:ext cx="1047366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71079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neg Bi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1CA624D-2BEF-4DAE-9565-F4B597603824}"/>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59C0F1B6-55D7-41B0-8E4B-5DB2B45D1299}"/>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096EBCA6-D91E-4E4C-BBF5-7449C1A6A48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a:off x="882001" y="0"/>
            <a:ext cx="0" cy="5524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0" name="Bildplatzhalter 9">
            <a:extLst>
              <a:ext uri="{FF2B5EF4-FFF2-40B4-BE49-F238E27FC236}">
                <a16:creationId xmlns:a16="http://schemas.microsoft.com/office/drawing/2014/main" id="{8616F740-580A-42A4-9049-307680F79D3D}"/>
              </a:ext>
            </a:extLst>
          </p:cNvPr>
          <p:cNvSpPr>
            <a:spLocks noGrp="1"/>
          </p:cNvSpPr>
          <p:nvPr>
            <p:ph type="pic" sz="quarter" idx="13"/>
          </p:nvPr>
        </p:nvSpPr>
        <p:spPr>
          <a:xfrm>
            <a:off x="0" y="1390650"/>
            <a:ext cx="12192000" cy="4667250"/>
          </a:xfrm>
        </p:spPr>
        <p:txBody>
          <a:bodyPr/>
          <a:lstStyle/>
          <a:p>
            <a:r>
              <a:rPr lang="de-DE"/>
              <a:t>Bild durch Klicken auf Symbol hinzufügen</a:t>
            </a:r>
          </a:p>
        </p:txBody>
      </p:sp>
      <p:sp>
        <p:nvSpPr>
          <p:cNvPr id="12" name="Titel 1">
            <a:extLst>
              <a:ext uri="{FF2B5EF4-FFF2-40B4-BE49-F238E27FC236}">
                <a16:creationId xmlns:a16="http://schemas.microsoft.com/office/drawing/2014/main" id="{95557DC9-AB1C-4188-B9E2-F6181E834993}"/>
              </a:ext>
            </a:extLst>
          </p:cNvPr>
          <p:cNvSpPr>
            <a:spLocks noGrp="1"/>
          </p:cNvSpPr>
          <p:nvPr>
            <p:ph type="title"/>
          </p:nvPr>
        </p:nvSpPr>
        <p:spPr>
          <a:xfrm>
            <a:off x="881999" y="662808"/>
            <a:ext cx="10515600" cy="468104"/>
          </a:xfrm>
        </p:spPr>
        <p:txBody>
          <a:bodyPr anchor="t">
            <a:normAutofit/>
          </a:bodyPr>
          <a:lstStyle>
            <a:lvl1pPr>
              <a:defRPr sz="2400"/>
            </a:lvl1pPr>
          </a:lstStyle>
          <a:p>
            <a:r>
              <a:rPr lang="de-DE"/>
              <a:t>Titelmasterformat durch Klicken bearbeiten</a:t>
            </a:r>
            <a:endParaRPr lang="de-DE" dirty="0"/>
          </a:p>
        </p:txBody>
      </p:sp>
      <p:sp>
        <p:nvSpPr>
          <p:cNvPr id="15" name="Textplatzhalter 11">
            <a:extLst>
              <a:ext uri="{FF2B5EF4-FFF2-40B4-BE49-F238E27FC236}">
                <a16:creationId xmlns:a16="http://schemas.microsoft.com/office/drawing/2014/main" id="{3E8BC06B-B28C-4ED4-B3D6-AB5D86AADE87}"/>
              </a:ext>
            </a:extLst>
          </p:cNvPr>
          <p:cNvSpPr>
            <a:spLocks noGrp="1"/>
          </p:cNvSpPr>
          <p:nvPr>
            <p:ph type="body" sz="quarter" idx="14"/>
          </p:nvPr>
        </p:nvSpPr>
        <p:spPr>
          <a:xfrm>
            <a:off x="882000" y="194496"/>
            <a:ext cx="10515600" cy="468312"/>
          </a:xfrm>
        </p:spPr>
        <p:txBody>
          <a:bodyPr anchor="b">
            <a:normAutofit/>
          </a:bodyPr>
          <a:lstStyle>
            <a:lvl1pPr marL="0" indent="0" algn="l">
              <a:buNone/>
              <a:defRPr sz="2400">
                <a:solidFill>
                  <a:schemeClr val="bg1"/>
                </a:solidFill>
              </a:defRPr>
            </a:lvl1pPr>
          </a:lstStyle>
          <a:p>
            <a:pPr lvl="0"/>
            <a:r>
              <a:rPr lang="de-DE"/>
              <a:t>Formatvorlagen des Textmasters bearbeiten</a:t>
            </a:r>
          </a:p>
        </p:txBody>
      </p:sp>
    </p:spTree>
    <p:extLst>
      <p:ext uri="{BB962C8B-B14F-4D97-AF65-F5344CB8AC3E}">
        <p14:creationId xmlns:p14="http://schemas.microsoft.com/office/powerpoint/2010/main" val="1693143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wischenfoli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1D007118-8790-4E6D-8C7C-5FD9C5099BA3}"/>
              </a:ext>
            </a:extLst>
          </p:cNvPr>
          <p:cNvSpPr/>
          <p:nvPr userDrawn="1"/>
        </p:nvSpPr>
        <p:spPr>
          <a:xfrm>
            <a:off x="183000" y="193505"/>
            <a:ext cx="11826000" cy="5750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9864EF9-7445-464C-844B-84551DED23B5}"/>
              </a:ext>
            </a:extLst>
          </p:cNvPr>
          <p:cNvSpPr>
            <a:spLocks noGrp="1"/>
          </p:cNvSpPr>
          <p:nvPr>
            <p:ph type="title"/>
          </p:nvPr>
        </p:nvSpPr>
        <p:spPr>
          <a:xfrm>
            <a:off x="881999" y="662808"/>
            <a:ext cx="10515600" cy="468104"/>
          </a:xfrm>
        </p:spPr>
        <p:txBody>
          <a:bodyPr anchor="t">
            <a:normAutofit/>
          </a:bodyPr>
          <a:lstStyle>
            <a:lvl1pPr>
              <a:defRPr sz="2400"/>
            </a:lvl1pPr>
          </a:lstStyle>
          <a:p>
            <a:r>
              <a:rPr lang="de-DE"/>
              <a:t>Titelmasterformat durch Klicken bearbeiten</a:t>
            </a:r>
            <a:endParaRPr lang="de-DE" dirty="0"/>
          </a:p>
        </p:txBody>
      </p:sp>
      <p:sp>
        <p:nvSpPr>
          <p:cNvPr id="12" name="Textplatzhalter 11">
            <a:extLst>
              <a:ext uri="{FF2B5EF4-FFF2-40B4-BE49-F238E27FC236}">
                <a16:creationId xmlns:a16="http://schemas.microsoft.com/office/drawing/2014/main" id="{AD844988-A782-4747-8DB9-73664D39F6E0}"/>
              </a:ext>
            </a:extLst>
          </p:cNvPr>
          <p:cNvSpPr>
            <a:spLocks noGrp="1"/>
          </p:cNvSpPr>
          <p:nvPr>
            <p:ph type="body" sz="quarter" idx="13"/>
          </p:nvPr>
        </p:nvSpPr>
        <p:spPr>
          <a:xfrm>
            <a:off x="882000" y="194496"/>
            <a:ext cx="10515600" cy="468312"/>
          </a:xfrm>
        </p:spPr>
        <p:txBody>
          <a:bodyPr anchor="b">
            <a:normAutofit/>
          </a:bodyPr>
          <a:lstStyle>
            <a:lvl1pPr marL="0" indent="0" algn="l">
              <a:buNone/>
              <a:defRPr sz="2400">
                <a:solidFill>
                  <a:schemeClr val="bg1"/>
                </a:solidFill>
              </a:defRPr>
            </a:lvl1pPr>
          </a:lstStyle>
          <a:p>
            <a:pPr lvl="0"/>
            <a:r>
              <a:rPr lang="de-DE"/>
              <a:t>Formatvorlagen des Textmasters bearbeiten</a:t>
            </a:r>
          </a:p>
        </p:txBody>
      </p:sp>
      <p:sp>
        <p:nvSpPr>
          <p:cNvPr id="15" name="Datumsplatzhalter 2">
            <a:extLst>
              <a:ext uri="{FF2B5EF4-FFF2-40B4-BE49-F238E27FC236}">
                <a16:creationId xmlns:a16="http://schemas.microsoft.com/office/drawing/2014/main" id="{6EC132B4-EB3C-4537-B25F-055FFE109A55}"/>
              </a:ext>
            </a:extLst>
          </p:cNvPr>
          <p:cNvSpPr>
            <a:spLocks noGrp="1"/>
          </p:cNvSpPr>
          <p:nvPr>
            <p:ph type="dt" sz="half" idx="10"/>
          </p:nvPr>
        </p:nvSpPr>
        <p:spPr>
          <a:xfrm>
            <a:off x="1352546" y="6468422"/>
            <a:ext cx="984251" cy="365125"/>
          </a:xfrm>
        </p:spPr>
        <p:txBody>
          <a:bodyPr/>
          <a:lstStyle/>
          <a:p>
            <a:fld id="{BAE25B08-0498-4BC5-AF19-CC2881B05EB0}" type="datetime1">
              <a:rPr lang="de-DE" smtClean="0"/>
              <a:t>13.06.2024</a:t>
            </a:fld>
            <a:endParaRPr lang="de-DE"/>
          </a:p>
        </p:txBody>
      </p:sp>
      <p:sp>
        <p:nvSpPr>
          <p:cNvPr id="16" name="Fußzeilenplatzhalter 3">
            <a:extLst>
              <a:ext uri="{FF2B5EF4-FFF2-40B4-BE49-F238E27FC236}">
                <a16:creationId xmlns:a16="http://schemas.microsoft.com/office/drawing/2014/main" id="{A2246141-D2C8-4BC6-BD5F-96F1B068EEC4}"/>
              </a:ext>
            </a:extLst>
          </p:cNvPr>
          <p:cNvSpPr>
            <a:spLocks noGrp="1"/>
          </p:cNvSpPr>
          <p:nvPr>
            <p:ph type="ftr" sz="quarter" idx="11"/>
          </p:nvPr>
        </p:nvSpPr>
        <p:spPr>
          <a:xfrm>
            <a:off x="2336797" y="6468422"/>
            <a:ext cx="4114800" cy="365125"/>
          </a:xfrm>
        </p:spPr>
        <p:txBody>
          <a:bodyPr/>
          <a:lstStyle>
            <a:lvl1pPr algn="l">
              <a:defRPr/>
            </a:lvl1pPr>
          </a:lstStyle>
          <a:p>
            <a:r>
              <a:rPr lang="de-DE" dirty="0"/>
              <a:t>Radium stellt sich vor.</a:t>
            </a:r>
          </a:p>
        </p:txBody>
      </p:sp>
      <p:sp>
        <p:nvSpPr>
          <p:cNvPr id="17" name="Foliennummernplatzhalter 4">
            <a:extLst>
              <a:ext uri="{FF2B5EF4-FFF2-40B4-BE49-F238E27FC236}">
                <a16:creationId xmlns:a16="http://schemas.microsoft.com/office/drawing/2014/main" id="{E180C181-F582-4B17-8D87-74F549D90728}"/>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18" name="Gerader Verbinder 17">
            <a:extLst>
              <a:ext uri="{FF2B5EF4-FFF2-40B4-BE49-F238E27FC236}">
                <a16:creationId xmlns:a16="http://schemas.microsoft.com/office/drawing/2014/main" id="{C067FC80-2233-4495-8B4A-BFC3CE57198B}"/>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1EDC37AE-CD70-4404-8A94-C466205130A8}"/>
              </a:ext>
            </a:extLst>
          </p:cNvPr>
          <p:cNvCxnSpPr>
            <a:cxnSpLocks/>
          </p:cNvCxnSpPr>
          <p:nvPr userDrawn="1"/>
        </p:nvCxnSpPr>
        <p:spPr>
          <a:xfrm>
            <a:off x="882001" y="193505"/>
            <a:ext cx="0" cy="358945"/>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3" name="Textplatzhalter 2">
            <a:extLst>
              <a:ext uri="{FF2B5EF4-FFF2-40B4-BE49-F238E27FC236}">
                <a16:creationId xmlns:a16="http://schemas.microsoft.com/office/drawing/2014/main" id="{E9D45A70-6440-4148-9E4C-A6127C75D60B}"/>
              </a:ext>
            </a:extLst>
          </p:cNvPr>
          <p:cNvSpPr>
            <a:spLocks noGrp="1"/>
          </p:cNvSpPr>
          <p:nvPr>
            <p:ph idx="1"/>
          </p:nvPr>
        </p:nvSpPr>
        <p:spPr>
          <a:xfrm>
            <a:off x="880140" y="1411200"/>
            <a:ext cx="10473660" cy="4351338"/>
          </a:xfrm>
          <a:prstGeom prst="rect">
            <a:avLst/>
          </a:prstGeom>
        </p:spPr>
        <p:txBody>
          <a:bodyPr vert="horz" lIns="91440" tIns="45720" rIns="91440" bIns="45720" rtlCol="0">
            <a:norm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749587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64EF9-7445-464C-844B-84551DED23B5}"/>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a:t>Titelmasterformat durch Klicken bearbeiten</a:t>
            </a:r>
            <a:endParaRPr lang="de-DE" dirty="0"/>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51501942-898E-4D3B-ACAB-3354A792875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r>
              <a:rPr lang="de-DE"/>
              <a:t>Radium stellt sich vor.</a:t>
            </a:r>
            <a:endParaRPr lang="de-DE" dirty="0"/>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a:off x="11250000" y="0"/>
            <a:ext cx="0" cy="66598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2" name="Textplatzhalter 11">
            <a:extLst>
              <a:ext uri="{FF2B5EF4-FFF2-40B4-BE49-F238E27FC236}">
                <a16:creationId xmlns:a16="http://schemas.microsoft.com/office/drawing/2014/main" id="{92E21D98-488A-4BEB-A742-5D3B1E3A6D56}"/>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latin typeface="HelveticaNeueLT Std Lt" panose="020B0403020202020204" pitchFamily="34" charset="0"/>
              </a:defRPr>
            </a:lvl1pPr>
          </a:lstStyle>
          <a:p>
            <a:pPr lvl="0"/>
            <a:r>
              <a:rPr lang="de-DE"/>
              <a:t>Formatvorlagen des Textmasters bearbeiten</a:t>
            </a:r>
          </a:p>
        </p:txBody>
      </p:sp>
    </p:spTree>
    <p:extLst>
      <p:ext uri="{BB962C8B-B14F-4D97-AF65-F5344CB8AC3E}">
        <p14:creationId xmlns:p14="http://schemas.microsoft.com/office/powerpoint/2010/main" val="37422439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tzte Folie">
    <p:bg>
      <p:bgRef idx="1001">
        <a:schemeClr val="bg1"/>
      </p:bgRef>
    </p:bg>
    <p:spTree>
      <p:nvGrpSpPr>
        <p:cNvPr id="1" name=""/>
        <p:cNvGrpSpPr/>
        <p:nvPr/>
      </p:nvGrpSpPr>
      <p:grpSpPr>
        <a:xfrm>
          <a:off x="0" y="0"/>
          <a:ext cx="0" cy="0"/>
          <a:chOff x="0" y="0"/>
          <a:chExt cx="0" cy="0"/>
        </a:xfrm>
      </p:grpSpPr>
      <p:sp>
        <p:nvSpPr>
          <p:cNvPr id="5" name="Rechteck 4"/>
          <p:cNvSpPr/>
          <p:nvPr userDrawn="1"/>
        </p:nvSpPr>
        <p:spPr>
          <a:xfrm>
            <a:off x="-1" y="0"/>
            <a:ext cx="12192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A587FFF3-253F-4D6B-A5B5-6F32C4018584}"/>
              </a:ext>
            </a:extLst>
          </p:cNvPr>
          <p:cNvCxnSpPr>
            <a:cxnSpLocks/>
          </p:cNvCxnSpPr>
          <p:nvPr userDrawn="1"/>
        </p:nvCxnSpPr>
        <p:spPr>
          <a:xfrm>
            <a:off x="11016234" y="0"/>
            <a:ext cx="0" cy="23574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79E2A745-F983-41DD-8D8E-ECAD34396A18}"/>
              </a:ext>
            </a:extLst>
          </p:cNvPr>
          <p:cNvCxnSpPr>
            <a:cxnSpLocks/>
          </p:cNvCxnSpPr>
          <p:nvPr userDrawn="1"/>
        </p:nvCxnSpPr>
        <p:spPr>
          <a:xfrm>
            <a:off x="11016234" y="6666309"/>
            <a:ext cx="0" cy="19169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8E9F71DE-2787-447F-B50D-93598863013B}"/>
              </a:ext>
            </a:extLst>
          </p:cNvPr>
          <p:cNvSpPr/>
          <p:nvPr userDrawn="1"/>
        </p:nvSpPr>
        <p:spPr>
          <a:xfrm>
            <a:off x="183000" y="193505"/>
            <a:ext cx="11826000" cy="649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Buch, Text enthält.&#10;&#10;Automatisch generierte Beschreibung">
            <a:extLst>
              <a:ext uri="{FF2B5EF4-FFF2-40B4-BE49-F238E27FC236}">
                <a16:creationId xmlns:a16="http://schemas.microsoft.com/office/drawing/2014/main" id="{5B2C0677-47B4-486F-BB6B-D5B599EE82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87299" y="333197"/>
            <a:ext cx="872236" cy="1006778"/>
          </a:xfrm>
          <a:prstGeom prst="rect">
            <a:avLst/>
          </a:prstGeom>
        </p:spPr>
      </p:pic>
      <p:cxnSp>
        <p:nvCxnSpPr>
          <p:cNvPr id="15" name="Gerader Verbinder 14">
            <a:extLst>
              <a:ext uri="{FF2B5EF4-FFF2-40B4-BE49-F238E27FC236}">
                <a16:creationId xmlns:a16="http://schemas.microsoft.com/office/drawing/2014/main" id="{C1B23161-50D8-4164-BAD5-6AF4F15DBDDF}"/>
              </a:ext>
            </a:extLst>
          </p:cNvPr>
          <p:cNvCxnSpPr>
            <a:cxnSpLocks/>
          </p:cNvCxnSpPr>
          <p:nvPr userDrawn="1"/>
        </p:nvCxnSpPr>
        <p:spPr>
          <a:xfrm>
            <a:off x="11016234" y="3951933"/>
            <a:ext cx="0" cy="22765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3B03170E-ABD9-461E-8FC6-9C649D9C6022}"/>
              </a:ext>
            </a:extLst>
          </p:cNvPr>
          <p:cNvSpPr/>
          <p:nvPr userDrawn="1"/>
        </p:nvSpPr>
        <p:spPr>
          <a:xfrm>
            <a:off x="10512845" y="2945155"/>
            <a:ext cx="1006778" cy="1006778"/>
          </a:xfrm>
          <a:prstGeom prst="ellipse">
            <a:avLst/>
          </a:prstGeom>
          <a:solidFill>
            <a:srgbClr val="FF66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18" name="Textplatzhalter 12">
            <a:extLst>
              <a:ext uri="{FF2B5EF4-FFF2-40B4-BE49-F238E27FC236}">
                <a16:creationId xmlns:a16="http://schemas.microsoft.com/office/drawing/2014/main" id="{EC0E566A-0F1B-46D9-95B1-09206534B106}"/>
              </a:ext>
            </a:extLst>
          </p:cNvPr>
          <p:cNvSpPr>
            <a:spLocks noGrp="1"/>
          </p:cNvSpPr>
          <p:nvPr>
            <p:ph type="body" sz="quarter" idx="11" hasCustomPrompt="1"/>
          </p:nvPr>
        </p:nvSpPr>
        <p:spPr>
          <a:xfrm>
            <a:off x="10606451" y="3077535"/>
            <a:ext cx="833932" cy="742018"/>
          </a:xfrm>
        </p:spPr>
        <p:txBody>
          <a:bodyPr anchor="ctr">
            <a:noAutofit/>
          </a:bodyPr>
          <a:lstStyle>
            <a:lvl1pPr marL="0" indent="0" algn="ctr">
              <a:buNone/>
              <a:defRPr sz="1200" b="1">
                <a:solidFill>
                  <a:schemeClr val="bg1"/>
                </a:solidFill>
              </a:defRPr>
            </a:lvl1pPr>
          </a:lstStyle>
          <a:p>
            <a:pPr lvl="0"/>
            <a:r>
              <a:rPr lang="de-DE" dirty="0"/>
              <a:t>DATUM</a:t>
            </a:r>
          </a:p>
        </p:txBody>
      </p:sp>
      <p:sp>
        <p:nvSpPr>
          <p:cNvPr id="19" name="Textfeld 18">
            <a:extLst>
              <a:ext uri="{FF2B5EF4-FFF2-40B4-BE49-F238E27FC236}">
                <a16:creationId xmlns:a16="http://schemas.microsoft.com/office/drawing/2014/main" id="{3765B2B4-F96A-4804-AA93-CE8EB0CFC560}"/>
              </a:ext>
            </a:extLst>
          </p:cNvPr>
          <p:cNvSpPr txBox="1"/>
          <p:nvPr userDrawn="1"/>
        </p:nvSpPr>
        <p:spPr>
          <a:xfrm>
            <a:off x="8955567" y="6272491"/>
            <a:ext cx="2784492" cy="338554"/>
          </a:xfrm>
          <a:prstGeom prst="rect">
            <a:avLst/>
          </a:prstGeom>
          <a:noFill/>
        </p:spPr>
        <p:txBody>
          <a:bodyPr wrap="square" rtlCol="0">
            <a:spAutoFit/>
          </a:bodyPr>
          <a:lstStyle/>
          <a:p>
            <a:pPr algn="r"/>
            <a:r>
              <a:rPr lang="de-DE" sz="1600" kern="1200" dirty="0">
                <a:solidFill>
                  <a:srgbClr val="FF6600"/>
                </a:solidFill>
                <a:latin typeface="HelveticaNeueLT Std" panose="020B0804020202020204" pitchFamily="34" charset="0"/>
                <a:ea typeface="+mn-ea"/>
                <a:cs typeface="+mn-cs"/>
              </a:rPr>
              <a:t>www.radium.de</a:t>
            </a:r>
          </a:p>
        </p:txBody>
      </p:sp>
      <p:sp>
        <p:nvSpPr>
          <p:cNvPr id="13" name="Titel 6">
            <a:extLst>
              <a:ext uri="{FF2B5EF4-FFF2-40B4-BE49-F238E27FC236}">
                <a16:creationId xmlns:a16="http://schemas.microsoft.com/office/drawing/2014/main" id="{33B4C308-4A25-490D-B7FF-DF8B31C9C038}"/>
              </a:ext>
            </a:extLst>
          </p:cNvPr>
          <p:cNvSpPr>
            <a:spLocks noGrp="1"/>
          </p:cNvSpPr>
          <p:nvPr>
            <p:ph type="title"/>
          </p:nvPr>
        </p:nvSpPr>
        <p:spPr>
          <a:xfrm>
            <a:off x="838200" y="4075813"/>
            <a:ext cx="9991724" cy="2171077"/>
          </a:xfrm>
        </p:spPr>
        <p:txBody>
          <a:bodyPr>
            <a:normAutofit/>
          </a:bodyPr>
          <a:lstStyle>
            <a:lvl1pPr algn="r">
              <a:defRPr>
                <a:solidFill>
                  <a:schemeClr val="bg1"/>
                </a:solidFill>
              </a:defRPr>
            </a:lvl1pPr>
          </a:lstStyle>
          <a:p>
            <a:r>
              <a:rPr lang="de-DE" sz="1600">
                <a:solidFill>
                  <a:srgbClr val="FF6600"/>
                </a:solidFill>
              </a:rPr>
              <a:t>Titelmasterformat durch Klicken bearbeiten</a:t>
            </a:r>
            <a:endParaRPr lang="de-DE" sz="1600" b="0" dirty="0">
              <a:solidFill>
                <a:srgbClr val="FF6600"/>
              </a:solidFill>
            </a:endParaRPr>
          </a:p>
        </p:txBody>
      </p:sp>
    </p:spTree>
    <p:extLst>
      <p:ext uri="{BB962C8B-B14F-4D97-AF65-F5344CB8AC3E}">
        <p14:creationId xmlns:p14="http://schemas.microsoft.com/office/powerpoint/2010/main" val="218328135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1CA624D-2BEF-4DAE-9565-F4B597603824}"/>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59C0F1B6-55D7-41B0-8E4B-5DB2B45D1299}"/>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1352546" y="6468422"/>
            <a:ext cx="984251" cy="365125"/>
          </a:xfrm>
        </p:spPr>
        <p:txBody>
          <a:bodyPr/>
          <a:lstStyle/>
          <a:p>
            <a:fld id="{096EBCA6-D91E-4E4C-BBF5-7449C1A6A48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2336797" y="6468422"/>
            <a:ext cx="4114800" cy="365125"/>
          </a:xfrm>
        </p:spPr>
        <p:txBody>
          <a:bodyPr/>
          <a:lstStyle>
            <a:lvl1pPr algn="l">
              <a:defRPr/>
            </a:lvl1pPr>
          </a:lstStyle>
          <a:p>
            <a:r>
              <a:rPr lang="de-DE" dirty="0"/>
              <a:t>Radium </a:t>
            </a:r>
            <a:r>
              <a:rPr lang="de-DE" dirty="0" err="1"/>
              <a:t>presents</a:t>
            </a:r>
            <a:r>
              <a:rPr lang="de-DE" dirty="0"/>
              <a:t> Radium.</a:t>
            </a:r>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a:off x="882001" y="0"/>
            <a:ext cx="0" cy="5524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0" name="Bildplatzhalter 9">
            <a:extLst>
              <a:ext uri="{FF2B5EF4-FFF2-40B4-BE49-F238E27FC236}">
                <a16:creationId xmlns:a16="http://schemas.microsoft.com/office/drawing/2014/main" id="{8616F740-580A-42A4-9049-307680F79D3D}"/>
              </a:ext>
            </a:extLst>
          </p:cNvPr>
          <p:cNvSpPr>
            <a:spLocks noGrp="1"/>
          </p:cNvSpPr>
          <p:nvPr>
            <p:ph type="pic" sz="quarter" idx="13"/>
          </p:nvPr>
        </p:nvSpPr>
        <p:spPr>
          <a:xfrm>
            <a:off x="0" y="1390650"/>
            <a:ext cx="12192000" cy="4667250"/>
          </a:xfrm>
        </p:spPr>
        <p:txBody>
          <a:bodyPr/>
          <a:lstStyle/>
          <a:p>
            <a:endParaRPr lang="de-DE"/>
          </a:p>
        </p:txBody>
      </p:sp>
      <p:sp>
        <p:nvSpPr>
          <p:cNvPr id="12" name="Titel 1">
            <a:extLst>
              <a:ext uri="{FF2B5EF4-FFF2-40B4-BE49-F238E27FC236}">
                <a16:creationId xmlns:a16="http://schemas.microsoft.com/office/drawing/2014/main" id="{95557DC9-AB1C-4188-B9E2-F6181E834993}"/>
              </a:ext>
            </a:extLst>
          </p:cNvPr>
          <p:cNvSpPr>
            <a:spLocks noGrp="1"/>
          </p:cNvSpPr>
          <p:nvPr>
            <p:ph type="title"/>
          </p:nvPr>
        </p:nvSpPr>
        <p:spPr>
          <a:xfrm>
            <a:off x="881999" y="662808"/>
            <a:ext cx="10515600" cy="468104"/>
          </a:xfrm>
        </p:spPr>
        <p:txBody>
          <a:bodyPr anchor="t">
            <a:normAutofit/>
          </a:bodyPr>
          <a:lstStyle>
            <a:lvl1pPr>
              <a:defRPr sz="2400"/>
            </a:lvl1pPr>
          </a:lstStyle>
          <a:p>
            <a:r>
              <a:rPr lang="de-DE" dirty="0"/>
              <a:t>Mastertitelformat bearbeiten</a:t>
            </a:r>
          </a:p>
        </p:txBody>
      </p:sp>
      <p:sp>
        <p:nvSpPr>
          <p:cNvPr id="15" name="Textplatzhalter 11">
            <a:extLst>
              <a:ext uri="{FF2B5EF4-FFF2-40B4-BE49-F238E27FC236}">
                <a16:creationId xmlns:a16="http://schemas.microsoft.com/office/drawing/2014/main" id="{3E8BC06B-B28C-4ED4-B3D6-AB5D86AADE87}"/>
              </a:ext>
            </a:extLst>
          </p:cNvPr>
          <p:cNvSpPr>
            <a:spLocks noGrp="1"/>
          </p:cNvSpPr>
          <p:nvPr>
            <p:ph type="body" sz="quarter" idx="14"/>
          </p:nvPr>
        </p:nvSpPr>
        <p:spPr>
          <a:xfrm>
            <a:off x="882000" y="194496"/>
            <a:ext cx="10515600" cy="468312"/>
          </a:xfrm>
        </p:spPr>
        <p:txBody>
          <a:bodyPr anchor="b">
            <a:normAutofit/>
          </a:bodyPr>
          <a:lstStyle>
            <a:lvl1pPr marL="0" indent="0" algn="l">
              <a:buNone/>
              <a:defRPr sz="2400">
                <a:solidFill>
                  <a:schemeClr val="bg1"/>
                </a:solidFill>
              </a:defRPr>
            </a:lvl1pPr>
          </a:lstStyle>
          <a:p>
            <a:pPr lvl="0"/>
            <a:endParaRPr lang="de-DE" dirty="0"/>
          </a:p>
        </p:txBody>
      </p:sp>
    </p:spTree>
    <p:extLst>
      <p:ext uri="{BB962C8B-B14F-4D97-AF65-F5344CB8AC3E}">
        <p14:creationId xmlns:p14="http://schemas.microsoft.com/office/powerpoint/2010/main" val="259739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1D007118-8790-4E6D-8C7C-5FD9C5099BA3}"/>
              </a:ext>
            </a:extLst>
          </p:cNvPr>
          <p:cNvSpPr/>
          <p:nvPr userDrawn="1"/>
        </p:nvSpPr>
        <p:spPr>
          <a:xfrm>
            <a:off x="183000" y="193505"/>
            <a:ext cx="11826000" cy="5750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9864EF9-7445-464C-844B-84551DED23B5}"/>
              </a:ext>
            </a:extLst>
          </p:cNvPr>
          <p:cNvSpPr>
            <a:spLocks noGrp="1"/>
          </p:cNvSpPr>
          <p:nvPr>
            <p:ph type="title"/>
          </p:nvPr>
        </p:nvSpPr>
        <p:spPr>
          <a:xfrm>
            <a:off x="881999" y="662808"/>
            <a:ext cx="10515600" cy="468104"/>
          </a:xfrm>
        </p:spPr>
        <p:txBody>
          <a:bodyPr anchor="t">
            <a:normAutofit/>
          </a:bodyPr>
          <a:lstStyle>
            <a:lvl1pPr>
              <a:defRPr sz="2400"/>
            </a:lvl1pPr>
          </a:lstStyle>
          <a:p>
            <a:r>
              <a:rPr lang="de-DE" dirty="0"/>
              <a:t>Mastertitelformat bearbeiten</a:t>
            </a:r>
          </a:p>
        </p:txBody>
      </p:sp>
      <p:sp>
        <p:nvSpPr>
          <p:cNvPr id="12" name="Textplatzhalter 11">
            <a:extLst>
              <a:ext uri="{FF2B5EF4-FFF2-40B4-BE49-F238E27FC236}">
                <a16:creationId xmlns:a16="http://schemas.microsoft.com/office/drawing/2014/main" id="{AD844988-A782-4747-8DB9-73664D39F6E0}"/>
              </a:ext>
            </a:extLst>
          </p:cNvPr>
          <p:cNvSpPr>
            <a:spLocks noGrp="1"/>
          </p:cNvSpPr>
          <p:nvPr>
            <p:ph type="body" sz="quarter" idx="13"/>
          </p:nvPr>
        </p:nvSpPr>
        <p:spPr>
          <a:xfrm>
            <a:off x="882000" y="194496"/>
            <a:ext cx="10515600" cy="468312"/>
          </a:xfrm>
        </p:spPr>
        <p:txBody>
          <a:bodyPr anchor="b">
            <a:normAutofit/>
          </a:bodyPr>
          <a:lstStyle>
            <a:lvl1pPr marL="0" indent="0" algn="l">
              <a:buNone/>
              <a:defRPr sz="2400">
                <a:solidFill>
                  <a:schemeClr val="bg1"/>
                </a:solidFill>
              </a:defRPr>
            </a:lvl1pPr>
          </a:lstStyle>
          <a:p>
            <a:pPr lvl="0"/>
            <a:endParaRPr lang="de-DE" dirty="0"/>
          </a:p>
        </p:txBody>
      </p:sp>
      <p:sp>
        <p:nvSpPr>
          <p:cNvPr id="15" name="Datumsplatzhalter 2">
            <a:extLst>
              <a:ext uri="{FF2B5EF4-FFF2-40B4-BE49-F238E27FC236}">
                <a16:creationId xmlns:a16="http://schemas.microsoft.com/office/drawing/2014/main" id="{6EC132B4-EB3C-4537-B25F-055FFE109A55}"/>
              </a:ext>
            </a:extLst>
          </p:cNvPr>
          <p:cNvSpPr>
            <a:spLocks noGrp="1"/>
          </p:cNvSpPr>
          <p:nvPr>
            <p:ph type="dt" sz="half" idx="10"/>
          </p:nvPr>
        </p:nvSpPr>
        <p:spPr>
          <a:xfrm>
            <a:off x="1352546" y="6468422"/>
            <a:ext cx="984251" cy="365125"/>
          </a:xfrm>
        </p:spPr>
        <p:txBody>
          <a:bodyPr/>
          <a:lstStyle/>
          <a:p>
            <a:fld id="{BAE25B08-0498-4BC5-AF19-CC2881B05EB0}" type="datetime1">
              <a:rPr lang="de-DE" smtClean="0"/>
              <a:t>13.06.2024</a:t>
            </a:fld>
            <a:endParaRPr lang="de-DE"/>
          </a:p>
        </p:txBody>
      </p:sp>
      <p:sp>
        <p:nvSpPr>
          <p:cNvPr id="16" name="Fußzeilenplatzhalter 3">
            <a:extLst>
              <a:ext uri="{FF2B5EF4-FFF2-40B4-BE49-F238E27FC236}">
                <a16:creationId xmlns:a16="http://schemas.microsoft.com/office/drawing/2014/main" id="{A2246141-D2C8-4BC6-BD5F-96F1B068EEC4}"/>
              </a:ext>
            </a:extLst>
          </p:cNvPr>
          <p:cNvSpPr>
            <a:spLocks noGrp="1"/>
          </p:cNvSpPr>
          <p:nvPr>
            <p:ph type="ftr" sz="quarter" idx="11"/>
          </p:nvPr>
        </p:nvSpPr>
        <p:spPr>
          <a:xfrm>
            <a:off x="2336797" y="6468422"/>
            <a:ext cx="4114800" cy="365125"/>
          </a:xfrm>
        </p:spPr>
        <p:txBody>
          <a:bodyPr/>
          <a:lstStyle>
            <a:lvl1pPr algn="l">
              <a:defRPr/>
            </a:lvl1pPr>
          </a:lstStyle>
          <a:p>
            <a:r>
              <a:rPr lang="de-DE" dirty="0"/>
              <a:t>Radium </a:t>
            </a:r>
            <a:r>
              <a:rPr lang="de-DE" dirty="0" err="1"/>
              <a:t>presents</a:t>
            </a:r>
            <a:r>
              <a:rPr lang="de-DE" dirty="0"/>
              <a:t> Radium.</a:t>
            </a:r>
          </a:p>
        </p:txBody>
      </p:sp>
      <p:sp>
        <p:nvSpPr>
          <p:cNvPr id="17" name="Foliennummernplatzhalter 4">
            <a:extLst>
              <a:ext uri="{FF2B5EF4-FFF2-40B4-BE49-F238E27FC236}">
                <a16:creationId xmlns:a16="http://schemas.microsoft.com/office/drawing/2014/main" id="{E180C181-F582-4B17-8D87-74F549D90728}"/>
              </a:ext>
            </a:extLst>
          </p:cNvPr>
          <p:cNvSpPr>
            <a:spLocks noGrp="1"/>
          </p:cNvSpPr>
          <p:nvPr>
            <p:ph type="sldNum" sz="quarter" idx="12"/>
          </p:nvPr>
        </p:nvSpPr>
        <p:spPr>
          <a:xfrm>
            <a:off x="881999" y="6468423"/>
            <a:ext cx="470547" cy="365125"/>
          </a:xfrm>
        </p:spPr>
        <p:txBody>
          <a:bodyPr/>
          <a:lstStyle>
            <a:lvl1pPr algn="r">
              <a:defRPr>
                <a:solidFill>
                  <a:srgbClr val="FF6600"/>
                </a:solidFill>
              </a:defRPr>
            </a:lvl1pPr>
          </a:lstStyle>
          <a:p>
            <a:fld id="{8BFA4181-09EF-4410-8795-DB2C7B2B0115}" type="slidenum">
              <a:rPr lang="de-DE" smtClean="0"/>
              <a:pPr/>
              <a:t>‹Nr.›</a:t>
            </a:fld>
            <a:endParaRPr lang="de-DE" dirty="0"/>
          </a:p>
        </p:txBody>
      </p:sp>
      <p:cxnSp>
        <p:nvCxnSpPr>
          <p:cNvPr id="18" name="Gerader Verbinder 17">
            <a:extLst>
              <a:ext uri="{FF2B5EF4-FFF2-40B4-BE49-F238E27FC236}">
                <a16:creationId xmlns:a16="http://schemas.microsoft.com/office/drawing/2014/main" id="{C067FC80-2233-4495-8B4A-BFC3CE57198B}"/>
              </a:ext>
            </a:extLst>
          </p:cNvPr>
          <p:cNvCxnSpPr>
            <a:cxnSpLocks/>
          </p:cNvCxnSpPr>
          <p:nvPr userDrawn="1"/>
        </p:nvCxnSpPr>
        <p:spPr>
          <a:xfrm>
            <a:off x="882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1EDC37AE-CD70-4404-8A94-C466205130A8}"/>
              </a:ext>
            </a:extLst>
          </p:cNvPr>
          <p:cNvCxnSpPr>
            <a:cxnSpLocks/>
          </p:cNvCxnSpPr>
          <p:nvPr userDrawn="1"/>
        </p:nvCxnSpPr>
        <p:spPr>
          <a:xfrm>
            <a:off x="882001" y="193505"/>
            <a:ext cx="0" cy="358945"/>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80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64EF9-7445-464C-844B-84551DED23B5}"/>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dirty="0"/>
              <a:t>Mastertitelformat bearbeiten</a:t>
            </a:r>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51501942-898E-4D3B-ACAB-3354A792875E}"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r>
              <a:rPr lang="de-DE" dirty="0"/>
              <a:t>Radium </a:t>
            </a:r>
            <a:r>
              <a:rPr lang="de-DE" dirty="0" err="1"/>
              <a:t>presents</a:t>
            </a:r>
            <a:r>
              <a:rPr lang="de-DE" dirty="0"/>
              <a:t> Radium.</a:t>
            </a:r>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6" name="Gerader Verbinder 5">
            <a:extLst>
              <a:ext uri="{FF2B5EF4-FFF2-40B4-BE49-F238E27FC236}">
                <a16:creationId xmlns:a16="http://schemas.microsoft.com/office/drawing/2014/main" id="{D283BBAD-EF51-4821-A06A-FDFDD64C39FF}"/>
              </a:ext>
            </a:extLst>
          </p:cNvPr>
          <p:cNvCxnSpPr>
            <a:cxnSpLocks/>
          </p:cNvCxnSpPr>
          <p:nvPr userDrawn="1"/>
        </p:nvCxnSpPr>
        <p:spPr>
          <a:xfrm>
            <a:off x="11250000" y="0"/>
            <a:ext cx="0" cy="66598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2" name="Textplatzhalter 11">
            <a:extLst>
              <a:ext uri="{FF2B5EF4-FFF2-40B4-BE49-F238E27FC236}">
                <a16:creationId xmlns:a16="http://schemas.microsoft.com/office/drawing/2014/main" id="{92E21D98-488A-4BEB-A742-5D3B1E3A6D56}"/>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latin typeface="HelveticaNeueLT Std Lt" panose="020B0403020202020204" pitchFamily="34" charset="0"/>
              </a:defRPr>
            </a:lvl1pPr>
          </a:lstStyle>
          <a:p>
            <a:pPr lvl="0"/>
            <a:endParaRPr lang="de-DE" dirty="0"/>
          </a:p>
        </p:txBody>
      </p:sp>
    </p:spTree>
    <p:extLst>
      <p:ext uri="{BB962C8B-B14F-4D97-AF65-F5344CB8AC3E}">
        <p14:creationId xmlns:p14="http://schemas.microsoft.com/office/powerpoint/2010/main" val="15603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91FD08BA-1785-43D3-8069-3BDBD9B07B10}"/>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2B2FB38F-507F-44C0-9E73-7E090DC9A33F}"/>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426FD324-001E-49CA-B690-3FDA342D50E3}"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r>
              <a:rPr lang="de-DE" dirty="0"/>
              <a:t>Radium </a:t>
            </a:r>
            <a:r>
              <a:rPr lang="de-DE" dirty="0" err="1"/>
              <a:t>presents</a:t>
            </a:r>
            <a:r>
              <a:rPr lang="de-DE" dirty="0"/>
              <a:t> Radium.</a:t>
            </a:r>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5FE55169-AF9F-4CB9-9152-CB73845F9F42}"/>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dirty="0"/>
              <a:t>Mastertitelformat bearbeiten</a:t>
            </a:r>
          </a:p>
        </p:txBody>
      </p:sp>
      <p:cxnSp>
        <p:nvCxnSpPr>
          <p:cNvPr id="13" name="Gerader Verbinder 12">
            <a:extLst>
              <a:ext uri="{FF2B5EF4-FFF2-40B4-BE49-F238E27FC236}">
                <a16:creationId xmlns:a16="http://schemas.microsoft.com/office/drawing/2014/main" id="{14DFBD40-FC98-476D-B937-25849C6C603E}"/>
              </a:ext>
            </a:extLst>
          </p:cNvPr>
          <p:cNvCxnSpPr>
            <a:cxnSpLocks/>
          </p:cNvCxnSpPr>
          <p:nvPr userDrawn="1"/>
        </p:nvCxnSpPr>
        <p:spPr>
          <a:xfrm>
            <a:off x="11250000" y="0"/>
            <a:ext cx="0" cy="5544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4" name="Textplatzhalter 11">
            <a:extLst>
              <a:ext uri="{FF2B5EF4-FFF2-40B4-BE49-F238E27FC236}">
                <a16:creationId xmlns:a16="http://schemas.microsoft.com/office/drawing/2014/main" id="{EF3CBAE8-9C76-45C2-B699-B1A8AFE6082A}"/>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solidFill>
                  <a:schemeClr val="bg1"/>
                </a:solidFill>
              </a:defRPr>
            </a:lvl1pPr>
          </a:lstStyle>
          <a:p>
            <a:pPr lvl="0"/>
            <a:endParaRPr lang="de-DE" dirty="0"/>
          </a:p>
        </p:txBody>
      </p:sp>
    </p:spTree>
    <p:extLst>
      <p:ext uri="{BB962C8B-B14F-4D97-AF65-F5344CB8AC3E}">
        <p14:creationId xmlns:p14="http://schemas.microsoft.com/office/powerpoint/2010/main" val="259754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91FD08BA-1785-43D3-8069-3BDBD9B07B10}"/>
              </a:ext>
            </a:extLst>
          </p:cNvPr>
          <p:cNvSpPr/>
          <p:nvPr userDrawn="1"/>
        </p:nvSpPr>
        <p:spPr>
          <a:xfrm>
            <a:off x="0" y="6057900"/>
            <a:ext cx="12192000" cy="800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2B2FB38F-507F-44C0-9E73-7E090DC9A33F}"/>
              </a:ext>
            </a:extLst>
          </p:cNvPr>
          <p:cNvSpPr/>
          <p:nvPr userDrawn="1"/>
        </p:nvSpPr>
        <p:spPr>
          <a:xfrm>
            <a:off x="0" y="151"/>
            <a:ext cx="12192000" cy="13906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F446EA61-4FE2-459D-950C-1CFEAD2D70A8}"/>
              </a:ext>
            </a:extLst>
          </p:cNvPr>
          <p:cNvSpPr>
            <a:spLocks noGrp="1"/>
          </p:cNvSpPr>
          <p:nvPr>
            <p:ph type="dt" sz="half" idx="10"/>
          </p:nvPr>
        </p:nvSpPr>
        <p:spPr>
          <a:xfrm>
            <a:off x="9795201" y="6468422"/>
            <a:ext cx="984251" cy="365125"/>
          </a:xfrm>
        </p:spPr>
        <p:txBody>
          <a:bodyPr/>
          <a:lstStyle>
            <a:lvl1pPr algn="r">
              <a:defRPr/>
            </a:lvl1pPr>
          </a:lstStyle>
          <a:p>
            <a:fld id="{426FD324-001E-49CA-B690-3FDA342D50E3}" type="datetime1">
              <a:rPr lang="de-DE" smtClean="0"/>
              <a:t>13.06.2024</a:t>
            </a:fld>
            <a:endParaRPr lang="de-DE"/>
          </a:p>
        </p:txBody>
      </p:sp>
      <p:sp>
        <p:nvSpPr>
          <p:cNvPr id="4" name="Fußzeilenplatzhalter 3">
            <a:extLst>
              <a:ext uri="{FF2B5EF4-FFF2-40B4-BE49-F238E27FC236}">
                <a16:creationId xmlns:a16="http://schemas.microsoft.com/office/drawing/2014/main" id="{BFAC0D6B-7DCC-4EC8-A0E5-44005620F655}"/>
              </a:ext>
            </a:extLst>
          </p:cNvPr>
          <p:cNvSpPr>
            <a:spLocks noGrp="1"/>
          </p:cNvSpPr>
          <p:nvPr>
            <p:ph type="ftr" sz="quarter" idx="11"/>
          </p:nvPr>
        </p:nvSpPr>
        <p:spPr>
          <a:xfrm>
            <a:off x="5680401" y="6468422"/>
            <a:ext cx="4114800" cy="365125"/>
          </a:xfrm>
        </p:spPr>
        <p:txBody>
          <a:bodyPr/>
          <a:lstStyle>
            <a:lvl1pPr algn="r">
              <a:defRPr/>
            </a:lvl1pPr>
          </a:lstStyle>
          <a:p>
            <a:r>
              <a:rPr lang="de-DE" dirty="0"/>
              <a:t>Radium </a:t>
            </a:r>
            <a:r>
              <a:rPr lang="de-DE" dirty="0" err="1"/>
              <a:t>presents</a:t>
            </a:r>
            <a:r>
              <a:rPr lang="de-DE" dirty="0"/>
              <a:t> Radium.</a:t>
            </a:r>
          </a:p>
        </p:txBody>
      </p:sp>
      <p:sp>
        <p:nvSpPr>
          <p:cNvPr id="5" name="Foliennummernplatzhalter 4">
            <a:extLst>
              <a:ext uri="{FF2B5EF4-FFF2-40B4-BE49-F238E27FC236}">
                <a16:creationId xmlns:a16="http://schemas.microsoft.com/office/drawing/2014/main" id="{11AAEAA9-53B1-46A5-8D14-A89EDACEE5AD}"/>
              </a:ext>
            </a:extLst>
          </p:cNvPr>
          <p:cNvSpPr>
            <a:spLocks noGrp="1"/>
          </p:cNvSpPr>
          <p:nvPr>
            <p:ph type="sldNum" sz="quarter" idx="12"/>
          </p:nvPr>
        </p:nvSpPr>
        <p:spPr>
          <a:xfrm>
            <a:off x="10779453" y="6468423"/>
            <a:ext cx="470547" cy="365125"/>
          </a:xfrm>
        </p:spPr>
        <p:txBody>
          <a:bodyPr/>
          <a:lstStyle>
            <a:lvl1pPr algn="l">
              <a:defRPr>
                <a:solidFill>
                  <a:srgbClr val="FF6600"/>
                </a:solidFill>
              </a:defRPr>
            </a:lvl1pPr>
          </a:lstStyle>
          <a:p>
            <a:fld id="{8BFA4181-09EF-4410-8795-DB2C7B2B0115}" type="slidenum">
              <a:rPr lang="de-DE" smtClean="0"/>
              <a:pPr/>
              <a:t>‹Nr.›</a:t>
            </a:fld>
            <a:endParaRPr lang="de-DE" dirty="0"/>
          </a:p>
        </p:txBody>
      </p:sp>
      <p:cxnSp>
        <p:nvCxnSpPr>
          <p:cNvPr id="9" name="Gerader Verbinder 8">
            <a:extLst>
              <a:ext uri="{FF2B5EF4-FFF2-40B4-BE49-F238E27FC236}">
                <a16:creationId xmlns:a16="http://schemas.microsoft.com/office/drawing/2014/main" id="{8389D78F-259C-4D0B-A0C8-B911522D488F}"/>
              </a:ext>
            </a:extLst>
          </p:cNvPr>
          <p:cNvCxnSpPr>
            <a:cxnSpLocks/>
          </p:cNvCxnSpPr>
          <p:nvPr userDrawn="1"/>
        </p:nvCxnSpPr>
        <p:spPr>
          <a:xfrm>
            <a:off x="11250000" y="6584950"/>
            <a:ext cx="0" cy="2730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5FE55169-AF9F-4CB9-9152-CB73845F9F42}"/>
              </a:ext>
            </a:extLst>
          </p:cNvPr>
          <p:cNvSpPr>
            <a:spLocks noGrp="1"/>
          </p:cNvSpPr>
          <p:nvPr>
            <p:ph type="title"/>
          </p:nvPr>
        </p:nvSpPr>
        <p:spPr>
          <a:xfrm>
            <a:off x="734400" y="665984"/>
            <a:ext cx="10515600" cy="468104"/>
          </a:xfrm>
        </p:spPr>
        <p:txBody>
          <a:bodyPr anchor="t">
            <a:normAutofit/>
          </a:bodyPr>
          <a:lstStyle>
            <a:lvl1pPr algn="r">
              <a:defRPr sz="2400"/>
            </a:lvl1pPr>
          </a:lstStyle>
          <a:p>
            <a:r>
              <a:rPr lang="de-DE" dirty="0"/>
              <a:t>Mastertitelformat bearbeiten</a:t>
            </a:r>
          </a:p>
        </p:txBody>
      </p:sp>
      <p:cxnSp>
        <p:nvCxnSpPr>
          <p:cNvPr id="13" name="Gerader Verbinder 12">
            <a:extLst>
              <a:ext uri="{FF2B5EF4-FFF2-40B4-BE49-F238E27FC236}">
                <a16:creationId xmlns:a16="http://schemas.microsoft.com/office/drawing/2014/main" id="{14DFBD40-FC98-476D-B937-25849C6C603E}"/>
              </a:ext>
            </a:extLst>
          </p:cNvPr>
          <p:cNvCxnSpPr>
            <a:cxnSpLocks/>
          </p:cNvCxnSpPr>
          <p:nvPr userDrawn="1"/>
        </p:nvCxnSpPr>
        <p:spPr>
          <a:xfrm>
            <a:off x="11250000" y="0"/>
            <a:ext cx="0" cy="55440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4" name="Textplatzhalter 11">
            <a:extLst>
              <a:ext uri="{FF2B5EF4-FFF2-40B4-BE49-F238E27FC236}">
                <a16:creationId xmlns:a16="http://schemas.microsoft.com/office/drawing/2014/main" id="{EF3CBAE8-9C76-45C2-B699-B1A8AFE6082A}"/>
              </a:ext>
            </a:extLst>
          </p:cNvPr>
          <p:cNvSpPr>
            <a:spLocks noGrp="1"/>
          </p:cNvSpPr>
          <p:nvPr>
            <p:ph type="body" sz="quarter" idx="13"/>
          </p:nvPr>
        </p:nvSpPr>
        <p:spPr>
          <a:xfrm>
            <a:off x="734400" y="197671"/>
            <a:ext cx="10515600" cy="468312"/>
          </a:xfrm>
        </p:spPr>
        <p:txBody>
          <a:bodyPr anchor="b">
            <a:normAutofit/>
          </a:bodyPr>
          <a:lstStyle>
            <a:lvl1pPr marL="0" indent="0" algn="r">
              <a:buNone/>
              <a:defRPr sz="2400">
                <a:solidFill>
                  <a:schemeClr val="bg1"/>
                </a:solidFill>
              </a:defRPr>
            </a:lvl1pPr>
          </a:lstStyle>
          <a:p>
            <a:pPr lvl="0"/>
            <a:endParaRPr lang="de-DE" dirty="0"/>
          </a:p>
        </p:txBody>
      </p:sp>
      <p:sp>
        <p:nvSpPr>
          <p:cNvPr id="12" name="Bildplatzhalter 9">
            <a:extLst>
              <a:ext uri="{FF2B5EF4-FFF2-40B4-BE49-F238E27FC236}">
                <a16:creationId xmlns:a16="http://schemas.microsoft.com/office/drawing/2014/main" id="{94DC8CC9-F4F8-497A-8666-0C498B22D823}"/>
              </a:ext>
            </a:extLst>
          </p:cNvPr>
          <p:cNvSpPr>
            <a:spLocks noGrp="1"/>
          </p:cNvSpPr>
          <p:nvPr>
            <p:ph type="pic" sz="quarter" idx="14"/>
          </p:nvPr>
        </p:nvSpPr>
        <p:spPr>
          <a:xfrm>
            <a:off x="0" y="1390650"/>
            <a:ext cx="12192000" cy="4667250"/>
          </a:xfrm>
        </p:spPr>
        <p:txBody>
          <a:bodyPr/>
          <a:lstStyle/>
          <a:p>
            <a:endParaRPr lang="de-DE"/>
          </a:p>
        </p:txBody>
      </p:sp>
    </p:spTree>
    <p:extLst>
      <p:ext uri="{BB962C8B-B14F-4D97-AF65-F5344CB8AC3E}">
        <p14:creationId xmlns:p14="http://schemas.microsoft.com/office/powerpoint/2010/main" val="386262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3.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oleObject" Target="../embeddings/oleObject1.bin"/><Relationship Id="rId5" Type="http://schemas.openxmlformats.org/officeDocument/2006/relationships/slideLayout" Target="../slideLayouts/slideLayout26.xml"/><Relationship Id="rId10" Type="http://schemas.openxmlformats.org/officeDocument/2006/relationships/tags" Target="../tags/tag1.xml"/><Relationship Id="rId4" Type="http://schemas.openxmlformats.org/officeDocument/2006/relationships/slideLayout" Target="../slideLayouts/slideLayout25.xml"/><Relationship Id="rId9"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oleObject" Target="../embeddings/oleObject2.bin"/><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ags" Target="../tags/tag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vmlDrawing" Target="../drawings/vmlDrawing2.vml"/><Relationship Id="rId5" Type="http://schemas.openxmlformats.org/officeDocument/2006/relationships/slideLayout" Target="../slideLayouts/slideLayout33.xml"/><Relationship Id="rId15" Type="http://schemas.openxmlformats.org/officeDocument/2006/relationships/image" Target="../media/image4.png"/><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EA90E1-F14F-4A66-AA12-5387AE1672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E9D45A70-6440-4148-9E4C-A6127C75D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9767990-BDAC-4CC9-8AEB-C4449CF49C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C3CF2-A18F-4019-828A-AD91C6595DE8}" type="datetime1">
              <a:rPr lang="de-DE" smtClean="0"/>
              <a:t>13.06.2024</a:t>
            </a:fld>
            <a:endParaRPr lang="de-DE"/>
          </a:p>
        </p:txBody>
      </p:sp>
      <p:sp>
        <p:nvSpPr>
          <p:cNvPr id="5" name="Fußzeilenplatzhalter 4">
            <a:extLst>
              <a:ext uri="{FF2B5EF4-FFF2-40B4-BE49-F238E27FC236}">
                <a16:creationId xmlns:a16="http://schemas.microsoft.com/office/drawing/2014/main" id="{CCF06036-93F0-4296-A145-DCD878AABC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Radium </a:t>
            </a:r>
            <a:r>
              <a:rPr lang="de-DE" dirty="0" err="1"/>
              <a:t>presents</a:t>
            </a:r>
            <a:r>
              <a:rPr lang="de-DE" dirty="0"/>
              <a:t> Radium.</a:t>
            </a:r>
          </a:p>
        </p:txBody>
      </p:sp>
      <p:sp>
        <p:nvSpPr>
          <p:cNvPr id="6" name="Foliennummernplatzhalter 5">
            <a:extLst>
              <a:ext uri="{FF2B5EF4-FFF2-40B4-BE49-F238E27FC236}">
                <a16:creationId xmlns:a16="http://schemas.microsoft.com/office/drawing/2014/main" id="{6BD16FEA-E5A0-4389-804A-D80D9F37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181-09EF-4410-8795-DB2C7B2B0115}" type="slidenum">
              <a:rPr lang="de-DE" smtClean="0"/>
              <a:t>‹Nr.›</a:t>
            </a:fld>
            <a:endParaRPr lang="de-DE"/>
          </a:p>
        </p:txBody>
      </p:sp>
    </p:spTree>
    <p:extLst>
      <p:ext uri="{BB962C8B-B14F-4D97-AF65-F5344CB8AC3E}">
        <p14:creationId xmlns:p14="http://schemas.microsoft.com/office/powerpoint/2010/main" val="178776200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4" r:id="rId4"/>
    <p:sldLayoutId id="2147483686" r:id="rId5"/>
    <p:sldLayoutId id="2147483665" r:id="rId6"/>
    <p:sldLayoutId id="2147483662" r:id="rId7"/>
    <p:sldLayoutId id="2147483663" r:id="rId8"/>
    <p:sldLayoutId id="2147483687" r:id="rId9"/>
    <p:sldLayoutId id="2147483666" r:id="rId10"/>
    <p:sldLayoutId id="2147483688" r:id="rId11"/>
    <p:sldLayoutId id="214748365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hf hdr="0"/>
  <p:txStyles>
    <p:titleStyle>
      <a:lvl1pPr algn="l" defTabSz="914400" rtl="0" eaLnBrk="1" latinLnBrk="0" hangingPunct="1">
        <a:lnSpc>
          <a:spcPct val="90000"/>
        </a:lnSpc>
        <a:spcBef>
          <a:spcPct val="0"/>
        </a:spcBef>
        <a:buNone/>
        <a:defRPr sz="4400" b="1" kern="1200">
          <a:solidFill>
            <a:srgbClr val="FF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4D86A9E6-FC38-4F90-B0D9-C626E68D0368}"/>
              </a:ext>
            </a:extLst>
          </p:cNvPr>
          <p:cNvGraphicFramePr>
            <a:graphicFrameLocks noChangeAspect="1"/>
          </p:cNvGraphicFramePr>
          <p:nvPr userDrawn="1">
            <p:custDataLst>
              <p:tags r:id="rId10"/>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27" name="think-cell Folie" r:id="rId11" imgW="470" imgH="469" progId="TCLayout.ActiveDocument.1">
                  <p:embed/>
                </p:oleObj>
              </mc:Choice>
              <mc:Fallback>
                <p:oleObj name="think-cell Folie" r:id="rId11" imgW="470" imgH="469" progId="TCLayout.ActiveDocument.1">
                  <p:embed/>
                  <p:pic>
                    <p:nvPicPr>
                      <p:cNvPr id="2" name="Objekt 1" hidden="1">
                        <a:extLst>
                          <a:ext uri="{FF2B5EF4-FFF2-40B4-BE49-F238E27FC236}">
                            <a16:creationId xmlns:a16="http://schemas.microsoft.com/office/drawing/2014/main" id="{4D86A9E6-FC38-4F90-B0D9-C626E68D0368}"/>
                          </a:ext>
                        </a:extLst>
                      </p:cNvPr>
                      <p:cNvPicPr/>
                      <p:nvPr/>
                    </p:nvPicPr>
                    <p:blipFill>
                      <a:blip r:embed="rId12"/>
                      <a:stretch>
                        <a:fillRect/>
                      </a:stretch>
                    </p:blipFill>
                    <p:spPr>
                      <a:xfrm>
                        <a:off x="2118" y="2118"/>
                        <a:ext cx="2117" cy="2117"/>
                      </a:xfrm>
                      <a:prstGeom prst="rect">
                        <a:avLst/>
                      </a:prstGeom>
                    </p:spPr>
                  </p:pic>
                </p:oleObj>
              </mc:Fallback>
            </mc:AlternateContent>
          </a:graphicData>
        </a:graphic>
      </p:graphicFrame>
      <p:pic>
        <p:nvPicPr>
          <p:cNvPr id="3" name="Grafik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3542" y="6520919"/>
            <a:ext cx="609055" cy="204303"/>
          </a:xfrm>
          <a:prstGeom prst="rect">
            <a:avLst/>
          </a:prstGeom>
        </p:spPr>
      </p:pic>
      <p:sp>
        <p:nvSpPr>
          <p:cNvPr id="6" name="Textfeld 5"/>
          <p:cNvSpPr txBox="1"/>
          <p:nvPr/>
        </p:nvSpPr>
        <p:spPr>
          <a:xfrm>
            <a:off x="431371" y="6488119"/>
            <a:ext cx="864095" cy="235898"/>
          </a:xfrm>
          <a:prstGeom prst="rect">
            <a:avLst/>
          </a:prstGeom>
          <a:noFill/>
        </p:spPr>
        <p:txBody>
          <a:bodyPr wrap="square" lIns="0" rtlCol="0">
            <a:spAutoFit/>
          </a:bodyPr>
          <a:lstStyle/>
          <a:p>
            <a:fld id="{5942D050-F2D4-416B-BE3E-87C137103EDE}" type="datetime1">
              <a:rPr lang="de-DE" sz="933" smtClean="0">
                <a:solidFill>
                  <a:srgbClr val="595959"/>
                </a:solidFill>
                <a:latin typeface="Helvetica Linotype" panose="020B0500040000020004" pitchFamily="34" charset="0"/>
                <a:cs typeface="Helvetica Linotype" panose="020B0500040000020004" pitchFamily="34" charset="0"/>
              </a:rPr>
              <a:pPr/>
              <a:t>13.06.2024</a:t>
            </a:fld>
            <a:endParaRPr lang="de-DE" sz="933">
              <a:solidFill>
                <a:srgbClr val="595959"/>
              </a:solidFill>
              <a:latin typeface="Helvetica Linotype" panose="020B0500040000020004" pitchFamily="34" charset="0"/>
              <a:cs typeface="Helvetica Linotype" panose="020B0500040000020004" pitchFamily="34" charset="0"/>
            </a:endParaRPr>
          </a:p>
        </p:txBody>
      </p:sp>
      <p:sp>
        <p:nvSpPr>
          <p:cNvPr id="22" name="Rechteck 21"/>
          <p:cNvSpPr/>
          <p:nvPr/>
        </p:nvSpPr>
        <p:spPr>
          <a:xfrm>
            <a:off x="0" y="0"/>
            <a:ext cx="12192000" cy="1508787"/>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rgbClr val="FFFFFF"/>
              </a:solidFill>
            </a:endParaRPr>
          </a:p>
        </p:txBody>
      </p:sp>
      <p:cxnSp>
        <p:nvCxnSpPr>
          <p:cNvPr id="11" name="Gerade Verbindung 10"/>
          <p:cNvCxnSpPr/>
          <p:nvPr/>
        </p:nvCxnSpPr>
        <p:spPr>
          <a:xfrm>
            <a:off x="0" y="1508787"/>
            <a:ext cx="121920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p:nvCxnSpPr>
        <p:spPr>
          <a:xfrm>
            <a:off x="0" y="6405331"/>
            <a:ext cx="121920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10800522" y="6488115"/>
            <a:ext cx="960108" cy="235898"/>
          </a:xfrm>
          <a:prstGeom prst="rect">
            <a:avLst/>
          </a:prstGeom>
          <a:noFill/>
        </p:spPr>
        <p:txBody>
          <a:bodyPr wrap="square" rIns="0" rtlCol="0">
            <a:spAutoFit/>
          </a:bodyPr>
          <a:lstStyle/>
          <a:p>
            <a:pPr algn="r"/>
            <a:r>
              <a:rPr lang="de-DE" sz="933">
                <a:solidFill>
                  <a:srgbClr val="595959"/>
                </a:solidFill>
                <a:latin typeface="Helvetica Linotype" panose="020B0500040000020004" pitchFamily="34" charset="0"/>
                <a:cs typeface="Helvetica Linotype" panose="020B0500040000020004" pitchFamily="34" charset="0"/>
              </a:rPr>
              <a:t> </a:t>
            </a:r>
            <a:fld id="{114709F9-C4DE-4849-8FAB-B32533286CE5}" type="slidenum">
              <a:rPr lang="de-DE" sz="933" smtClean="0">
                <a:solidFill>
                  <a:srgbClr val="595959"/>
                </a:solidFill>
                <a:latin typeface="Helvetica Linotype" panose="020B0500040000020004" pitchFamily="34" charset="0"/>
                <a:cs typeface="Helvetica Linotype" panose="020B0500040000020004" pitchFamily="34" charset="0"/>
              </a:rPr>
              <a:pPr algn="r"/>
              <a:t>‹Nr.›</a:t>
            </a:fld>
            <a:endParaRPr lang="de-DE" sz="933">
              <a:solidFill>
                <a:srgbClr val="595959"/>
              </a:solidFill>
              <a:latin typeface="Helvetica Linotype" panose="020B0500040000020004" pitchFamily="34" charset="0"/>
              <a:cs typeface="Helvetica Linotype" panose="020B0500040000020004" pitchFamily="34" charset="0"/>
            </a:endParaRPr>
          </a:p>
        </p:txBody>
      </p:sp>
    </p:spTree>
    <p:extLst>
      <p:ext uri="{BB962C8B-B14F-4D97-AF65-F5344CB8AC3E}">
        <p14:creationId xmlns:p14="http://schemas.microsoft.com/office/powerpoint/2010/main" val="269906578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2"/>
            </p:custDataLst>
            <p:extLst>
              <p:ext uri="{D42A27DB-BD31-4B8C-83A1-F6EECF244321}">
                <p14:modId xmlns:p14="http://schemas.microsoft.com/office/powerpoint/2010/main" val="1627781678"/>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051" name="think-cell Slide" r:id="rId13" imgW="360" imgH="360" progId="TCLayout.ActiveDocument.1">
                  <p:embed/>
                </p:oleObj>
              </mc:Choice>
              <mc:Fallback>
                <p:oleObj name="think-cell Slide" r:id="rId13" imgW="360" imgH="360" progId="TCLayout.ActiveDocument.1">
                  <p:embed/>
                  <p:pic>
                    <p:nvPicPr>
                      <p:cNvPr id="2" name="Object 1" hidden="1"/>
                      <p:cNvPicPr/>
                      <p:nvPr/>
                    </p:nvPicPr>
                    <p:blipFill>
                      <a:blip r:embed="rId14"/>
                      <a:stretch>
                        <a:fillRect/>
                      </a:stretch>
                    </p:blipFill>
                    <p:spPr>
                      <a:xfrm>
                        <a:off x="2118" y="2118"/>
                        <a:ext cx="2116" cy="2116"/>
                      </a:xfrm>
                      <a:prstGeom prst="rect">
                        <a:avLst/>
                      </a:prstGeom>
                    </p:spPr>
                  </p:pic>
                </p:oleObj>
              </mc:Fallback>
            </mc:AlternateContent>
          </a:graphicData>
        </a:graphic>
      </p:graphicFrame>
      <p:pic>
        <p:nvPicPr>
          <p:cNvPr id="3" name="Grafik 2"/>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0863542" y="6520919"/>
            <a:ext cx="609055" cy="204303"/>
          </a:xfrm>
          <a:prstGeom prst="rect">
            <a:avLst/>
          </a:prstGeom>
        </p:spPr>
      </p:pic>
      <p:sp>
        <p:nvSpPr>
          <p:cNvPr id="22" name="Rechteck 21"/>
          <p:cNvSpPr/>
          <p:nvPr userDrawn="1"/>
        </p:nvSpPr>
        <p:spPr>
          <a:xfrm>
            <a:off x="0" y="0"/>
            <a:ext cx="12192000" cy="1508787"/>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2400" dirty="0">
              <a:latin typeface="Arial"/>
              <a:cs typeface="Arial"/>
              <a:sym typeface="Arial"/>
            </a:endParaRPr>
          </a:p>
        </p:txBody>
      </p:sp>
      <p:cxnSp>
        <p:nvCxnSpPr>
          <p:cNvPr id="11" name="Gerade Verbindung 10"/>
          <p:cNvCxnSpPr/>
          <p:nvPr userDrawn="1"/>
        </p:nvCxnSpPr>
        <p:spPr>
          <a:xfrm>
            <a:off x="0" y="1508787"/>
            <a:ext cx="121920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userDrawn="1"/>
        </p:nvCxnSpPr>
        <p:spPr>
          <a:xfrm>
            <a:off x="0" y="6405331"/>
            <a:ext cx="12192000"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userDrawn="1"/>
        </p:nvSpPr>
        <p:spPr>
          <a:xfrm>
            <a:off x="10800522" y="6488115"/>
            <a:ext cx="960108" cy="235898"/>
          </a:xfrm>
          <a:prstGeom prst="rect">
            <a:avLst/>
          </a:prstGeom>
          <a:noFill/>
        </p:spPr>
        <p:txBody>
          <a:bodyPr wrap="square" rIns="0" rtlCol="0">
            <a:spAutoFit/>
          </a:bodyPr>
          <a:lstStyle/>
          <a:p>
            <a:pPr algn="r"/>
            <a:r>
              <a:rPr lang="en-US" sz="933" dirty="0">
                <a:latin typeface="Arial"/>
                <a:cs typeface="Arial"/>
                <a:sym typeface="Arial"/>
              </a:rPr>
              <a:t> </a:t>
            </a:r>
            <a:fld id="{114709F9-C4DE-4849-8FAB-B32533286CE5}" type="slidenum">
              <a:rPr lang="en-US" sz="933" smtClean="0">
                <a:latin typeface="Arial"/>
                <a:cs typeface="Arial"/>
                <a:sym typeface="Arial"/>
              </a:rPr>
              <a:pPr algn="r"/>
              <a:t>‹Nr.›</a:t>
            </a:fld>
            <a:endParaRPr lang="en-US" sz="933" dirty="0">
              <a:latin typeface="Arial"/>
              <a:cs typeface="Arial"/>
              <a:sym typeface="Arial"/>
            </a:endParaRPr>
          </a:p>
        </p:txBody>
      </p:sp>
    </p:spTree>
    <p:extLst>
      <p:ext uri="{BB962C8B-B14F-4D97-AF65-F5344CB8AC3E}">
        <p14:creationId xmlns:p14="http://schemas.microsoft.com/office/powerpoint/2010/main" val="227994646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EA90E1-F14F-4A66-AA12-5387AE167241}"/>
              </a:ext>
            </a:extLst>
          </p:cNvPr>
          <p:cNvSpPr>
            <a:spLocks noGrp="1"/>
          </p:cNvSpPr>
          <p:nvPr>
            <p:ph type="title"/>
          </p:nvPr>
        </p:nvSpPr>
        <p:spPr>
          <a:xfrm>
            <a:off x="882000" y="669600"/>
            <a:ext cx="10515600" cy="468000"/>
          </a:xfrm>
          <a:prstGeom prst="rect">
            <a:avLst/>
          </a:prstGeom>
        </p:spPr>
        <p:txBody>
          <a:bodyPr vert="horz" lIns="91440" tIns="45720" rIns="91440" bIns="45720" rtlCol="0" anchor="t">
            <a:normAutofit/>
          </a:bodyPr>
          <a:lstStyle/>
          <a:p>
            <a:r>
              <a:rPr lang="de-DE" dirty="0"/>
              <a:t>Mastertitelformat bearbeiten</a:t>
            </a:r>
          </a:p>
        </p:txBody>
      </p:sp>
      <p:sp>
        <p:nvSpPr>
          <p:cNvPr id="3" name="Textplatzhalter 2">
            <a:extLst>
              <a:ext uri="{FF2B5EF4-FFF2-40B4-BE49-F238E27FC236}">
                <a16:creationId xmlns:a16="http://schemas.microsoft.com/office/drawing/2014/main" id="{E9D45A70-6440-4148-9E4C-A6127C75D60B}"/>
              </a:ext>
            </a:extLst>
          </p:cNvPr>
          <p:cNvSpPr>
            <a:spLocks noGrp="1"/>
          </p:cNvSpPr>
          <p:nvPr>
            <p:ph type="body" idx="1"/>
          </p:nvPr>
        </p:nvSpPr>
        <p:spPr>
          <a:xfrm>
            <a:off x="880140" y="1411200"/>
            <a:ext cx="1047366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9767990-BDAC-4CC9-8AEB-C4449CF49C60}"/>
              </a:ext>
            </a:extLst>
          </p:cNvPr>
          <p:cNvSpPr>
            <a:spLocks noGrp="1"/>
          </p:cNvSpPr>
          <p:nvPr>
            <p:ph type="dt" sz="half" idx="2"/>
          </p:nvPr>
        </p:nvSpPr>
        <p:spPr>
          <a:xfrm>
            <a:off x="1353600" y="6469200"/>
            <a:ext cx="982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C3CF2-A18F-4019-828A-AD91C6595DE8}" type="datetime1">
              <a:rPr lang="de-DE" smtClean="0"/>
              <a:t>13.06.2024</a:t>
            </a:fld>
            <a:endParaRPr lang="de-DE" dirty="0"/>
          </a:p>
        </p:txBody>
      </p:sp>
      <p:sp>
        <p:nvSpPr>
          <p:cNvPr id="5" name="Fußzeilenplatzhalter 4">
            <a:extLst>
              <a:ext uri="{FF2B5EF4-FFF2-40B4-BE49-F238E27FC236}">
                <a16:creationId xmlns:a16="http://schemas.microsoft.com/office/drawing/2014/main" id="{CCF06036-93F0-4296-A145-DCD878AABC7C}"/>
              </a:ext>
            </a:extLst>
          </p:cNvPr>
          <p:cNvSpPr>
            <a:spLocks noGrp="1"/>
          </p:cNvSpPr>
          <p:nvPr>
            <p:ph type="ftr" sz="quarter" idx="3"/>
          </p:nvPr>
        </p:nvSpPr>
        <p:spPr>
          <a:xfrm>
            <a:off x="2336400" y="64692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de-DE" dirty="0"/>
              <a:t>Radium stellt sich vor.</a:t>
            </a:r>
          </a:p>
        </p:txBody>
      </p:sp>
      <p:sp>
        <p:nvSpPr>
          <p:cNvPr id="6" name="Foliennummernplatzhalter 5">
            <a:extLst>
              <a:ext uri="{FF2B5EF4-FFF2-40B4-BE49-F238E27FC236}">
                <a16:creationId xmlns:a16="http://schemas.microsoft.com/office/drawing/2014/main" id="{6BD16FEA-E5A0-4389-804A-D80D9F37213B}"/>
              </a:ext>
            </a:extLst>
          </p:cNvPr>
          <p:cNvSpPr>
            <a:spLocks noGrp="1"/>
          </p:cNvSpPr>
          <p:nvPr>
            <p:ph type="sldNum" sz="quarter" idx="4"/>
          </p:nvPr>
        </p:nvSpPr>
        <p:spPr>
          <a:xfrm>
            <a:off x="880138" y="6469200"/>
            <a:ext cx="471600" cy="365125"/>
          </a:xfrm>
          <a:prstGeom prst="rect">
            <a:avLst/>
          </a:prstGeom>
        </p:spPr>
        <p:txBody>
          <a:bodyPr vert="horz" lIns="91440" tIns="45720" rIns="91440" bIns="45720" rtlCol="0" anchor="ctr"/>
          <a:lstStyle>
            <a:lvl1pPr algn="r">
              <a:defRPr sz="1200">
                <a:solidFill>
                  <a:srgbClr val="FF6600"/>
                </a:solidFill>
              </a:defRPr>
            </a:lvl1pPr>
          </a:lstStyle>
          <a:p>
            <a:fld id="{8BFA4181-09EF-4410-8795-DB2C7B2B0115}" type="slidenum">
              <a:rPr lang="de-DE" smtClean="0"/>
              <a:pPr/>
              <a:t>‹Nr.›</a:t>
            </a:fld>
            <a:endParaRPr lang="de-DE" dirty="0"/>
          </a:p>
        </p:txBody>
      </p:sp>
      <p:cxnSp>
        <p:nvCxnSpPr>
          <p:cNvPr id="17" name="Gerader Verbinder 11">
            <a:extLst>
              <a:ext uri="{FF2B5EF4-FFF2-40B4-BE49-F238E27FC236}">
                <a16:creationId xmlns:a16="http://schemas.microsoft.com/office/drawing/2014/main" id="{F87F7B8E-55EE-40C9-93FB-3FF835661CD5}"/>
              </a:ext>
            </a:extLst>
          </p:cNvPr>
          <p:cNvCxnSpPr>
            <a:cxnSpLocks/>
          </p:cNvCxnSpPr>
          <p:nvPr userDrawn="1"/>
        </p:nvCxnSpPr>
        <p:spPr>
          <a:xfrm flipH="1">
            <a:off x="881999" y="0"/>
            <a:ext cx="2" cy="59167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8" name="Gerader Verbinder 8">
            <a:extLst>
              <a:ext uri="{FF2B5EF4-FFF2-40B4-BE49-F238E27FC236}">
                <a16:creationId xmlns:a16="http://schemas.microsoft.com/office/drawing/2014/main" id="{8389D78F-259C-4D0B-A0C8-B911522D488F}"/>
              </a:ext>
            </a:extLst>
          </p:cNvPr>
          <p:cNvCxnSpPr>
            <a:cxnSpLocks/>
          </p:cNvCxnSpPr>
          <p:nvPr userDrawn="1"/>
        </p:nvCxnSpPr>
        <p:spPr>
          <a:xfrm>
            <a:off x="882000" y="6584950"/>
            <a:ext cx="0" cy="2730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44340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hdr="0"/>
  <p:txStyles>
    <p:titleStyle>
      <a:lvl1pPr algn="l" defTabSz="914400" rtl="0" eaLnBrk="1" latinLnBrk="0" hangingPunct="1">
        <a:lnSpc>
          <a:spcPct val="90000"/>
        </a:lnSpc>
        <a:spcBef>
          <a:spcPct val="0"/>
        </a:spcBef>
        <a:buNone/>
        <a:defRPr sz="2400" b="1" kern="1200">
          <a:solidFill>
            <a:srgbClr val="FF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538163" indent="-27305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809625" indent="-2714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074738" indent="-265113"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346200" indent="-271463" algn="l" defTabSz="914400" rtl="0" eaLnBrk="1" latinLnBrk="0" hangingPunct="1">
        <a:lnSpc>
          <a:spcPct val="90000"/>
        </a:lnSpc>
        <a:spcBef>
          <a:spcPts val="500"/>
        </a:spcBef>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chart" Target="../charts/chart1.xml"/><Relationship Id="rId18" Type="http://schemas.openxmlformats.org/officeDocument/2006/relationships/image" Target="../media/image36.png"/><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notesSlide" Target="../notesSlides/notesSlide7.xml"/><Relationship Id="rId17" Type="http://schemas.openxmlformats.org/officeDocument/2006/relationships/image" Target="../media/image35.png"/><Relationship Id="rId2" Type="http://schemas.openxmlformats.org/officeDocument/2006/relationships/tags" Target="../tags/tag138.xml"/><Relationship Id="rId16" Type="http://schemas.openxmlformats.org/officeDocument/2006/relationships/image" Target="../media/image34.png"/><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slideLayout" Target="../slideLayouts/slideLayout3.xml"/><Relationship Id="rId5" Type="http://schemas.openxmlformats.org/officeDocument/2006/relationships/tags" Target="../tags/tag141.xml"/><Relationship Id="rId15" Type="http://schemas.openxmlformats.org/officeDocument/2006/relationships/image" Target="../media/image33.png"/><Relationship Id="rId10" Type="http://schemas.openxmlformats.org/officeDocument/2006/relationships/tags" Target="../tags/tag146.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5.jpeg"/><Relationship Id="rId16"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7.png"/><Relationship Id="rId10" Type="http://schemas.microsoft.com/office/2007/relationships/hdphoto" Target="../media/hdphoto1.wdp"/><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svg"/><Relationship Id="rId3" Type="http://schemas.openxmlformats.org/officeDocument/2006/relationships/image" Target="../media/image70.svg"/><Relationship Id="rId7" Type="http://schemas.openxmlformats.org/officeDocument/2006/relationships/image" Target="../media/image74.svg"/><Relationship Id="rId12" Type="http://schemas.openxmlformats.org/officeDocument/2006/relationships/image" Target="../media/image78.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7.svg"/><Relationship Id="rId5" Type="http://schemas.openxmlformats.org/officeDocument/2006/relationships/image" Target="../media/image72.svg"/><Relationship Id="rId10" Type="http://schemas.openxmlformats.org/officeDocument/2006/relationships/image" Target="../media/image19.png"/><Relationship Id="rId4" Type="http://schemas.openxmlformats.org/officeDocument/2006/relationships/image" Target="../media/image71.png"/><Relationship Id="rId9" Type="http://schemas.openxmlformats.org/officeDocument/2006/relationships/image" Target="../media/image76.svg"/></Relationships>
</file>

<file path=ppt/slides/_rels/slide18.xml.rels><?xml version="1.0" encoding="UTF-8" standalone="yes"?>
<Relationships xmlns="http://schemas.openxmlformats.org/package/2006/relationships"><Relationship Id="rId8" Type="http://schemas.openxmlformats.org/officeDocument/2006/relationships/hyperlink" Target="http://www.radium.de/led-lamps" TargetMode="External"/><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g"/><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hyperlink" Target="http://www.radium.de/leds-save" TargetMode="External"/></Relationships>
</file>

<file path=ppt/slides/_rels/slide19.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slideLayout" Target="../slideLayouts/slideLayout3.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jpg"/><Relationship Id="rId7"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2.jpg"/><Relationship Id="rId5" Type="http://schemas.openxmlformats.org/officeDocument/2006/relationships/image" Target="../media/image88.png"/><Relationship Id="rId10" Type="http://schemas.openxmlformats.org/officeDocument/2006/relationships/hyperlink" Target="http://www.radium.de/ledstrip" TargetMode="External"/><Relationship Id="rId4" Type="http://schemas.openxmlformats.org/officeDocument/2006/relationships/image" Target="../media/image87.png"/><Relationship Id="rId9" Type="http://schemas.openxmlformats.org/officeDocument/2006/relationships/hyperlink" Target="http://www.radium.de/led-strip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image" Target="../media/image97.jpeg"/><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image" Target="../media/image96.pn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image" Target="../media/image95.jpeg"/><Relationship Id="rId5" Type="http://schemas.openxmlformats.org/officeDocument/2006/relationships/tags" Target="../tags/tag157.xml"/><Relationship Id="rId10" Type="http://schemas.openxmlformats.org/officeDocument/2006/relationships/image" Target="../media/image94.jpeg"/><Relationship Id="rId4" Type="http://schemas.openxmlformats.org/officeDocument/2006/relationships/tags" Target="../tags/tag156.xml"/><Relationship Id="rId9" Type="http://schemas.openxmlformats.org/officeDocument/2006/relationships/slideLayout" Target="../slideLayouts/slideLayout3.xml"/><Relationship Id="rId14" Type="http://schemas.openxmlformats.org/officeDocument/2006/relationships/image" Target="../media/image98.jpe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2.jpg"/></Relationships>
</file>

<file path=ppt/slides/_rels/slide2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02.jpg"/><Relationship Id="rId4" Type="http://schemas.openxmlformats.org/officeDocument/2006/relationships/image" Target="../media/image101.jpeg"/></Relationships>
</file>

<file path=ppt/slides/_rels/slide26.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6" Type="http://schemas.openxmlformats.org/officeDocument/2006/relationships/tags" Target="../tags/tag37.xml"/><Relationship Id="rId117" Type="http://schemas.openxmlformats.org/officeDocument/2006/relationships/tags" Target="../tags/tag128.xml"/><Relationship Id="rId21" Type="http://schemas.openxmlformats.org/officeDocument/2006/relationships/tags" Target="../tags/tag32.xml"/><Relationship Id="rId42" Type="http://schemas.openxmlformats.org/officeDocument/2006/relationships/tags" Target="../tags/tag53.xml"/><Relationship Id="rId47" Type="http://schemas.openxmlformats.org/officeDocument/2006/relationships/tags" Target="../tags/tag58.xml"/><Relationship Id="rId63" Type="http://schemas.openxmlformats.org/officeDocument/2006/relationships/tags" Target="../tags/tag74.xml"/><Relationship Id="rId68" Type="http://schemas.openxmlformats.org/officeDocument/2006/relationships/tags" Target="../tags/tag79.xml"/><Relationship Id="rId84" Type="http://schemas.openxmlformats.org/officeDocument/2006/relationships/tags" Target="../tags/tag95.xml"/><Relationship Id="rId89" Type="http://schemas.openxmlformats.org/officeDocument/2006/relationships/tags" Target="../tags/tag100.xml"/><Relationship Id="rId112" Type="http://schemas.openxmlformats.org/officeDocument/2006/relationships/tags" Target="../tags/tag123.xml"/><Relationship Id="rId16" Type="http://schemas.openxmlformats.org/officeDocument/2006/relationships/tags" Target="../tags/tag27.xml"/><Relationship Id="rId107" Type="http://schemas.openxmlformats.org/officeDocument/2006/relationships/tags" Target="../tags/tag118.xml"/><Relationship Id="rId11" Type="http://schemas.openxmlformats.org/officeDocument/2006/relationships/tags" Target="../tags/tag22.xml"/><Relationship Id="rId32" Type="http://schemas.openxmlformats.org/officeDocument/2006/relationships/tags" Target="../tags/tag43.xml"/><Relationship Id="rId37" Type="http://schemas.openxmlformats.org/officeDocument/2006/relationships/tags" Target="../tags/tag48.xml"/><Relationship Id="rId53" Type="http://schemas.openxmlformats.org/officeDocument/2006/relationships/tags" Target="../tags/tag64.xml"/><Relationship Id="rId58" Type="http://schemas.openxmlformats.org/officeDocument/2006/relationships/tags" Target="../tags/tag69.xml"/><Relationship Id="rId74" Type="http://schemas.openxmlformats.org/officeDocument/2006/relationships/tags" Target="../tags/tag85.xml"/><Relationship Id="rId79" Type="http://schemas.openxmlformats.org/officeDocument/2006/relationships/tags" Target="../tags/tag90.xml"/><Relationship Id="rId102" Type="http://schemas.openxmlformats.org/officeDocument/2006/relationships/tags" Target="../tags/tag113.xml"/><Relationship Id="rId123" Type="http://schemas.openxmlformats.org/officeDocument/2006/relationships/tags" Target="../tags/tag134.xml"/><Relationship Id="rId128" Type="http://schemas.openxmlformats.org/officeDocument/2006/relationships/image" Target="../media/image20.svg"/><Relationship Id="rId5" Type="http://schemas.openxmlformats.org/officeDocument/2006/relationships/tags" Target="../tags/tag16.xml"/><Relationship Id="rId90" Type="http://schemas.openxmlformats.org/officeDocument/2006/relationships/tags" Target="../tags/tag101.xml"/><Relationship Id="rId95" Type="http://schemas.openxmlformats.org/officeDocument/2006/relationships/tags" Target="../tags/tag106.xml"/><Relationship Id="rId19" Type="http://schemas.openxmlformats.org/officeDocument/2006/relationships/tags" Target="../tags/tag30.xml"/><Relationship Id="rId14" Type="http://schemas.openxmlformats.org/officeDocument/2006/relationships/tags" Target="../tags/tag25.xml"/><Relationship Id="rId22" Type="http://schemas.openxmlformats.org/officeDocument/2006/relationships/tags" Target="../tags/tag33.xml"/><Relationship Id="rId27" Type="http://schemas.openxmlformats.org/officeDocument/2006/relationships/tags" Target="../tags/tag38.xml"/><Relationship Id="rId30" Type="http://schemas.openxmlformats.org/officeDocument/2006/relationships/tags" Target="../tags/tag41.xml"/><Relationship Id="rId35" Type="http://schemas.openxmlformats.org/officeDocument/2006/relationships/tags" Target="../tags/tag46.xml"/><Relationship Id="rId43" Type="http://schemas.openxmlformats.org/officeDocument/2006/relationships/tags" Target="../tags/tag54.xml"/><Relationship Id="rId48" Type="http://schemas.openxmlformats.org/officeDocument/2006/relationships/tags" Target="../tags/tag59.xml"/><Relationship Id="rId56" Type="http://schemas.openxmlformats.org/officeDocument/2006/relationships/tags" Target="../tags/tag67.xml"/><Relationship Id="rId64" Type="http://schemas.openxmlformats.org/officeDocument/2006/relationships/tags" Target="../tags/tag75.xml"/><Relationship Id="rId69" Type="http://schemas.openxmlformats.org/officeDocument/2006/relationships/tags" Target="../tags/tag80.xml"/><Relationship Id="rId77" Type="http://schemas.openxmlformats.org/officeDocument/2006/relationships/tags" Target="../tags/tag88.xml"/><Relationship Id="rId100" Type="http://schemas.openxmlformats.org/officeDocument/2006/relationships/tags" Target="../tags/tag111.xml"/><Relationship Id="rId105" Type="http://schemas.openxmlformats.org/officeDocument/2006/relationships/tags" Target="../tags/tag116.xml"/><Relationship Id="rId113" Type="http://schemas.openxmlformats.org/officeDocument/2006/relationships/tags" Target="../tags/tag124.xml"/><Relationship Id="rId118" Type="http://schemas.openxmlformats.org/officeDocument/2006/relationships/tags" Target="../tags/tag129.xml"/><Relationship Id="rId126" Type="http://schemas.openxmlformats.org/officeDocument/2006/relationships/slideLayout" Target="../slideLayouts/slideLayout3.xml"/><Relationship Id="rId8" Type="http://schemas.openxmlformats.org/officeDocument/2006/relationships/tags" Target="../tags/tag19.xml"/><Relationship Id="rId51" Type="http://schemas.openxmlformats.org/officeDocument/2006/relationships/tags" Target="../tags/tag62.xml"/><Relationship Id="rId72" Type="http://schemas.openxmlformats.org/officeDocument/2006/relationships/tags" Target="../tags/tag83.xml"/><Relationship Id="rId80" Type="http://schemas.openxmlformats.org/officeDocument/2006/relationships/tags" Target="../tags/tag91.xml"/><Relationship Id="rId85" Type="http://schemas.openxmlformats.org/officeDocument/2006/relationships/tags" Target="../tags/tag96.xml"/><Relationship Id="rId93" Type="http://schemas.openxmlformats.org/officeDocument/2006/relationships/tags" Target="../tags/tag104.xml"/><Relationship Id="rId98" Type="http://schemas.openxmlformats.org/officeDocument/2006/relationships/tags" Target="../tags/tag109.xml"/><Relationship Id="rId121" Type="http://schemas.openxmlformats.org/officeDocument/2006/relationships/tags" Target="../tags/tag132.xml"/><Relationship Id="rId3" Type="http://schemas.openxmlformats.org/officeDocument/2006/relationships/tags" Target="../tags/tag14.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tags" Target="../tags/tag36.xml"/><Relationship Id="rId33" Type="http://schemas.openxmlformats.org/officeDocument/2006/relationships/tags" Target="../tags/tag44.xml"/><Relationship Id="rId38" Type="http://schemas.openxmlformats.org/officeDocument/2006/relationships/tags" Target="../tags/tag49.xml"/><Relationship Id="rId46" Type="http://schemas.openxmlformats.org/officeDocument/2006/relationships/tags" Target="../tags/tag57.xml"/><Relationship Id="rId59" Type="http://schemas.openxmlformats.org/officeDocument/2006/relationships/tags" Target="../tags/tag70.xml"/><Relationship Id="rId67" Type="http://schemas.openxmlformats.org/officeDocument/2006/relationships/tags" Target="../tags/tag78.xml"/><Relationship Id="rId103" Type="http://schemas.openxmlformats.org/officeDocument/2006/relationships/tags" Target="../tags/tag114.xml"/><Relationship Id="rId108" Type="http://schemas.openxmlformats.org/officeDocument/2006/relationships/tags" Target="../tags/tag119.xml"/><Relationship Id="rId116" Type="http://schemas.openxmlformats.org/officeDocument/2006/relationships/tags" Target="../tags/tag127.xml"/><Relationship Id="rId124" Type="http://schemas.openxmlformats.org/officeDocument/2006/relationships/tags" Target="../tags/tag135.xml"/><Relationship Id="rId129" Type="http://schemas.openxmlformats.org/officeDocument/2006/relationships/image" Target="../media/image21.png"/><Relationship Id="rId20" Type="http://schemas.openxmlformats.org/officeDocument/2006/relationships/tags" Target="../tags/tag31.xml"/><Relationship Id="rId41" Type="http://schemas.openxmlformats.org/officeDocument/2006/relationships/tags" Target="../tags/tag52.xml"/><Relationship Id="rId54" Type="http://schemas.openxmlformats.org/officeDocument/2006/relationships/tags" Target="../tags/tag65.xml"/><Relationship Id="rId62" Type="http://schemas.openxmlformats.org/officeDocument/2006/relationships/tags" Target="../tags/tag73.xml"/><Relationship Id="rId70" Type="http://schemas.openxmlformats.org/officeDocument/2006/relationships/tags" Target="../tags/tag81.xml"/><Relationship Id="rId75" Type="http://schemas.openxmlformats.org/officeDocument/2006/relationships/tags" Target="../tags/tag86.xml"/><Relationship Id="rId83" Type="http://schemas.openxmlformats.org/officeDocument/2006/relationships/tags" Target="../tags/tag94.xml"/><Relationship Id="rId88" Type="http://schemas.openxmlformats.org/officeDocument/2006/relationships/tags" Target="../tags/tag99.xml"/><Relationship Id="rId91" Type="http://schemas.openxmlformats.org/officeDocument/2006/relationships/tags" Target="../tags/tag102.xml"/><Relationship Id="rId96" Type="http://schemas.openxmlformats.org/officeDocument/2006/relationships/tags" Target="../tags/tag107.xml"/><Relationship Id="rId111" Type="http://schemas.openxmlformats.org/officeDocument/2006/relationships/tags" Target="../tags/tag122.xml"/><Relationship Id="rId1" Type="http://schemas.openxmlformats.org/officeDocument/2006/relationships/tags" Target="../tags/tag12.xml"/><Relationship Id="rId6" Type="http://schemas.openxmlformats.org/officeDocument/2006/relationships/tags" Target="../tags/tag17.xml"/><Relationship Id="rId15" Type="http://schemas.openxmlformats.org/officeDocument/2006/relationships/tags" Target="../tags/tag26.xml"/><Relationship Id="rId23" Type="http://schemas.openxmlformats.org/officeDocument/2006/relationships/tags" Target="../tags/tag34.xml"/><Relationship Id="rId28" Type="http://schemas.openxmlformats.org/officeDocument/2006/relationships/tags" Target="../tags/tag39.xml"/><Relationship Id="rId36" Type="http://schemas.openxmlformats.org/officeDocument/2006/relationships/tags" Target="../tags/tag47.xml"/><Relationship Id="rId49" Type="http://schemas.openxmlformats.org/officeDocument/2006/relationships/tags" Target="../tags/tag60.xml"/><Relationship Id="rId57" Type="http://schemas.openxmlformats.org/officeDocument/2006/relationships/tags" Target="../tags/tag68.xml"/><Relationship Id="rId106" Type="http://schemas.openxmlformats.org/officeDocument/2006/relationships/tags" Target="../tags/tag117.xml"/><Relationship Id="rId114" Type="http://schemas.openxmlformats.org/officeDocument/2006/relationships/tags" Target="../tags/tag125.xml"/><Relationship Id="rId119" Type="http://schemas.openxmlformats.org/officeDocument/2006/relationships/tags" Target="../tags/tag130.xml"/><Relationship Id="rId127" Type="http://schemas.openxmlformats.org/officeDocument/2006/relationships/image" Target="../media/image19.png"/><Relationship Id="rId10" Type="http://schemas.openxmlformats.org/officeDocument/2006/relationships/tags" Target="../tags/tag21.xml"/><Relationship Id="rId31" Type="http://schemas.openxmlformats.org/officeDocument/2006/relationships/tags" Target="../tags/tag42.xml"/><Relationship Id="rId44" Type="http://schemas.openxmlformats.org/officeDocument/2006/relationships/tags" Target="../tags/tag55.xml"/><Relationship Id="rId52" Type="http://schemas.openxmlformats.org/officeDocument/2006/relationships/tags" Target="../tags/tag63.xml"/><Relationship Id="rId60" Type="http://schemas.openxmlformats.org/officeDocument/2006/relationships/tags" Target="../tags/tag71.xml"/><Relationship Id="rId65" Type="http://schemas.openxmlformats.org/officeDocument/2006/relationships/tags" Target="../tags/tag76.xml"/><Relationship Id="rId73" Type="http://schemas.openxmlformats.org/officeDocument/2006/relationships/tags" Target="../tags/tag84.xml"/><Relationship Id="rId78" Type="http://schemas.openxmlformats.org/officeDocument/2006/relationships/tags" Target="../tags/tag89.xml"/><Relationship Id="rId81" Type="http://schemas.openxmlformats.org/officeDocument/2006/relationships/tags" Target="../tags/tag92.xml"/><Relationship Id="rId86" Type="http://schemas.openxmlformats.org/officeDocument/2006/relationships/tags" Target="../tags/tag97.xml"/><Relationship Id="rId94" Type="http://schemas.openxmlformats.org/officeDocument/2006/relationships/tags" Target="../tags/tag105.xml"/><Relationship Id="rId99" Type="http://schemas.openxmlformats.org/officeDocument/2006/relationships/tags" Target="../tags/tag110.xml"/><Relationship Id="rId101" Type="http://schemas.openxmlformats.org/officeDocument/2006/relationships/tags" Target="../tags/tag112.xml"/><Relationship Id="rId122" Type="http://schemas.openxmlformats.org/officeDocument/2006/relationships/tags" Target="../tags/tag133.xml"/><Relationship Id="rId130" Type="http://schemas.openxmlformats.org/officeDocument/2006/relationships/image" Target="../media/image22.svg"/><Relationship Id="rId4" Type="http://schemas.openxmlformats.org/officeDocument/2006/relationships/tags" Target="../tags/tag15.xml"/><Relationship Id="rId9" Type="http://schemas.openxmlformats.org/officeDocument/2006/relationships/tags" Target="../tags/tag20.xml"/><Relationship Id="rId13" Type="http://schemas.openxmlformats.org/officeDocument/2006/relationships/tags" Target="../tags/tag24.xml"/><Relationship Id="rId18" Type="http://schemas.openxmlformats.org/officeDocument/2006/relationships/tags" Target="../tags/tag29.xml"/><Relationship Id="rId39" Type="http://schemas.openxmlformats.org/officeDocument/2006/relationships/tags" Target="../tags/tag50.xml"/><Relationship Id="rId109" Type="http://schemas.openxmlformats.org/officeDocument/2006/relationships/tags" Target="../tags/tag120.xml"/><Relationship Id="rId34" Type="http://schemas.openxmlformats.org/officeDocument/2006/relationships/tags" Target="../tags/tag45.xml"/><Relationship Id="rId50" Type="http://schemas.openxmlformats.org/officeDocument/2006/relationships/tags" Target="../tags/tag61.xml"/><Relationship Id="rId55" Type="http://schemas.openxmlformats.org/officeDocument/2006/relationships/tags" Target="../tags/tag66.xml"/><Relationship Id="rId76" Type="http://schemas.openxmlformats.org/officeDocument/2006/relationships/tags" Target="../tags/tag87.xml"/><Relationship Id="rId97" Type="http://schemas.openxmlformats.org/officeDocument/2006/relationships/tags" Target="../tags/tag108.xml"/><Relationship Id="rId104" Type="http://schemas.openxmlformats.org/officeDocument/2006/relationships/tags" Target="../tags/tag115.xml"/><Relationship Id="rId120" Type="http://schemas.openxmlformats.org/officeDocument/2006/relationships/tags" Target="../tags/tag131.xml"/><Relationship Id="rId125" Type="http://schemas.openxmlformats.org/officeDocument/2006/relationships/tags" Target="../tags/tag136.xml"/><Relationship Id="rId7" Type="http://schemas.openxmlformats.org/officeDocument/2006/relationships/tags" Target="../tags/tag18.xml"/><Relationship Id="rId71" Type="http://schemas.openxmlformats.org/officeDocument/2006/relationships/tags" Target="../tags/tag82.xml"/><Relationship Id="rId92" Type="http://schemas.openxmlformats.org/officeDocument/2006/relationships/tags" Target="../tags/tag103.xml"/><Relationship Id="rId2" Type="http://schemas.openxmlformats.org/officeDocument/2006/relationships/tags" Target="../tags/tag13.xml"/><Relationship Id="rId29" Type="http://schemas.openxmlformats.org/officeDocument/2006/relationships/tags" Target="../tags/tag40.xml"/><Relationship Id="rId24" Type="http://schemas.openxmlformats.org/officeDocument/2006/relationships/tags" Target="../tags/tag35.xml"/><Relationship Id="rId40" Type="http://schemas.openxmlformats.org/officeDocument/2006/relationships/tags" Target="../tags/tag51.xml"/><Relationship Id="rId45" Type="http://schemas.openxmlformats.org/officeDocument/2006/relationships/tags" Target="../tags/tag56.xml"/><Relationship Id="rId66" Type="http://schemas.openxmlformats.org/officeDocument/2006/relationships/tags" Target="../tags/tag77.xml"/><Relationship Id="rId87" Type="http://schemas.openxmlformats.org/officeDocument/2006/relationships/tags" Target="../tags/tag98.xml"/><Relationship Id="rId110" Type="http://schemas.openxmlformats.org/officeDocument/2006/relationships/tags" Target="../tags/tag121.xml"/><Relationship Id="rId115" Type="http://schemas.openxmlformats.org/officeDocument/2006/relationships/tags" Target="../tags/tag126.xml"/><Relationship Id="rId61" Type="http://schemas.openxmlformats.org/officeDocument/2006/relationships/tags" Target="../tags/tag72.xml"/><Relationship Id="rId82" Type="http://schemas.openxmlformats.org/officeDocument/2006/relationships/tags" Target="../tags/tag9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E435C87A-4FBC-4694-B4D6-713A26675A25}"/>
              </a:ext>
            </a:extLst>
          </p:cNvPr>
          <p:cNvSpPr txBox="1">
            <a:spLocks/>
          </p:cNvSpPr>
          <p:nvPr/>
        </p:nvSpPr>
        <p:spPr>
          <a:xfrm>
            <a:off x="838200" y="5256325"/>
            <a:ext cx="9956180" cy="802312"/>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GB" sz="3600"/>
              <a:t>Radium presents Radium.</a:t>
            </a:r>
          </a:p>
        </p:txBody>
      </p:sp>
      <p:sp>
        <p:nvSpPr>
          <p:cNvPr id="3" name="Textplatzhalter 2">
            <a:extLst>
              <a:ext uri="{FF2B5EF4-FFF2-40B4-BE49-F238E27FC236}">
                <a16:creationId xmlns:a16="http://schemas.microsoft.com/office/drawing/2014/main" id="{8FCE5019-83EB-477E-A54E-DBFC94640917}"/>
              </a:ext>
            </a:extLst>
          </p:cNvPr>
          <p:cNvSpPr>
            <a:spLocks noGrp="1"/>
          </p:cNvSpPr>
          <p:nvPr>
            <p:ph type="body" sz="quarter" idx="11"/>
          </p:nvPr>
        </p:nvSpPr>
        <p:spPr>
          <a:xfrm>
            <a:off x="10602268" y="3334437"/>
            <a:ext cx="833932" cy="265582"/>
          </a:xfrm>
        </p:spPr>
        <p:txBody>
          <a:bodyPr/>
          <a:lstStyle/>
          <a:p>
            <a:pPr>
              <a:lnSpc>
                <a:spcPct val="100000"/>
              </a:lnSpc>
            </a:pPr>
            <a:r>
              <a:rPr lang="en-GB" sz="1400" dirty="0"/>
              <a:t>June</a:t>
            </a:r>
            <a:br>
              <a:rPr lang="en-GB" sz="1400" dirty="0"/>
            </a:br>
            <a:r>
              <a:rPr lang="en-GB" sz="1400" dirty="0"/>
              <a:t>2024</a:t>
            </a:r>
          </a:p>
        </p:txBody>
      </p:sp>
      <p:sp>
        <p:nvSpPr>
          <p:cNvPr id="6" name="Rechteck 5">
            <a:extLst>
              <a:ext uri="{FF2B5EF4-FFF2-40B4-BE49-F238E27FC236}">
                <a16:creationId xmlns:a16="http://schemas.microsoft.com/office/drawing/2014/main" id="{3D8ADA44-A35D-4A63-8E3A-AD089236C02A}"/>
              </a:ext>
            </a:extLst>
          </p:cNvPr>
          <p:cNvSpPr/>
          <p:nvPr/>
        </p:nvSpPr>
        <p:spPr>
          <a:xfrm>
            <a:off x="0" y="0"/>
            <a:ext cx="18288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el 3">
            <a:extLst>
              <a:ext uri="{FF2B5EF4-FFF2-40B4-BE49-F238E27FC236}">
                <a16:creationId xmlns:a16="http://schemas.microsoft.com/office/drawing/2014/main" id="{7E0E5680-5008-40E8-9FA9-3A9E5227F358}"/>
              </a:ext>
            </a:extLst>
          </p:cNvPr>
          <p:cNvSpPr>
            <a:spLocks noGrp="1"/>
          </p:cNvSpPr>
          <p:nvPr>
            <p:ph type="title"/>
          </p:nvPr>
        </p:nvSpPr>
        <p:spPr>
          <a:xfrm>
            <a:off x="838200" y="4201253"/>
            <a:ext cx="9956180" cy="1262462"/>
          </a:xfrm>
          <a:effectLst>
            <a:outerShdw blurRad="50800" dist="38100" dir="2700000" algn="tl" rotWithShape="0">
              <a:prstClr val="black">
                <a:alpha val="40000"/>
              </a:prstClr>
            </a:outerShdw>
          </a:effectLst>
        </p:spPr>
        <p:txBody>
          <a:bodyPr>
            <a:normAutofit/>
          </a:bodyPr>
          <a:lstStyle/>
          <a:p>
            <a:r>
              <a:rPr lang="en-GB" sz="3600" b="0" dirty="0">
                <a:latin typeface="Helvetica Neue" panose="02000503000000020004" pitchFamily="2"/>
                <a:ea typeface="Helvetica Neue" panose="02000503000000020004" pitchFamily="2"/>
                <a:cs typeface="Helvetica Neue" panose="02000503000000020004" pitchFamily="2"/>
              </a:rPr>
              <a:t>A company with tradition, </a:t>
            </a:r>
            <a:br>
              <a:rPr lang="en-GB" sz="3600" b="0" dirty="0">
                <a:latin typeface="Helvetica Neue" panose="02000503000000020004" pitchFamily="2"/>
                <a:ea typeface="Helvetica Neue" panose="02000503000000020004" pitchFamily="2"/>
                <a:cs typeface="Helvetica Neue" panose="02000503000000020004" pitchFamily="2"/>
              </a:rPr>
            </a:br>
            <a:r>
              <a:rPr lang="en-GB" sz="3600" b="0" dirty="0">
                <a:latin typeface="Helvetica Neue" panose="02000503000000020004" pitchFamily="2"/>
                <a:ea typeface="Helvetica Neue" panose="02000503000000020004" pitchFamily="2"/>
                <a:cs typeface="Helvetica Neue" panose="02000503000000020004" pitchFamily="2"/>
              </a:rPr>
              <a:t>a brand of quality, a team with power.</a:t>
            </a:r>
            <a:endParaRPr lang="en-GB" sz="3600" dirty="0">
              <a:latin typeface="Helvetica Neue" panose="02000503000000020004" pitchFamily="2"/>
              <a:ea typeface="Helvetica Neue" panose="02000503000000020004" pitchFamily="2"/>
              <a:cs typeface="Helvetica Neue" panose="02000503000000020004" pitchFamily="2"/>
            </a:endParaRPr>
          </a:p>
        </p:txBody>
      </p:sp>
    </p:spTree>
    <p:extLst>
      <p:ext uri="{BB962C8B-B14F-4D97-AF65-F5344CB8AC3E}">
        <p14:creationId xmlns:p14="http://schemas.microsoft.com/office/powerpoint/2010/main" val="761240806"/>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571960BA-FC81-4B25-AA24-B8A755CD4B75}"/>
              </a:ext>
            </a:extLst>
          </p:cNvPr>
          <p:cNvSpPr>
            <a:spLocks noGrp="1"/>
          </p:cNvSpPr>
          <p:nvPr>
            <p:ph type="dt" sz="half" idx="10"/>
          </p:nvPr>
        </p:nvSpPr>
        <p:spPr/>
        <p:txBody>
          <a:bodyPr/>
          <a:lstStyle/>
          <a:p>
            <a:fld id="{292F4DC3-3937-40CC-9DF7-5B4FED1C359D}" type="datetime1">
              <a:rPr lang="en-GB" smtClean="0"/>
              <a:t>13/06/2024</a:t>
            </a:fld>
            <a:endParaRPr lang="en-GB" dirty="0"/>
          </a:p>
        </p:txBody>
      </p:sp>
      <p:sp>
        <p:nvSpPr>
          <p:cNvPr id="4" name="Fußzeilenplatzhalter 3">
            <a:extLst>
              <a:ext uri="{FF2B5EF4-FFF2-40B4-BE49-F238E27FC236}">
                <a16:creationId xmlns:a16="http://schemas.microsoft.com/office/drawing/2014/main" id="{2C0EBCC5-D720-41CB-B36B-2F5E20EE63AE}"/>
              </a:ext>
            </a:extLst>
          </p:cNvPr>
          <p:cNvSpPr>
            <a:spLocks noGrp="1"/>
          </p:cNvSpPr>
          <p:nvPr>
            <p:ph type="ftr" sz="quarter" idx="11"/>
          </p:nvPr>
        </p:nvSpPr>
        <p:spPr/>
        <p:txBody>
          <a:bodyPr/>
          <a:lstStyle/>
          <a:p>
            <a:r>
              <a:rPr lang="en-GB" dirty="0"/>
              <a:t>Radium presents Radium.</a:t>
            </a:r>
          </a:p>
        </p:txBody>
      </p:sp>
      <p:sp>
        <p:nvSpPr>
          <p:cNvPr id="5" name="Foliennummernplatzhalter 4">
            <a:extLst>
              <a:ext uri="{FF2B5EF4-FFF2-40B4-BE49-F238E27FC236}">
                <a16:creationId xmlns:a16="http://schemas.microsoft.com/office/drawing/2014/main" id="{C5D9D76C-E100-4542-A4C1-48046DCB7DB9}"/>
              </a:ext>
            </a:extLst>
          </p:cNvPr>
          <p:cNvSpPr>
            <a:spLocks noGrp="1"/>
          </p:cNvSpPr>
          <p:nvPr>
            <p:ph type="sldNum" sz="quarter" idx="12"/>
          </p:nvPr>
        </p:nvSpPr>
        <p:spPr/>
        <p:txBody>
          <a:bodyPr/>
          <a:lstStyle/>
          <a:p>
            <a:fld id="{8BFA4181-09EF-4410-8795-DB2C7B2B0115}" type="slidenum">
              <a:rPr lang="en-GB" smtClean="0"/>
              <a:pPr/>
              <a:t>10</a:t>
            </a:fld>
            <a:endParaRPr lang="en-GB" dirty="0"/>
          </a:p>
        </p:txBody>
      </p:sp>
      <p:sp>
        <p:nvSpPr>
          <p:cNvPr id="7" name="Titel 6">
            <a:extLst>
              <a:ext uri="{FF2B5EF4-FFF2-40B4-BE49-F238E27FC236}">
                <a16:creationId xmlns:a16="http://schemas.microsoft.com/office/drawing/2014/main" id="{E2A09276-7FC4-45B0-985F-746A73417A7E}"/>
              </a:ext>
            </a:extLst>
          </p:cNvPr>
          <p:cNvSpPr>
            <a:spLocks noGrp="1"/>
          </p:cNvSpPr>
          <p:nvPr>
            <p:ph type="title"/>
          </p:nvPr>
        </p:nvSpPr>
        <p:spPr/>
        <p:txBody>
          <a:bodyPr/>
          <a:lstStyle/>
          <a:p>
            <a:r>
              <a:rPr lang="en-GB" dirty="0"/>
              <a:t>Radium Die </a:t>
            </a:r>
            <a:r>
              <a:rPr lang="en-GB" dirty="0" err="1"/>
              <a:t>Lichtmarke</a:t>
            </a:r>
            <a:r>
              <a:rPr lang="en-GB" dirty="0"/>
              <a:t>.</a:t>
            </a:r>
          </a:p>
        </p:txBody>
      </p:sp>
      <p:sp>
        <p:nvSpPr>
          <p:cNvPr id="8" name="Textplatzhalter 7">
            <a:extLst>
              <a:ext uri="{FF2B5EF4-FFF2-40B4-BE49-F238E27FC236}">
                <a16:creationId xmlns:a16="http://schemas.microsoft.com/office/drawing/2014/main" id="{F8AF0ED9-D742-4617-872B-9354FFF94CE5}"/>
              </a:ext>
            </a:extLst>
          </p:cNvPr>
          <p:cNvSpPr>
            <a:spLocks noGrp="1"/>
          </p:cNvSpPr>
          <p:nvPr>
            <p:ph type="body" sz="quarter" idx="14"/>
          </p:nvPr>
        </p:nvSpPr>
        <p:spPr/>
        <p:txBody>
          <a:bodyPr/>
          <a:lstStyle/>
          <a:p>
            <a:r>
              <a:rPr lang="en-GB" dirty="0">
                <a:latin typeface="Helvetica Neue" panose="02000503000000020004" pitchFamily="2"/>
                <a:ea typeface="Helvetica Neue" panose="02000503000000020004" pitchFamily="2"/>
                <a:cs typeface="Helvetica Neue" panose="02000503000000020004" pitchFamily="2"/>
              </a:rPr>
              <a:t>Character, orientation, definition.</a:t>
            </a:r>
          </a:p>
        </p:txBody>
      </p:sp>
      <p:sp>
        <p:nvSpPr>
          <p:cNvPr id="33" name="Subtitle">
            <a:extLst>
              <a:ext uri="{FF2B5EF4-FFF2-40B4-BE49-F238E27FC236}">
                <a16:creationId xmlns:a16="http://schemas.microsoft.com/office/drawing/2014/main" id="{B4EF01B0-01CF-4729-9903-EAEBA90C52CF}"/>
              </a:ext>
            </a:extLst>
          </p:cNvPr>
          <p:cNvSpPr txBox="1">
            <a:spLocks/>
          </p:cNvSpPr>
          <p:nvPr/>
        </p:nvSpPr>
        <p:spPr>
          <a:xfrm>
            <a:off x="881999" y="1781651"/>
            <a:ext cx="10515596" cy="1785104"/>
          </a:xfrm>
          <a:prstGeom prst="rect">
            <a:avLst/>
          </a:prstGeom>
          <a:noFill/>
          <a:ln w="9525">
            <a:noFill/>
          </a:ln>
        </p:spPr>
        <p:txBody>
          <a:bodyPr wrap="square" lIns="0" tIns="0" rIns="0" bIns="0">
            <a:spAutoFit/>
          </a:bodyPr>
          <a:lstStyle/>
          <a:p>
            <a:r>
              <a:rPr lang="en-GB" sz="1600" dirty="0">
                <a:ea typeface="Helvetica Neue" panose="02000503000000020004" pitchFamily="2"/>
                <a:cs typeface="Helvetica Neue" panose="02000503000000020004" pitchFamily="2"/>
              </a:rPr>
              <a:t>Radium has been developing high-quality lighting solutions for the electrical trade for over 120 years. We combine expertise and experience to create sophisticated quality products:</a:t>
            </a:r>
          </a:p>
          <a:p>
            <a:endParaRPr lang="en-GB" sz="1600" dirty="0">
              <a:ea typeface="Helvetica Neue" panose="02000503000000020004" pitchFamily="2"/>
              <a:cs typeface="Helvetica Neue" panose="02000503000000020004" pitchFamily="2"/>
            </a:endParaRPr>
          </a:p>
          <a:p>
            <a:pPr marL="285750" indent="-285750">
              <a:buClr>
                <a:srgbClr val="FF6600"/>
              </a:buClr>
              <a:buFont typeface="Symbol" panose="05050102010706020507" pitchFamily="18" charset="2"/>
              <a:buChar char="-"/>
            </a:pPr>
            <a:r>
              <a:rPr lang="en-GB" sz="1600" dirty="0">
                <a:ea typeface="Helvetica Neue" panose="02000503000000020004" pitchFamily="2"/>
                <a:cs typeface="Helvetica Neue" panose="02000503000000020004" pitchFamily="2"/>
              </a:rPr>
              <a:t>Traditional lamps</a:t>
            </a:r>
          </a:p>
          <a:p>
            <a:pPr marL="285750" indent="-285750">
              <a:buClr>
                <a:srgbClr val="FF6600"/>
              </a:buClr>
              <a:buFont typeface="Symbol" panose="05050102010706020507" pitchFamily="18" charset="2"/>
              <a:buChar char="-"/>
            </a:pPr>
            <a:r>
              <a:rPr lang="en-GB" sz="1600" dirty="0">
                <a:ea typeface="Helvetica Neue" panose="02000503000000020004" pitchFamily="2"/>
                <a:cs typeface="Helvetica Neue" panose="02000503000000020004" pitchFamily="2"/>
              </a:rPr>
              <a:t>LED lamps</a:t>
            </a:r>
          </a:p>
          <a:p>
            <a:pPr marL="285750" indent="-285750">
              <a:buClr>
                <a:srgbClr val="FF6600"/>
              </a:buClr>
              <a:buFont typeface="Symbol" panose="05050102010706020507" pitchFamily="18" charset="2"/>
              <a:buChar char="-"/>
            </a:pPr>
            <a:r>
              <a:rPr lang="en-GB" sz="1600" dirty="0">
                <a:ea typeface="Helvetica Neue" panose="02000503000000020004" pitchFamily="2"/>
                <a:cs typeface="Helvetica Neue" panose="02000503000000020004" pitchFamily="2"/>
              </a:rPr>
              <a:t>LED strips and accessories</a:t>
            </a:r>
          </a:p>
          <a:p>
            <a:endParaRPr lang="en-GB" dirty="0">
              <a:ea typeface="Helvetica Neue" panose="02000503000000020004" pitchFamily="2"/>
              <a:cs typeface="Helvetica Neue" panose="02000503000000020004" pitchFamily="2"/>
            </a:endParaRPr>
          </a:p>
        </p:txBody>
      </p:sp>
      <p:graphicFrame>
        <p:nvGraphicFramePr>
          <p:cNvPr id="34" name="Chart 31">
            <a:extLst>
              <a:ext uri="{FF2B5EF4-FFF2-40B4-BE49-F238E27FC236}">
                <a16:creationId xmlns:a16="http://schemas.microsoft.com/office/drawing/2014/main" id="{7C977CB5-4E58-469A-8262-F5C8922EDF23}"/>
              </a:ext>
            </a:extLst>
          </p:cNvPr>
          <p:cNvGraphicFramePr/>
          <p:nvPr>
            <p:custDataLst>
              <p:tags r:id="rId1"/>
            </p:custDataLst>
            <p:extLst>
              <p:ext uri="{D42A27DB-BD31-4B8C-83A1-F6EECF244321}">
                <p14:modId xmlns:p14="http://schemas.microsoft.com/office/powerpoint/2010/main" val="834795964"/>
              </p:ext>
            </p:extLst>
          </p:nvPr>
        </p:nvGraphicFramePr>
        <p:xfrm>
          <a:off x="2596498" y="3868417"/>
          <a:ext cx="2260600" cy="1912938"/>
        </p:xfrm>
        <a:graphic>
          <a:graphicData uri="http://schemas.openxmlformats.org/drawingml/2006/chart">
            <c:chart xmlns:c="http://schemas.openxmlformats.org/drawingml/2006/chart" xmlns:r="http://schemas.openxmlformats.org/officeDocument/2006/relationships" r:id="rId13"/>
          </a:graphicData>
        </a:graphic>
      </p:graphicFrame>
      <p:sp>
        <p:nvSpPr>
          <p:cNvPr id="35" name="Rectangle 11">
            <a:extLst>
              <a:ext uri="{FF2B5EF4-FFF2-40B4-BE49-F238E27FC236}">
                <a16:creationId xmlns:a16="http://schemas.microsoft.com/office/drawing/2014/main" id="{4F6DB09A-F344-42E6-BF44-CB8F72C285D6}"/>
              </a:ext>
            </a:extLst>
          </p:cNvPr>
          <p:cNvSpPr/>
          <p:nvPr>
            <p:custDataLst>
              <p:tags r:id="rId2"/>
            </p:custDataLst>
          </p:nvPr>
        </p:nvSpPr>
        <p:spPr bwMode="auto">
          <a:xfrm>
            <a:off x="1998011" y="4036692"/>
            <a:ext cx="569913" cy="177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fld id="{8A48C161-BC05-4137-99F0-1DB292BE821A}" type="datetime'''R''''a''''''''''''''''d''''''''i''''''u''''m'''''''''''">
              <a:rPr lang="en-GB" altLang="en-US" sz="1300" smtClean="0">
                <a:solidFill>
                  <a:schemeClr val="tx1"/>
                </a:solidFill>
                <a:latin typeface="Helvetica Neue" panose="02000503000000020004"/>
                <a:sym typeface="Helvetica Neue" panose="02000503000000020004"/>
              </a:rPr>
              <a:pPr/>
              <a:t>Radium</a:t>
            </a:fld>
            <a:endParaRPr lang="en-GB" sz="1300" dirty="0">
              <a:solidFill>
                <a:schemeClr val="tx1"/>
              </a:solidFill>
              <a:latin typeface="Helvetica Neue"/>
              <a:sym typeface="Helvetica Neue" panose="02000503000000020004"/>
            </a:endParaRPr>
          </a:p>
        </p:txBody>
      </p:sp>
      <p:sp>
        <p:nvSpPr>
          <p:cNvPr id="36" name="Rectangle 12">
            <a:extLst>
              <a:ext uri="{FF2B5EF4-FFF2-40B4-BE49-F238E27FC236}">
                <a16:creationId xmlns:a16="http://schemas.microsoft.com/office/drawing/2014/main" id="{B4BE020B-A2DD-4251-987B-27A3DFA48BDC}"/>
              </a:ext>
            </a:extLst>
          </p:cNvPr>
          <p:cNvSpPr/>
          <p:nvPr>
            <p:custDataLst>
              <p:tags r:id="rId3"/>
            </p:custDataLst>
          </p:nvPr>
        </p:nvSpPr>
        <p:spPr bwMode="auto">
          <a:xfrm>
            <a:off x="1823386" y="4385942"/>
            <a:ext cx="744538" cy="177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fld id="{2209229A-102D-4F08-B633-DA0877D1D945}" type="datetime'R''''''''''''''''''''''a''l''''''''''''o''t''ron''ic'''''''''">
              <a:rPr lang="en-GB" altLang="en-US" sz="1300" smtClean="0">
                <a:solidFill>
                  <a:schemeClr val="tx1"/>
                </a:solidFill>
                <a:latin typeface="Helvetica Neue" panose="02000503000000020004"/>
                <a:sym typeface="Helvetica Neue" panose="02000503000000020004"/>
              </a:rPr>
              <a:pPr/>
              <a:t>Ralotronic</a:t>
            </a:fld>
            <a:endParaRPr lang="en-GB" sz="1300" dirty="0">
              <a:solidFill>
                <a:schemeClr val="tx1"/>
              </a:solidFill>
              <a:latin typeface="Helvetica Neue"/>
              <a:sym typeface="Helvetica Neue" panose="02000503000000020004"/>
            </a:endParaRPr>
          </a:p>
        </p:txBody>
      </p:sp>
      <p:sp>
        <p:nvSpPr>
          <p:cNvPr id="37" name="Rectangle 15">
            <a:extLst>
              <a:ext uri="{FF2B5EF4-FFF2-40B4-BE49-F238E27FC236}">
                <a16:creationId xmlns:a16="http://schemas.microsoft.com/office/drawing/2014/main" id="{53588B3B-3F63-4020-8243-0C8681AA2217}"/>
              </a:ext>
            </a:extLst>
          </p:cNvPr>
          <p:cNvSpPr/>
          <p:nvPr>
            <p:custDataLst>
              <p:tags r:id="rId4"/>
            </p:custDataLst>
          </p:nvPr>
        </p:nvSpPr>
        <p:spPr bwMode="auto">
          <a:xfrm>
            <a:off x="2145648" y="4735192"/>
            <a:ext cx="422275" cy="177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fld id="{0F2FC0DE-11A0-46FA-83DD-04183EAE833D}" type="datetime'''''''''R''''''''''''''''''a''''l''u''''''x'">
              <a:rPr lang="en-GB" altLang="en-US" sz="1300" smtClean="0">
                <a:solidFill>
                  <a:schemeClr val="tx1"/>
                </a:solidFill>
                <a:latin typeface="Helvetica Neue" panose="02000503000000020004"/>
                <a:sym typeface="Helvetica Neue" panose="02000503000000020004"/>
              </a:rPr>
              <a:pPr/>
              <a:t>Ralux</a:t>
            </a:fld>
            <a:endParaRPr lang="en-GB" sz="1300" dirty="0">
              <a:solidFill>
                <a:schemeClr val="tx1"/>
              </a:solidFill>
              <a:latin typeface="Helvetica Neue"/>
              <a:sym typeface="Helvetica Neue" panose="02000503000000020004"/>
            </a:endParaRPr>
          </a:p>
        </p:txBody>
      </p:sp>
      <p:sp>
        <p:nvSpPr>
          <p:cNvPr id="38" name="Rectangle 14">
            <a:extLst>
              <a:ext uri="{FF2B5EF4-FFF2-40B4-BE49-F238E27FC236}">
                <a16:creationId xmlns:a16="http://schemas.microsoft.com/office/drawing/2014/main" id="{E1402063-1FAD-4223-9CDD-108AA2B0AC15}"/>
              </a:ext>
            </a:extLst>
          </p:cNvPr>
          <p:cNvSpPr/>
          <p:nvPr>
            <p:custDataLst>
              <p:tags r:id="rId5"/>
            </p:custDataLst>
          </p:nvPr>
        </p:nvSpPr>
        <p:spPr bwMode="auto">
          <a:xfrm>
            <a:off x="1951973" y="5086030"/>
            <a:ext cx="615950" cy="177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fld id="{E8501382-4164-49EE-891A-4980AEA595BD}" type="datetime'''''''''''Ra''''l''o''''''''''''''''''''''ge''''''n'">
              <a:rPr lang="en-GB" altLang="en-US" sz="1300" smtClean="0">
                <a:solidFill>
                  <a:schemeClr val="tx1"/>
                </a:solidFill>
                <a:latin typeface="Helvetica Neue" panose="02000503000000020004"/>
                <a:sym typeface="Helvetica Neue" panose="02000503000000020004"/>
              </a:rPr>
              <a:pPr/>
              <a:t>Ralogen</a:t>
            </a:fld>
            <a:endParaRPr lang="en-GB" sz="1300" dirty="0">
              <a:solidFill>
                <a:schemeClr val="tx1"/>
              </a:solidFill>
              <a:latin typeface="Helvetica Neue"/>
              <a:sym typeface="Helvetica Neue" panose="02000503000000020004"/>
            </a:endParaRPr>
          </a:p>
        </p:txBody>
      </p:sp>
      <p:sp>
        <p:nvSpPr>
          <p:cNvPr id="39" name="Rectangle 16">
            <a:extLst>
              <a:ext uri="{FF2B5EF4-FFF2-40B4-BE49-F238E27FC236}">
                <a16:creationId xmlns:a16="http://schemas.microsoft.com/office/drawing/2014/main" id="{215210E0-F8F5-42F1-AA0D-3AF2363CA436}"/>
              </a:ext>
            </a:extLst>
          </p:cNvPr>
          <p:cNvSpPr/>
          <p:nvPr>
            <p:custDataLst>
              <p:tags r:id="rId6"/>
            </p:custDataLst>
          </p:nvPr>
        </p:nvSpPr>
        <p:spPr bwMode="auto">
          <a:xfrm>
            <a:off x="2153586" y="5435280"/>
            <a:ext cx="414338" cy="17780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lnSpc>
                <a:spcPct val="90000"/>
              </a:lnSpc>
              <a:spcBef>
                <a:spcPct val="0"/>
              </a:spcBef>
              <a:spcAft>
                <a:spcPct val="0"/>
              </a:spcAft>
            </a:pPr>
            <a:r>
              <a:rPr lang="en-GB" altLang="en-US" sz="1300" dirty="0">
                <a:solidFill>
                  <a:schemeClr val="tx1"/>
                </a:solidFill>
                <a:latin typeface="Helvetica Neue" panose="02000503000000020004"/>
                <a:sym typeface="Helvetica Neue" panose="02000503000000020004"/>
              </a:rPr>
              <a:t>Other</a:t>
            </a:r>
            <a:endParaRPr lang="en-GB" sz="1300" dirty="0">
              <a:solidFill>
                <a:schemeClr val="tx1"/>
              </a:solidFill>
              <a:latin typeface="Helvetica Neue"/>
              <a:sym typeface="Helvetica Neue" panose="02000503000000020004"/>
            </a:endParaRPr>
          </a:p>
        </p:txBody>
      </p:sp>
      <p:pic>
        <p:nvPicPr>
          <p:cNvPr id="40" name="Grafik 111615">
            <a:extLst>
              <a:ext uri="{FF2B5EF4-FFF2-40B4-BE49-F238E27FC236}">
                <a16:creationId xmlns:a16="http://schemas.microsoft.com/office/drawing/2014/main" id="{9A4A2296-D6D7-4FAB-A060-33718B619BE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5036" y="4270055"/>
            <a:ext cx="523875" cy="419100"/>
          </a:xfrm>
          <a:prstGeom prst="rect">
            <a:avLst/>
          </a:prstGeom>
        </p:spPr>
      </p:pic>
      <p:pic>
        <p:nvPicPr>
          <p:cNvPr id="41" name="Grafik 111617">
            <a:extLst>
              <a:ext uri="{FF2B5EF4-FFF2-40B4-BE49-F238E27FC236}">
                <a16:creationId xmlns:a16="http://schemas.microsoft.com/office/drawing/2014/main" id="{1C7F728A-D019-4849-B1BA-7995F06CB3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374123" y="4652642"/>
            <a:ext cx="125339" cy="254000"/>
          </a:xfrm>
          <a:prstGeom prst="rect">
            <a:avLst/>
          </a:prstGeom>
        </p:spPr>
      </p:pic>
      <p:pic>
        <p:nvPicPr>
          <p:cNvPr id="42" name="Grafik 111620">
            <a:extLst>
              <a:ext uri="{FF2B5EF4-FFF2-40B4-BE49-F238E27FC236}">
                <a16:creationId xmlns:a16="http://schemas.microsoft.com/office/drawing/2014/main" id="{6785AA2F-00E0-4475-8091-143492D4B0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764089">
            <a:off x="1045511" y="4955855"/>
            <a:ext cx="304800" cy="406400"/>
          </a:xfrm>
          <a:prstGeom prst="rect">
            <a:avLst/>
          </a:prstGeom>
        </p:spPr>
      </p:pic>
      <p:pic>
        <p:nvPicPr>
          <p:cNvPr id="43" name="Grafik 111622">
            <a:extLst>
              <a:ext uri="{FF2B5EF4-FFF2-40B4-BE49-F238E27FC236}">
                <a16:creationId xmlns:a16="http://schemas.microsoft.com/office/drawing/2014/main" id="{6FA88610-7B41-4644-BFA7-4FB71501EF6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7448" y="5241605"/>
            <a:ext cx="742951" cy="371475"/>
          </a:xfrm>
          <a:prstGeom prst="rect">
            <a:avLst/>
          </a:prstGeom>
        </p:spPr>
      </p:pic>
      <p:pic>
        <p:nvPicPr>
          <p:cNvPr id="44" name="Grafik 394">
            <a:extLst>
              <a:ext uri="{FF2B5EF4-FFF2-40B4-BE49-F238E27FC236}">
                <a16:creationId xmlns:a16="http://schemas.microsoft.com/office/drawing/2014/main" id="{EB3A03E6-BCD1-4D0B-816B-F19A417A143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39981"/>
          <a:stretch/>
        </p:blipFill>
        <p:spPr>
          <a:xfrm>
            <a:off x="881999" y="4001767"/>
            <a:ext cx="773583" cy="206375"/>
          </a:xfrm>
          <a:prstGeom prst="rect">
            <a:avLst/>
          </a:prstGeom>
        </p:spPr>
      </p:pic>
      <p:sp>
        <p:nvSpPr>
          <p:cNvPr id="45" name="Rectangle 22">
            <a:extLst>
              <a:ext uri="{FF2B5EF4-FFF2-40B4-BE49-F238E27FC236}">
                <a16:creationId xmlns:a16="http://schemas.microsoft.com/office/drawing/2014/main" id="{851E8AF9-8320-424A-9FC2-35DD407E1A6E}"/>
              </a:ext>
            </a:extLst>
          </p:cNvPr>
          <p:cNvSpPr/>
          <p:nvPr>
            <p:custDataLst>
              <p:tags r:id="rId7"/>
            </p:custDataLst>
          </p:nvPr>
        </p:nvSpPr>
        <p:spPr bwMode="auto">
          <a:xfrm>
            <a:off x="6221409" y="5296810"/>
            <a:ext cx="179388" cy="133350"/>
          </a:xfrm>
          <a:prstGeom prst="rect">
            <a:avLst/>
          </a:prstGeom>
          <a:solidFill>
            <a:srgbClr val="FFD8BD"/>
          </a:solidFill>
          <a:ln w="9525" algn="ctr">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23">
            <a:extLst>
              <a:ext uri="{FF2B5EF4-FFF2-40B4-BE49-F238E27FC236}">
                <a16:creationId xmlns:a16="http://schemas.microsoft.com/office/drawing/2014/main" id="{70F767FD-4668-484D-A3A5-1715E9341298}"/>
              </a:ext>
            </a:extLst>
          </p:cNvPr>
          <p:cNvSpPr/>
          <p:nvPr>
            <p:custDataLst>
              <p:tags r:id="rId8"/>
            </p:custDataLst>
          </p:nvPr>
        </p:nvSpPr>
        <p:spPr bwMode="auto">
          <a:xfrm>
            <a:off x="6221409" y="5484135"/>
            <a:ext cx="179388" cy="133350"/>
          </a:xfrm>
          <a:prstGeom prst="rect">
            <a:avLst/>
          </a:prstGeom>
          <a:solidFill>
            <a:srgbClr val="F45F0D"/>
          </a:solidFill>
          <a:ln w="9525" algn="ctr">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24">
            <a:extLst>
              <a:ext uri="{FF2B5EF4-FFF2-40B4-BE49-F238E27FC236}">
                <a16:creationId xmlns:a16="http://schemas.microsoft.com/office/drawing/2014/main" id="{547C8C4D-05F6-491F-8297-57DAB761AF23}"/>
              </a:ext>
            </a:extLst>
          </p:cNvPr>
          <p:cNvSpPr/>
          <p:nvPr>
            <p:custDataLst>
              <p:tags r:id="rId9"/>
            </p:custDataLst>
          </p:nvPr>
        </p:nvSpPr>
        <p:spPr bwMode="auto">
          <a:xfrm>
            <a:off x="6451597" y="5292047"/>
            <a:ext cx="1249363"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ct val="90000"/>
              </a:lnSpc>
              <a:spcBef>
                <a:spcPct val="0"/>
              </a:spcBef>
              <a:spcAft>
                <a:spcPct val="0"/>
              </a:spcAft>
            </a:pPr>
            <a:r>
              <a:rPr lang="en-GB" sz="1000" dirty="0">
                <a:solidFill>
                  <a:schemeClr val="tx1"/>
                </a:solidFill>
                <a:sym typeface="Helvetica Neue" panose="02000503000000020004"/>
              </a:rPr>
              <a:t>Brand name</a:t>
            </a:r>
          </a:p>
        </p:txBody>
      </p:sp>
      <p:sp>
        <p:nvSpPr>
          <p:cNvPr id="48" name="Rectangle 25">
            <a:extLst>
              <a:ext uri="{FF2B5EF4-FFF2-40B4-BE49-F238E27FC236}">
                <a16:creationId xmlns:a16="http://schemas.microsoft.com/office/drawing/2014/main" id="{286B8D7A-F6B8-4103-AECB-C92FAB4C98FD}"/>
              </a:ext>
            </a:extLst>
          </p:cNvPr>
          <p:cNvSpPr/>
          <p:nvPr>
            <p:custDataLst>
              <p:tags r:id="rId10"/>
            </p:custDataLst>
          </p:nvPr>
        </p:nvSpPr>
        <p:spPr bwMode="auto">
          <a:xfrm>
            <a:off x="6451597" y="5479372"/>
            <a:ext cx="2319338"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ct val="90000"/>
              </a:lnSpc>
              <a:spcBef>
                <a:spcPct val="0"/>
              </a:spcBef>
              <a:spcAft>
                <a:spcPct val="0"/>
              </a:spcAft>
            </a:pPr>
            <a:r>
              <a:rPr lang="en-GB" altLang="en-US" sz="1000" dirty="0">
                <a:solidFill>
                  <a:schemeClr val="tx1"/>
                </a:solidFill>
                <a:sym typeface="Helvetica Neue" panose="02000503000000020004"/>
              </a:rPr>
              <a:t>Trademark name and figurative mark</a:t>
            </a:r>
          </a:p>
        </p:txBody>
      </p:sp>
    </p:spTree>
    <p:extLst>
      <p:ext uri="{BB962C8B-B14F-4D97-AF65-F5344CB8AC3E}">
        <p14:creationId xmlns:p14="http://schemas.microsoft.com/office/powerpoint/2010/main" val="282354411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08AD33F-6DF3-442F-8F33-0AC993AB1A96}"/>
              </a:ext>
            </a:extLst>
          </p:cNvPr>
          <p:cNvSpPr>
            <a:spLocks noGrp="1"/>
          </p:cNvSpPr>
          <p:nvPr>
            <p:ph type="dt" sz="half" idx="10"/>
          </p:nvPr>
        </p:nvSpPr>
        <p:spPr/>
        <p:txBody>
          <a:bodyPr/>
          <a:lstStyle/>
          <a:p>
            <a:fld id="{096EBCA6-D91E-4E4C-BBF5-7449C1A6A48E}" type="datetime1">
              <a:rPr lang="en-GB" smtClean="0"/>
              <a:t>13/06/2024</a:t>
            </a:fld>
            <a:endParaRPr lang="en-GB"/>
          </a:p>
        </p:txBody>
      </p:sp>
      <p:sp>
        <p:nvSpPr>
          <p:cNvPr id="4" name="Fußzeilenplatzhalter 3">
            <a:extLst>
              <a:ext uri="{FF2B5EF4-FFF2-40B4-BE49-F238E27FC236}">
                <a16:creationId xmlns:a16="http://schemas.microsoft.com/office/drawing/2014/main" id="{568D2F35-D75C-457C-98E5-367EE9C3FC3C}"/>
              </a:ext>
            </a:extLst>
          </p:cNvPr>
          <p:cNvSpPr>
            <a:spLocks noGrp="1"/>
          </p:cNvSpPr>
          <p:nvPr>
            <p:ph type="ftr" sz="quarter" idx="11"/>
          </p:nvPr>
        </p:nvSpPr>
        <p:spPr/>
        <p:txBody>
          <a:bodyPr/>
          <a:lstStyle/>
          <a:p>
            <a:r>
              <a:rPr lang="en-GB"/>
              <a:t>Radium presents Radium.</a:t>
            </a:r>
          </a:p>
        </p:txBody>
      </p:sp>
      <p:sp>
        <p:nvSpPr>
          <p:cNvPr id="5" name="Foliennummernplatzhalter 4">
            <a:extLst>
              <a:ext uri="{FF2B5EF4-FFF2-40B4-BE49-F238E27FC236}">
                <a16:creationId xmlns:a16="http://schemas.microsoft.com/office/drawing/2014/main" id="{687E3E37-E9A1-467E-A035-CD2E2B71DF2E}"/>
              </a:ext>
            </a:extLst>
          </p:cNvPr>
          <p:cNvSpPr>
            <a:spLocks noGrp="1"/>
          </p:cNvSpPr>
          <p:nvPr>
            <p:ph type="sldNum" sz="quarter" idx="12"/>
          </p:nvPr>
        </p:nvSpPr>
        <p:spPr/>
        <p:txBody>
          <a:bodyPr/>
          <a:lstStyle/>
          <a:p>
            <a:fld id="{8BFA4181-09EF-4410-8795-DB2C7B2B0115}" type="slidenum">
              <a:rPr lang="en-GB" smtClean="0"/>
              <a:pPr/>
              <a:t>11</a:t>
            </a:fld>
            <a:endParaRPr lang="en-GB"/>
          </a:p>
        </p:txBody>
      </p:sp>
      <p:sp>
        <p:nvSpPr>
          <p:cNvPr id="7" name="Titel 6">
            <a:extLst>
              <a:ext uri="{FF2B5EF4-FFF2-40B4-BE49-F238E27FC236}">
                <a16:creationId xmlns:a16="http://schemas.microsoft.com/office/drawing/2014/main" id="{AFEC3324-6758-4266-AA22-73DB0411E075}"/>
              </a:ext>
            </a:extLst>
          </p:cNvPr>
          <p:cNvSpPr>
            <a:spLocks noGrp="1"/>
          </p:cNvSpPr>
          <p:nvPr>
            <p:ph type="title"/>
          </p:nvPr>
        </p:nvSpPr>
        <p:spPr/>
        <p:txBody>
          <a:bodyPr/>
          <a:lstStyle/>
          <a:p>
            <a:r>
              <a:rPr lang="en-GB" dirty="0"/>
              <a:t>The portfolio for general lighting.</a:t>
            </a:r>
          </a:p>
        </p:txBody>
      </p:sp>
      <p:sp>
        <p:nvSpPr>
          <p:cNvPr id="8" name="Textplatzhalter 7">
            <a:extLst>
              <a:ext uri="{FF2B5EF4-FFF2-40B4-BE49-F238E27FC236}">
                <a16:creationId xmlns:a16="http://schemas.microsoft.com/office/drawing/2014/main" id="{1A798E80-665B-4374-A361-F185FDA22364}"/>
              </a:ext>
            </a:extLst>
          </p:cNvPr>
          <p:cNvSpPr>
            <a:spLocks noGrp="1"/>
          </p:cNvSpPr>
          <p:nvPr>
            <p:ph type="body" sz="quarter" idx="14"/>
          </p:nvPr>
        </p:nvSpPr>
        <p:spPr/>
        <p:txBody>
          <a:bodyPr>
            <a:normAutofit/>
          </a:bodyPr>
          <a:lstStyle/>
          <a:p>
            <a:r>
              <a:rPr lang="en-GB" dirty="0">
                <a:latin typeface="Helvetica Neue" panose="02000503000000020004" pitchFamily="2"/>
                <a:ea typeface="Helvetica Neue" panose="02000503000000020004" pitchFamily="2"/>
                <a:cs typeface="Helvetica Neue" panose="02000503000000020004" pitchFamily="2"/>
              </a:rPr>
              <a:t>Light for any kind of application.</a:t>
            </a:r>
          </a:p>
        </p:txBody>
      </p:sp>
      <p:pic>
        <p:nvPicPr>
          <p:cNvPr id="22" name="Grafik 21">
            <a:extLst>
              <a:ext uri="{FF2B5EF4-FFF2-40B4-BE49-F238E27FC236}">
                <a16:creationId xmlns:a16="http://schemas.microsoft.com/office/drawing/2014/main" id="{C02C41A9-5FDA-4AE3-87C6-13059C55C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9827" y="2055387"/>
            <a:ext cx="1661407" cy="830703"/>
          </a:xfrm>
          <a:prstGeom prst="rect">
            <a:avLst/>
          </a:prstGeom>
          <a:effectLst/>
        </p:spPr>
      </p:pic>
      <p:pic>
        <p:nvPicPr>
          <p:cNvPr id="40" name="Grafik 39">
            <a:extLst>
              <a:ext uri="{FF2B5EF4-FFF2-40B4-BE49-F238E27FC236}">
                <a16:creationId xmlns:a16="http://schemas.microsoft.com/office/drawing/2014/main" id="{BD0CD634-8AFB-4705-936D-C115534C6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3150" y="4530387"/>
            <a:ext cx="1500632" cy="883453"/>
          </a:xfrm>
          <a:prstGeom prst="rect">
            <a:avLst/>
          </a:prstGeom>
          <a:effectLst/>
        </p:spPr>
      </p:pic>
      <p:pic>
        <p:nvPicPr>
          <p:cNvPr id="46" name="Grafik 45">
            <a:extLst>
              <a:ext uri="{FF2B5EF4-FFF2-40B4-BE49-F238E27FC236}">
                <a16:creationId xmlns:a16="http://schemas.microsoft.com/office/drawing/2014/main" id="{B478AE41-55C3-495A-AA3D-06F1528748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0198" y="4560513"/>
            <a:ext cx="1712244" cy="856121"/>
          </a:xfrm>
          <a:prstGeom prst="rect">
            <a:avLst/>
          </a:prstGeom>
          <a:effectLst/>
        </p:spPr>
      </p:pic>
      <p:pic>
        <p:nvPicPr>
          <p:cNvPr id="52" name="Grafik 51">
            <a:extLst>
              <a:ext uri="{FF2B5EF4-FFF2-40B4-BE49-F238E27FC236}">
                <a16:creationId xmlns:a16="http://schemas.microsoft.com/office/drawing/2014/main" id="{AD9D23D2-807F-4A87-BC35-F1B4F08049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7879" y="4544721"/>
            <a:ext cx="1749794" cy="869119"/>
          </a:xfrm>
          <a:prstGeom prst="rect">
            <a:avLst/>
          </a:prstGeom>
          <a:noFill/>
          <a:effectLst/>
        </p:spPr>
      </p:pic>
      <p:sp>
        <p:nvSpPr>
          <p:cNvPr id="24" name="Textfeld 23">
            <a:extLst>
              <a:ext uri="{FF2B5EF4-FFF2-40B4-BE49-F238E27FC236}">
                <a16:creationId xmlns:a16="http://schemas.microsoft.com/office/drawing/2014/main" id="{1922AEC2-7B2B-4299-BD19-BF4210281692}"/>
              </a:ext>
            </a:extLst>
          </p:cNvPr>
          <p:cNvSpPr txBox="1"/>
          <p:nvPr/>
        </p:nvSpPr>
        <p:spPr>
          <a:xfrm>
            <a:off x="3463172" y="3076389"/>
            <a:ext cx="2496278" cy="523220"/>
          </a:xfrm>
          <a:prstGeom prst="rect">
            <a:avLst/>
          </a:prstGeom>
          <a:noFill/>
        </p:spPr>
        <p:txBody>
          <a:bodyPr wrap="square" rtlCol="0">
            <a:spAutoFit/>
          </a:bodyPr>
          <a:lstStyle/>
          <a:p>
            <a:pPr algn="ctr"/>
            <a:r>
              <a:rPr lang="en-GB" sz="1400" b="1">
                <a:latin typeface="Helvetica Neue" panose="02000503000000020004" pitchFamily="2"/>
                <a:ea typeface="Helvetica Neue" panose="02000503000000020004" pitchFamily="2"/>
                <a:cs typeface="Helvetica Neue" panose="02000503000000020004" pitchFamily="2"/>
              </a:rPr>
              <a:t>LED-Strips &amp;</a:t>
            </a:r>
          </a:p>
          <a:p>
            <a:pPr algn="ctr"/>
            <a:r>
              <a:rPr lang="en-GB" sz="1400" b="1">
                <a:latin typeface="Helvetica Neue" panose="02000503000000020004" pitchFamily="2"/>
                <a:ea typeface="Helvetica Neue" panose="02000503000000020004" pitchFamily="2"/>
                <a:cs typeface="Helvetica Neue" panose="02000503000000020004" pitchFamily="2"/>
              </a:rPr>
              <a:t> Acessories</a:t>
            </a:r>
          </a:p>
        </p:txBody>
      </p:sp>
      <p:sp>
        <p:nvSpPr>
          <p:cNvPr id="18" name="Textfeld 17">
            <a:extLst>
              <a:ext uri="{FF2B5EF4-FFF2-40B4-BE49-F238E27FC236}">
                <a16:creationId xmlns:a16="http://schemas.microsoft.com/office/drawing/2014/main" id="{B81F6C03-EEF5-4CAB-9C37-35427640E515}"/>
              </a:ext>
            </a:extLst>
          </p:cNvPr>
          <p:cNvSpPr txBox="1"/>
          <p:nvPr/>
        </p:nvSpPr>
        <p:spPr>
          <a:xfrm>
            <a:off x="6276729" y="3076325"/>
            <a:ext cx="2496278" cy="523220"/>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en-GB"/>
              <a:t>Drivers &amp;</a:t>
            </a:r>
          </a:p>
          <a:p>
            <a:r>
              <a:rPr lang="en-GB"/>
              <a:t> Dimmers</a:t>
            </a:r>
          </a:p>
        </p:txBody>
      </p:sp>
      <p:sp>
        <p:nvSpPr>
          <p:cNvPr id="30" name="Textfeld 29">
            <a:extLst>
              <a:ext uri="{FF2B5EF4-FFF2-40B4-BE49-F238E27FC236}">
                <a16:creationId xmlns:a16="http://schemas.microsoft.com/office/drawing/2014/main" id="{2E890283-B979-4252-86D8-150AF016AA66}"/>
              </a:ext>
            </a:extLst>
          </p:cNvPr>
          <p:cNvSpPr txBox="1"/>
          <p:nvPr/>
        </p:nvSpPr>
        <p:spPr>
          <a:xfrm>
            <a:off x="700899" y="3141843"/>
            <a:ext cx="2496278" cy="307777"/>
          </a:xfrm>
          <a:prstGeom prst="rect">
            <a:avLst/>
          </a:prstGeom>
          <a:noFill/>
        </p:spPr>
        <p:txBody>
          <a:bodyPr wrap="square" rtlCol="0">
            <a:spAutoFit/>
          </a:bodyPr>
          <a:lstStyle/>
          <a:p>
            <a:pPr algn="ctr"/>
            <a:r>
              <a:rPr lang="en-GB" sz="1400" b="1" dirty="0">
                <a:latin typeface="Helvetica Neue" panose="02000503000000020004" pitchFamily="2"/>
                <a:ea typeface="Helvetica Neue" panose="02000503000000020004" pitchFamily="2"/>
                <a:cs typeface="Helvetica Neue" panose="02000503000000020004" pitchFamily="2"/>
              </a:rPr>
              <a:t>LED lamps</a:t>
            </a:r>
          </a:p>
        </p:txBody>
      </p:sp>
      <p:sp>
        <p:nvSpPr>
          <p:cNvPr id="42" name="Textfeld 41">
            <a:extLst>
              <a:ext uri="{FF2B5EF4-FFF2-40B4-BE49-F238E27FC236}">
                <a16:creationId xmlns:a16="http://schemas.microsoft.com/office/drawing/2014/main" id="{FB79A7DA-1954-4595-AC88-B840B01A4C89}"/>
              </a:ext>
            </a:extLst>
          </p:cNvPr>
          <p:cNvSpPr txBox="1"/>
          <p:nvPr/>
        </p:nvSpPr>
        <p:spPr>
          <a:xfrm>
            <a:off x="628149" y="5630920"/>
            <a:ext cx="2496278" cy="307777"/>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en-GB" dirty="0"/>
              <a:t>Halogen lamps</a:t>
            </a:r>
          </a:p>
        </p:txBody>
      </p:sp>
      <p:sp>
        <p:nvSpPr>
          <p:cNvPr id="48" name="Textfeld 47">
            <a:extLst>
              <a:ext uri="{FF2B5EF4-FFF2-40B4-BE49-F238E27FC236}">
                <a16:creationId xmlns:a16="http://schemas.microsoft.com/office/drawing/2014/main" id="{0DCE259A-E081-4A0A-8F18-200A93B23757}"/>
              </a:ext>
            </a:extLst>
          </p:cNvPr>
          <p:cNvSpPr txBox="1"/>
          <p:nvPr/>
        </p:nvSpPr>
        <p:spPr>
          <a:xfrm>
            <a:off x="3472148" y="5606189"/>
            <a:ext cx="2496278" cy="523220"/>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en-GB" dirty="0"/>
              <a:t>Fluorescent</a:t>
            </a:r>
          </a:p>
          <a:p>
            <a:r>
              <a:rPr lang="en-GB" dirty="0"/>
              <a:t>lamps</a:t>
            </a:r>
          </a:p>
        </p:txBody>
      </p:sp>
      <p:sp>
        <p:nvSpPr>
          <p:cNvPr id="54" name="Textfeld 53">
            <a:extLst>
              <a:ext uri="{FF2B5EF4-FFF2-40B4-BE49-F238E27FC236}">
                <a16:creationId xmlns:a16="http://schemas.microsoft.com/office/drawing/2014/main" id="{54D57EAC-52AB-411D-BAD4-0C4F6D085C3B}"/>
              </a:ext>
            </a:extLst>
          </p:cNvPr>
          <p:cNvSpPr txBox="1"/>
          <p:nvPr/>
        </p:nvSpPr>
        <p:spPr>
          <a:xfrm>
            <a:off x="6316147" y="5606189"/>
            <a:ext cx="2496278" cy="523220"/>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en-GB" dirty="0"/>
              <a:t>High pressure</a:t>
            </a:r>
          </a:p>
          <a:p>
            <a:r>
              <a:rPr lang="en-GB" dirty="0"/>
              <a:t>lamps</a:t>
            </a:r>
          </a:p>
        </p:txBody>
      </p:sp>
      <p:pic>
        <p:nvPicPr>
          <p:cNvPr id="6" name="Grafik 5" descr="Ein Bild, das sitzend, Licht enthält.&#10;&#10;Automatisch generierte Beschreibung">
            <a:extLst>
              <a:ext uri="{FF2B5EF4-FFF2-40B4-BE49-F238E27FC236}">
                <a16:creationId xmlns:a16="http://schemas.microsoft.com/office/drawing/2014/main" id="{28D950B1-3847-4008-8071-CF51FBBF4CD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18362"/>
          <a:stretch/>
        </p:blipFill>
        <p:spPr>
          <a:xfrm>
            <a:off x="881999" y="1724464"/>
            <a:ext cx="2230025" cy="1214260"/>
          </a:xfrm>
          <a:prstGeom prst="rect">
            <a:avLst/>
          </a:prstGeom>
          <a:effectLst/>
        </p:spPr>
      </p:pic>
      <p:pic>
        <p:nvPicPr>
          <p:cNvPr id="15" name="Grafik 14" descr="Ein Bild, das Messer enthält.&#10;&#10;Automatisch generierte Beschreibung">
            <a:extLst>
              <a:ext uri="{FF2B5EF4-FFF2-40B4-BE49-F238E27FC236}">
                <a16:creationId xmlns:a16="http://schemas.microsoft.com/office/drawing/2014/main" id="{7D71B689-3471-44C8-B46F-6D66BE534E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42258" y="2126516"/>
            <a:ext cx="1956059" cy="732793"/>
          </a:xfrm>
          <a:prstGeom prst="rect">
            <a:avLst/>
          </a:prstGeom>
        </p:spPr>
      </p:pic>
      <p:pic>
        <p:nvPicPr>
          <p:cNvPr id="21" name="Grafik 20" descr="Ein Bild, das Messer enthält.&#10;&#10;Automatisch generierte Beschreibung">
            <a:extLst>
              <a:ext uri="{FF2B5EF4-FFF2-40B4-BE49-F238E27FC236}">
                <a16:creationId xmlns:a16="http://schemas.microsoft.com/office/drawing/2014/main" id="{5CC9825C-E81A-407E-B042-F40CEBE83FF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221304" y="1945799"/>
            <a:ext cx="2669149" cy="999935"/>
          </a:xfrm>
          <a:prstGeom prst="rect">
            <a:avLst/>
          </a:prstGeom>
        </p:spPr>
      </p:pic>
      <p:sp>
        <p:nvSpPr>
          <p:cNvPr id="51" name="Textfeld 50">
            <a:extLst>
              <a:ext uri="{FF2B5EF4-FFF2-40B4-BE49-F238E27FC236}">
                <a16:creationId xmlns:a16="http://schemas.microsoft.com/office/drawing/2014/main" id="{966C897F-1A27-47FA-A62E-F1A2E6BA79FD}"/>
              </a:ext>
            </a:extLst>
          </p:cNvPr>
          <p:cNvSpPr txBox="1"/>
          <p:nvPr/>
        </p:nvSpPr>
        <p:spPr>
          <a:xfrm>
            <a:off x="9090286" y="3116513"/>
            <a:ext cx="2496278" cy="307777"/>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en-GB"/>
              <a:t>Smart Lighting</a:t>
            </a:r>
          </a:p>
        </p:txBody>
      </p:sp>
      <p:pic>
        <p:nvPicPr>
          <p:cNvPr id="12290" name="Picture 2" descr="Signallampen">
            <a:extLst>
              <a:ext uri="{FF2B5EF4-FFF2-40B4-BE49-F238E27FC236}">
                <a16:creationId xmlns:a16="http://schemas.microsoft.com/office/drawing/2014/main" id="{C8B38ED2-B0E4-4243-8877-ABB18601AD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0424" y="4530387"/>
            <a:ext cx="1792709" cy="896355"/>
          </a:xfrm>
          <a:prstGeom prst="rect">
            <a:avLst/>
          </a:prstGeom>
          <a:noFill/>
          <a:extLst>
            <a:ext uri="{909E8E84-426E-40DD-AFC4-6F175D3DCCD1}">
              <a14:hiddenFill xmlns:a14="http://schemas.microsoft.com/office/drawing/2010/main">
                <a:solidFill>
                  <a:srgbClr val="FFFFFF"/>
                </a:solidFill>
              </a14:hiddenFill>
            </a:ext>
          </a:extLst>
        </p:spPr>
      </p:pic>
      <p:sp>
        <p:nvSpPr>
          <p:cNvPr id="56" name="Textfeld 55">
            <a:extLst>
              <a:ext uri="{FF2B5EF4-FFF2-40B4-BE49-F238E27FC236}">
                <a16:creationId xmlns:a16="http://schemas.microsoft.com/office/drawing/2014/main" id="{9F6C6684-7547-47B7-BE7C-0CEBCC9F1DDB}"/>
              </a:ext>
            </a:extLst>
          </p:cNvPr>
          <p:cNvSpPr txBox="1"/>
          <p:nvPr/>
        </p:nvSpPr>
        <p:spPr>
          <a:xfrm>
            <a:off x="9090286" y="5606189"/>
            <a:ext cx="2496278" cy="307777"/>
          </a:xfrm>
          <a:prstGeom prst="rect">
            <a:avLst/>
          </a:prstGeom>
          <a:noFill/>
        </p:spPr>
        <p:txBody>
          <a:bodyPr wrap="square" rtlCol="0">
            <a:spAutoFit/>
          </a:bodyPr>
          <a:lstStyle>
            <a:defPPr>
              <a:defRPr lang="de-DE"/>
            </a:defPPr>
            <a:lvl1pPr algn="ctr">
              <a:defRPr sz="1400" b="1">
                <a:latin typeface="Helvetica Neue" panose="02000503000000020004" pitchFamily="2"/>
                <a:ea typeface="Helvetica Neue" panose="02000503000000020004" pitchFamily="2"/>
                <a:cs typeface="Helvetica Neue" panose="02000503000000020004" pitchFamily="2"/>
              </a:defRPr>
            </a:lvl1pPr>
          </a:lstStyle>
          <a:p>
            <a:r>
              <a:rPr lang="en-GB"/>
              <a:t>Signal lamps</a:t>
            </a:r>
          </a:p>
        </p:txBody>
      </p:sp>
      <p:sp>
        <p:nvSpPr>
          <p:cNvPr id="31" name="Ellipse 30">
            <a:extLst>
              <a:ext uri="{FF2B5EF4-FFF2-40B4-BE49-F238E27FC236}">
                <a16:creationId xmlns:a16="http://schemas.microsoft.com/office/drawing/2014/main" id="{D4F11F15-B971-4B76-9EE1-200E48DDD055}"/>
              </a:ext>
            </a:extLst>
          </p:cNvPr>
          <p:cNvSpPr/>
          <p:nvPr/>
        </p:nvSpPr>
        <p:spPr>
          <a:xfrm>
            <a:off x="822943" y="1471096"/>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lipse 31">
            <a:extLst>
              <a:ext uri="{FF2B5EF4-FFF2-40B4-BE49-F238E27FC236}">
                <a16:creationId xmlns:a16="http://schemas.microsoft.com/office/drawing/2014/main" id="{69F87486-DB88-43AB-8F88-D7574693C02B}"/>
              </a:ext>
            </a:extLst>
          </p:cNvPr>
          <p:cNvSpPr/>
          <p:nvPr/>
        </p:nvSpPr>
        <p:spPr>
          <a:xfrm>
            <a:off x="3584959" y="1471096"/>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llipse 32">
            <a:extLst>
              <a:ext uri="{FF2B5EF4-FFF2-40B4-BE49-F238E27FC236}">
                <a16:creationId xmlns:a16="http://schemas.microsoft.com/office/drawing/2014/main" id="{8C97F9D6-5EF7-4C47-9275-664B0833436E}"/>
              </a:ext>
            </a:extLst>
          </p:cNvPr>
          <p:cNvSpPr/>
          <p:nvPr/>
        </p:nvSpPr>
        <p:spPr>
          <a:xfrm>
            <a:off x="6404358" y="1471096"/>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a:extLst>
              <a:ext uri="{FF2B5EF4-FFF2-40B4-BE49-F238E27FC236}">
                <a16:creationId xmlns:a16="http://schemas.microsoft.com/office/drawing/2014/main" id="{6D5C13C9-3079-4851-8759-FADBED1633FB}"/>
              </a:ext>
            </a:extLst>
          </p:cNvPr>
          <p:cNvSpPr/>
          <p:nvPr/>
        </p:nvSpPr>
        <p:spPr>
          <a:xfrm>
            <a:off x="9181410" y="1471096"/>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lipse 35">
            <a:extLst>
              <a:ext uri="{FF2B5EF4-FFF2-40B4-BE49-F238E27FC236}">
                <a16:creationId xmlns:a16="http://schemas.microsoft.com/office/drawing/2014/main" id="{08474FF4-5E7C-4B71-9B1C-E4FB507CC110}"/>
              </a:ext>
            </a:extLst>
          </p:cNvPr>
          <p:cNvSpPr/>
          <p:nvPr/>
        </p:nvSpPr>
        <p:spPr>
          <a:xfrm>
            <a:off x="822943" y="4019342"/>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llipse 36">
            <a:extLst>
              <a:ext uri="{FF2B5EF4-FFF2-40B4-BE49-F238E27FC236}">
                <a16:creationId xmlns:a16="http://schemas.microsoft.com/office/drawing/2014/main" id="{548C16F3-88E2-450A-B351-C3E1AB50C25E}"/>
              </a:ext>
            </a:extLst>
          </p:cNvPr>
          <p:cNvSpPr/>
          <p:nvPr/>
        </p:nvSpPr>
        <p:spPr>
          <a:xfrm>
            <a:off x="3581870" y="4019342"/>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lipse 37">
            <a:extLst>
              <a:ext uri="{FF2B5EF4-FFF2-40B4-BE49-F238E27FC236}">
                <a16:creationId xmlns:a16="http://schemas.microsoft.com/office/drawing/2014/main" id="{6C4A887A-F43C-4CB9-940F-9083C3A11583}"/>
              </a:ext>
            </a:extLst>
          </p:cNvPr>
          <p:cNvSpPr/>
          <p:nvPr/>
        </p:nvSpPr>
        <p:spPr>
          <a:xfrm>
            <a:off x="6380107" y="4019342"/>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Ellipse 38">
            <a:extLst>
              <a:ext uri="{FF2B5EF4-FFF2-40B4-BE49-F238E27FC236}">
                <a16:creationId xmlns:a16="http://schemas.microsoft.com/office/drawing/2014/main" id="{B51DCBAC-E778-4461-BF40-2AEF52622B8C}"/>
              </a:ext>
            </a:extLst>
          </p:cNvPr>
          <p:cNvSpPr/>
          <p:nvPr/>
        </p:nvSpPr>
        <p:spPr>
          <a:xfrm>
            <a:off x="9168994" y="4019342"/>
            <a:ext cx="2230025" cy="223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944193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hteck 49">
            <a:extLst>
              <a:ext uri="{FF2B5EF4-FFF2-40B4-BE49-F238E27FC236}">
                <a16:creationId xmlns:a16="http://schemas.microsoft.com/office/drawing/2014/main" id="{BAADE593-A5FE-4CDA-BE1B-F73E947EB424}"/>
              </a:ext>
            </a:extLst>
          </p:cNvPr>
          <p:cNvSpPr/>
          <p:nvPr/>
        </p:nvSpPr>
        <p:spPr>
          <a:xfrm>
            <a:off x="0" y="1379323"/>
            <a:ext cx="5756409" cy="498243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umsplatzhalter 2">
            <a:extLst>
              <a:ext uri="{FF2B5EF4-FFF2-40B4-BE49-F238E27FC236}">
                <a16:creationId xmlns:a16="http://schemas.microsoft.com/office/drawing/2014/main" id="{1E3C8F92-5413-41ED-8896-3DA0D0704F84}"/>
              </a:ext>
            </a:extLst>
          </p:cNvPr>
          <p:cNvSpPr>
            <a:spLocks noGrp="1"/>
          </p:cNvSpPr>
          <p:nvPr>
            <p:ph type="dt" sz="half" idx="10"/>
          </p:nvPr>
        </p:nvSpPr>
        <p:spPr/>
        <p:txBody>
          <a:bodyPr/>
          <a:lstStyle/>
          <a:p>
            <a:fld id="{51501942-898E-4D3B-ACAB-3354A792875E}" type="datetime1">
              <a:rPr lang="en-GB" smtClean="0"/>
              <a:t>13/06/2024</a:t>
            </a:fld>
            <a:endParaRPr lang="en-GB"/>
          </a:p>
        </p:txBody>
      </p:sp>
      <p:sp>
        <p:nvSpPr>
          <p:cNvPr id="4" name="Fußzeilenplatzhalter 3">
            <a:extLst>
              <a:ext uri="{FF2B5EF4-FFF2-40B4-BE49-F238E27FC236}">
                <a16:creationId xmlns:a16="http://schemas.microsoft.com/office/drawing/2014/main" id="{670FBF93-C8DE-43C1-B0B2-F6DA490C27E4}"/>
              </a:ext>
            </a:extLst>
          </p:cNvPr>
          <p:cNvSpPr>
            <a:spLocks noGrp="1"/>
          </p:cNvSpPr>
          <p:nvPr>
            <p:ph type="ftr" sz="quarter" idx="11"/>
          </p:nvPr>
        </p:nvSpPr>
        <p:spPr/>
        <p:txBody>
          <a:bodyPr/>
          <a:lstStyle/>
          <a:p>
            <a:r>
              <a:rPr lang="en-GB"/>
              <a:t>Radium presents Radium.</a:t>
            </a:r>
          </a:p>
        </p:txBody>
      </p:sp>
      <p:sp>
        <p:nvSpPr>
          <p:cNvPr id="5" name="Foliennummernplatzhalter 4">
            <a:extLst>
              <a:ext uri="{FF2B5EF4-FFF2-40B4-BE49-F238E27FC236}">
                <a16:creationId xmlns:a16="http://schemas.microsoft.com/office/drawing/2014/main" id="{0D0BAB62-8878-408B-9CD7-64A2935E3056}"/>
              </a:ext>
            </a:extLst>
          </p:cNvPr>
          <p:cNvSpPr>
            <a:spLocks noGrp="1"/>
          </p:cNvSpPr>
          <p:nvPr>
            <p:ph type="sldNum" sz="quarter" idx="12"/>
          </p:nvPr>
        </p:nvSpPr>
        <p:spPr/>
        <p:txBody>
          <a:bodyPr/>
          <a:lstStyle/>
          <a:p>
            <a:fld id="{8BFA4181-09EF-4410-8795-DB2C7B2B0115}" type="slidenum">
              <a:rPr lang="en-GB" smtClean="0"/>
              <a:pPr/>
              <a:t>12</a:t>
            </a:fld>
            <a:endParaRPr lang="en-GB"/>
          </a:p>
        </p:txBody>
      </p:sp>
      <p:sp>
        <p:nvSpPr>
          <p:cNvPr id="2" name="Titel 1">
            <a:extLst>
              <a:ext uri="{FF2B5EF4-FFF2-40B4-BE49-F238E27FC236}">
                <a16:creationId xmlns:a16="http://schemas.microsoft.com/office/drawing/2014/main" id="{FC5D71D3-5A0F-4FB9-BBF8-8ECB2397F386}"/>
              </a:ext>
            </a:extLst>
          </p:cNvPr>
          <p:cNvSpPr>
            <a:spLocks noGrp="1"/>
          </p:cNvSpPr>
          <p:nvPr>
            <p:ph type="title"/>
          </p:nvPr>
        </p:nvSpPr>
        <p:spPr/>
        <p:txBody>
          <a:bodyPr/>
          <a:lstStyle/>
          <a:p>
            <a:r>
              <a:rPr lang="en-GB"/>
              <a:t>Radium in-house production.</a:t>
            </a:r>
          </a:p>
        </p:txBody>
      </p:sp>
      <p:sp>
        <p:nvSpPr>
          <p:cNvPr id="6" name="Textplatzhalter 5">
            <a:extLst>
              <a:ext uri="{FF2B5EF4-FFF2-40B4-BE49-F238E27FC236}">
                <a16:creationId xmlns:a16="http://schemas.microsoft.com/office/drawing/2014/main" id="{78CD3E38-C9D1-4FA2-BA48-38E1DD8BC185}"/>
              </a:ext>
            </a:extLst>
          </p:cNvPr>
          <p:cNvSpPr>
            <a:spLocks noGrp="1"/>
          </p:cNvSpPr>
          <p:nvPr>
            <p:ph type="body" sz="quarter" idx="14"/>
          </p:nvPr>
        </p:nvSpPr>
        <p:spPr/>
        <p:txBody>
          <a:bodyPr/>
          <a:lstStyle/>
          <a:p>
            <a:r>
              <a:rPr lang="en-GB">
                <a:latin typeface="Helvetica Neue" panose="02000503000000020004" pitchFamily="2"/>
                <a:ea typeface="Helvetica Neue" panose="02000503000000020004" pitchFamily="2"/>
                <a:cs typeface="Helvetica Neue" panose="02000503000000020004" pitchFamily="2"/>
              </a:rPr>
              <a:t>Industry in the heart of the Bergisches Land.</a:t>
            </a:r>
          </a:p>
        </p:txBody>
      </p:sp>
      <p:sp>
        <p:nvSpPr>
          <p:cNvPr id="7" name="Textplatzhalter 6">
            <a:extLst>
              <a:ext uri="{FF2B5EF4-FFF2-40B4-BE49-F238E27FC236}">
                <a16:creationId xmlns:a16="http://schemas.microsoft.com/office/drawing/2014/main" id="{AA7A9D33-3125-400A-ABD7-31AEA7577D32}"/>
              </a:ext>
            </a:extLst>
          </p:cNvPr>
          <p:cNvSpPr txBox="1">
            <a:spLocks/>
          </p:cNvSpPr>
          <p:nvPr/>
        </p:nvSpPr>
        <p:spPr>
          <a:xfrm>
            <a:off x="881999" y="1777873"/>
            <a:ext cx="4798402" cy="43323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25000"/>
              </a:spcAft>
              <a:buClr>
                <a:srgbClr val="FF6600"/>
              </a:buClr>
              <a:buFont typeface="Symbol" panose="05050102010706020507" pitchFamily="18" charset="2"/>
              <a:buChar char="-"/>
            </a:pPr>
            <a:r>
              <a:rPr lang="en-GB" altLang="de-DE" sz="1400" dirty="0"/>
              <a:t>RaLEDina (LED linear lamps)</a:t>
            </a:r>
          </a:p>
          <a:p>
            <a:pPr>
              <a:spcAft>
                <a:spcPct val="25000"/>
              </a:spcAft>
              <a:buClr>
                <a:srgbClr val="FF6600"/>
              </a:buClr>
              <a:buFont typeface="Symbol" panose="05050102010706020507" pitchFamily="18" charset="2"/>
              <a:buChar char="-"/>
            </a:pPr>
            <a:r>
              <a:rPr lang="en-GB" altLang="de-DE" sz="1400" dirty="0"/>
              <a:t>High-voltage halogen lamps: Halogen tubes</a:t>
            </a:r>
          </a:p>
          <a:p>
            <a:pPr>
              <a:spcAft>
                <a:spcPct val="25000"/>
              </a:spcAft>
              <a:buClr>
                <a:srgbClr val="FF6600"/>
              </a:buClr>
              <a:buFont typeface="Symbol" panose="05050102010706020507" pitchFamily="18" charset="2"/>
              <a:buChar char="-"/>
            </a:pPr>
            <a:r>
              <a:rPr lang="en-GB" altLang="de-DE" sz="1400" dirty="0"/>
              <a:t>Metal halide lamps:</a:t>
            </a:r>
          </a:p>
          <a:p>
            <a:pPr lvl="1">
              <a:spcAft>
                <a:spcPct val="25000"/>
              </a:spcAft>
              <a:buClr>
                <a:srgbClr val="FF6600"/>
              </a:buClr>
              <a:buFont typeface="Symbol" panose="05050102010706020507" pitchFamily="18" charset="2"/>
              <a:buChar char="-"/>
            </a:pPr>
            <a:r>
              <a:rPr lang="en-GB" altLang="de-DE" sz="1100" dirty="0"/>
              <a:t>with quartz burner </a:t>
            </a:r>
            <a:r>
              <a:rPr lang="en-GB" altLang="de-DE" sz="1100" dirty="0">
                <a:sym typeface="Symbol" panose="05050102010706020507" pitchFamily="18" charset="2"/>
              </a:rPr>
              <a:t>400W, coloured</a:t>
            </a:r>
            <a:endParaRPr lang="en-GB" altLang="de-DE" sz="1100" dirty="0"/>
          </a:p>
          <a:p>
            <a:pPr>
              <a:spcAft>
                <a:spcPct val="25000"/>
              </a:spcAft>
              <a:buClr>
                <a:srgbClr val="FF6600"/>
              </a:buClr>
              <a:buFont typeface="Symbol" panose="05050102010706020507" pitchFamily="18" charset="2"/>
              <a:buChar char="-"/>
            </a:pPr>
            <a:r>
              <a:rPr lang="en-GB" altLang="de-DE" sz="1400" dirty="0"/>
              <a:t>UV and infrared special lamps</a:t>
            </a:r>
          </a:p>
          <a:p>
            <a:pPr lvl="1">
              <a:spcAft>
                <a:spcPct val="25000"/>
              </a:spcAft>
              <a:buClr>
                <a:srgbClr val="FF6600"/>
              </a:buClr>
              <a:buFont typeface="Symbol" panose="05050102010706020507" pitchFamily="18" charset="2"/>
              <a:buChar char="-"/>
            </a:pPr>
            <a:r>
              <a:rPr lang="en-GB" altLang="de-DE" sz="1100" dirty="0"/>
              <a:t>IR halogen tubes, UV burner high pressure </a:t>
            </a:r>
          </a:p>
          <a:p>
            <a:pPr>
              <a:spcAft>
                <a:spcPct val="25000"/>
              </a:spcAft>
              <a:buClr>
                <a:srgbClr val="FF6600"/>
              </a:buClr>
              <a:buFont typeface="Symbol" panose="05050102010706020507" pitchFamily="18" charset="2"/>
              <a:buChar char="-"/>
            </a:pPr>
            <a:r>
              <a:rPr lang="en-GB" altLang="de-DE" sz="1400" dirty="0"/>
              <a:t>Photo lamps:</a:t>
            </a:r>
          </a:p>
          <a:p>
            <a:pPr lvl="1">
              <a:spcAft>
                <a:spcPct val="25000"/>
              </a:spcAft>
              <a:buClr>
                <a:srgbClr val="FF6600"/>
              </a:buClr>
              <a:buFont typeface="Symbol" panose="05050102010706020507" pitchFamily="18" charset="2"/>
              <a:buChar char="-"/>
            </a:pPr>
            <a:r>
              <a:rPr lang="en-GB" altLang="de-DE" sz="1100" dirty="0"/>
              <a:t>Halogen studio lamps, spotlight lamps, daylight lamps</a:t>
            </a:r>
          </a:p>
          <a:p>
            <a:pPr>
              <a:spcAft>
                <a:spcPct val="25000"/>
              </a:spcAft>
              <a:buClr>
                <a:srgbClr val="FF6600"/>
              </a:buClr>
              <a:buFont typeface="Symbol" panose="05050102010706020507" pitchFamily="18" charset="2"/>
              <a:buChar char="-"/>
            </a:pPr>
            <a:r>
              <a:rPr lang="en-GB" altLang="de-DE" sz="1400" dirty="0"/>
              <a:t>Signal lamps for navigation lights</a:t>
            </a:r>
          </a:p>
          <a:p>
            <a:pPr>
              <a:spcAft>
                <a:spcPct val="25000"/>
              </a:spcAft>
              <a:buClr>
                <a:srgbClr val="FF6600"/>
              </a:buClr>
              <a:buFont typeface="Symbol" panose="05050102010706020507" pitchFamily="18" charset="2"/>
              <a:buChar char="-"/>
            </a:pPr>
            <a:r>
              <a:rPr lang="en-GB" altLang="de-DE" sz="1400" dirty="0"/>
              <a:t>Pre-products:</a:t>
            </a:r>
          </a:p>
          <a:p>
            <a:pPr lvl="1">
              <a:spcAft>
                <a:spcPct val="25000"/>
              </a:spcAft>
              <a:buClr>
                <a:srgbClr val="FF6600"/>
              </a:buClr>
              <a:buFont typeface="Symbol" panose="05050102010706020507" pitchFamily="18" charset="2"/>
              <a:buChar char="-"/>
            </a:pPr>
            <a:r>
              <a:rPr lang="en-GB" altLang="de-DE" sz="1100" dirty="0"/>
              <a:t>Electrodes, filaments, lamp fillings, etc.</a:t>
            </a:r>
          </a:p>
          <a:p>
            <a:pPr>
              <a:spcAft>
                <a:spcPct val="25000"/>
              </a:spcAft>
              <a:buClr>
                <a:srgbClr val="FF6600"/>
              </a:buClr>
              <a:buFont typeface="Symbol" panose="05050102010706020507" pitchFamily="18" charset="2"/>
              <a:buChar char="-"/>
            </a:pPr>
            <a:r>
              <a:rPr lang="en-GB" sz="1400" dirty="0"/>
              <a:t>LED lighting systems (</a:t>
            </a:r>
            <a:r>
              <a:rPr lang="en-GB" sz="1400" dirty="0" err="1"/>
              <a:t>Trusys</a:t>
            </a:r>
            <a:r>
              <a:rPr lang="en-GB" sz="1400" dirty="0"/>
              <a:t>)</a:t>
            </a:r>
          </a:p>
          <a:p>
            <a:pPr>
              <a:spcAft>
                <a:spcPct val="25000"/>
              </a:spcAft>
              <a:buClr>
                <a:srgbClr val="FF6600"/>
              </a:buClr>
              <a:buFont typeface="Symbol" panose="05050102010706020507" pitchFamily="18" charset="2"/>
              <a:buChar char="-"/>
            </a:pPr>
            <a:r>
              <a:rPr lang="en-GB" sz="1400" dirty="0" err="1"/>
              <a:t>RaLUX</a:t>
            </a:r>
            <a:r>
              <a:rPr lang="de-DE" sz="1400" baseline="30000" dirty="0"/>
              <a:t>®</a:t>
            </a:r>
            <a:r>
              <a:rPr lang="en-GB" sz="1400" dirty="0"/>
              <a:t> UV-C Stand</a:t>
            </a:r>
          </a:p>
        </p:txBody>
      </p:sp>
      <p:pic>
        <p:nvPicPr>
          <p:cNvPr id="36" name="Grafik 35" descr="Ein Bild, das Gebäude, draußen, Berg, groß enthält.&#10;&#10;Automatisch generierte Beschreibung">
            <a:extLst>
              <a:ext uri="{FF2B5EF4-FFF2-40B4-BE49-F238E27FC236}">
                <a16:creationId xmlns:a16="http://schemas.microsoft.com/office/drawing/2014/main" id="{18AE182C-7B8D-42CA-B5BA-78F344BDD53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0447" b="8732"/>
          <a:stretch/>
        </p:blipFill>
        <p:spPr>
          <a:xfrm>
            <a:off x="6598907" y="1379323"/>
            <a:ext cx="4858693" cy="1684614"/>
          </a:xfrm>
          <a:prstGeom prst="rect">
            <a:avLst/>
          </a:prstGeom>
        </p:spPr>
      </p:pic>
      <p:pic>
        <p:nvPicPr>
          <p:cNvPr id="23" name="Grafik 22">
            <a:extLst>
              <a:ext uri="{FF2B5EF4-FFF2-40B4-BE49-F238E27FC236}">
                <a16:creationId xmlns:a16="http://schemas.microsoft.com/office/drawing/2014/main" id="{5AFD9E1B-29B2-4F43-A820-F3A9BB98C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704" y="3239599"/>
            <a:ext cx="429065" cy="1505493"/>
          </a:xfrm>
          <a:prstGeom prst="rect">
            <a:avLst/>
          </a:prstGeom>
        </p:spPr>
      </p:pic>
      <p:pic>
        <p:nvPicPr>
          <p:cNvPr id="24" name="Grafik 23">
            <a:extLst>
              <a:ext uri="{FF2B5EF4-FFF2-40B4-BE49-F238E27FC236}">
                <a16:creationId xmlns:a16="http://schemas.microsoft.com/office/drawing/2014/main" id="{1B30F76D-BC62-4B48-A6BE-11930F7E6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9590" y="3463002"/>
            <a:ext cx="243486" cy="1292843"/>
          </a:xfrm>
          <a:prstGeom prst="rect">
            <a:avLst/>
          </a:prstGeom>
        </p:spPr>
      </p:pic>
      <p:pic>
        <p:nvPicPr>
          <p:cNvPr id="25" name="Grafik 24">
            <a:extLst>
              <a:ext uri="{FF2B5EF4-FFF2-40B4-BE49-F238E27FC236}">
                <a16:creationId xmlns:a16="http://schemas.microsoft.com/office/drawing/2014/main" id="{81966D78-4418-415D-9EA7-852FA3C8D3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7856" y="3390994"/>
            <a:ext cx="259322" cy="1364851"/>
          </a:xfrm>
          <a:prstGeom prst="rect">
            <a:avLst/>
          </a:prstGeom>
        </p:spPr>
      </p:pic>
      <p:pic>
        <p:nvPicPr>
          <p:cNvPr id="26" name="Grafik 25">
            <a:extLst>
              <a:ext uri="{FF2B5EF4-FFF2-40B4-BE49-F238E27FC236}">
                <a16:creationId xmlns:a16="http://schemas.microsoft.com/office/drawing/2014/main" id="{5EA4D891-949A-4B5C-8A8F-6F70C13F3A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739768" y="4015006"/>
            <a:ext cx="76977" cy="733114"/>
          </a:xfrm>
          <a:prstGeom prst="rect">
            <a:avLst/>
          </a:prstGeom>
        </p:spPr>
      </p:pic>
      <p:pic>
        <p:nvPicPr>
          <p:cNvPr id="27" name="Grafik 26">
            <a:extLst>
              <a:ext uri="{FF2B5EF4-FFF2-40B4-BE49-F238E27FC236}">
                <a16:creationId xmlns:a16="http://schemas.microsoft.com/office/drawing/2014/main" id="{05EAB93C-F742-41B4-9D48-517AAECB4F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1185" y="3882675"/>
            <a:ext cx="269805" cy="873170"/>
          </a:xfrm>
          <a:prstGeom prst="rect">
            <a:avLst/>
          </a:prstGeom>
        </p:spPr>
      </p:pic>
      <p:pic>
        <p:nvPicPr>
          <p:cNvPr id="28" name="Grafik 27">
            <a:extLst>
              <a:ext uri="{FF2B5EF4-FFF2-40B4-BE49-F238E27FC236}">
                <a16:creationId xmlns:a16="http://schemas.microsoft.com/office/drawing/2014/main" id="{93EB86E2-2066-4765-A8B1-513185601B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57457">
            <a:off x="8823629" y="5021838"/>
            <a:ext cx="950406" cy="1257890"/>
          </a:xfrm>
          <a:prstGeom prst="rect">
            <a:avLst/>
          </a:prstGeom>
        </p:spPr>
      </p:pic>
      <p:pic>
        <p:nvPicPr>
          <p:cNvPr id="29" name="Grafik 28">
            <a:extLst>
              <a:ext uri="{FF2B5EF4-FFF2-40B4-BE49-F238E27FC236}">
                <a16:creationId xmlns:a16="http://schemas.microsoft.com/office/drawing/2014/main" id="{54D41E77-EAB5-49F1-BC7C-197268621ED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545" b="89161" l="3464" r="91224">
                        <a14:backgroundMark x1="87067" y1="17133" x2="11778" y2="83566"/>
                        <a14:backgroundMark x1="45958" y1="58392" x2="56351" y2="50000"/>
                        <a14:backgroundMark x1="55196" y1="48951" x2="56120" y2="47552"/>
                      </a14:backgroundRemoval>
                    </a14:imgEffect>
                  </a14:imgLayer>
                </a14:imgProps>
              </a:ext>
              <a:ext uri="{28A0092B-C50C-407E-A947-70E740481C1C}">
                <a14:useLocalDpi xmlns:a14="http://schemas.microsoft.com/office/drawing/2010/main" val="0"/>
              </a:ext>
            </a:extLst>
          </a:blip>
          <a:srcRect l="2302" t="3480" r="7995" b="11713"/>
          <a:stretch/>
        </p:blipFill>
        <p:spPr>
          <a:xfrm rot="7159416">
            <a:off x="9281428" y="5254738"/>
            <a:ext cx="1127822" cy="703625"/>
          </a:xfrm>
          <a:prstGeom prst="rect">
            <a:avLst/>
          </a:prstGeom>
        </p:spPr>
      </p:pic>
      <p:pic>
        <p:nvPicPr>
          <p:cNvPr id="30" name="Grafik 29">
            <a:extLst>
              <a:ext uri="{FF2B5EF4-FFF2-40B4-BE49-F238E27FC236}">
                <a16:creationId xmlns:a16="http://schemas.microsoft.com/office/drawing/2014/main" id="{57032A60-4E09-457E-BCA0-FA31ABA72053}"/>
              </a:ext>
            </a:extLst>
          </p:cNvPr>
          <p:cNvPicPr>
            <a:picLocks noChangeAspect="1"/>
          </p:cNvPicPr>
          <p:nvPr/>
        </p:nvPicPr>
        <p:blipFill rotWithShape="1">
          <a:blip r:embed="rId11"/>
          <a:srcRect l="33217" t="8898" r="13075" b="-178"/>
          <a:stretch/>
        </p:blipFill>
        <p:spPr>
          <a:xfrm>
            <a:off x="10178023" y="5133989"/>
            <a:ext cx="250221" cy="1136515"/>
          </a:xfrm>
          <a:prstGeom prst="rect">
            <a:avLst/>
          </a:prstGeom>
        </p:spPr>
      </p:pic>
      <p:pic>
        <p:nvPicPr>
          <p:cNvPr id="31" name="Grafik 30">
            <a:extLst>
              <a:ext uri="{FF2B5EF4-FFF2-40B4-BE49-F238E27FC236}">
                <a16:creationId xmlns:a16="http://schemas.microsoft.com/office/drawing/2014/main" id="{606CAA73-B20A-4D01-8543-8642D989EBD5}"/>
              </a:ext>
            </a:extLst>
          </p:cNvPr>
          <p:cNvPicPr>
            <a:picLocks noChangeAspect="1"/>
          </p:cNvPicPr>
          <p:nvPr/>
        </p:nvPicPr>
        <p:blipFill>
          <a:blip r:embed="rId12"/>
          <a:stretch>
            <a:fillRect/>
          </a:stretch>
        </p:blipFill>
        <p:spPr>
          <a:xfrm>
            <a:off x="10562525" y="5342313"/>
            <a:ext cx="368029" cy="928191"/>
          </a:xfrm>
          <a:prstGeom prst="rect">
            <a:avLst/>
          </a:prstGeom>
        </p:spPr>
      </p:pic>
      <p:pic>
        <p:nvPicPr>
          <p:cNvPr id="32" name="Grafik 31">
            <a:extLst>
              <a:ext uri="{FF2B5EF4-FFF2-40B4-BE49-F238E27FC236}">
                <a16:creationId xmlns:a16="http://schemas.microsoft.com/office/drawing/2014/main" id="{DACE9784-805F-4C49-A37B-0FEE12B9792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30142" y="5376124"/>
            <a:ext cx="324528" cy="873170"/>
          </a:xfrm>
          <a:prstGeom prst="rect">
            <a:avLst/>
          </a:prstGeom>
        </p:spPr>
      </p:pic>
      <p:pic>
        <p:nvPicPr>
          <p:cNvPr id="33" name="Grafik 32">
            <a:extLst>
              <a:ext uri="{FF2B5EF4-FFF2-40B4-BE49-F238E27FC236}">
                <a16:creationId xmlns:a16="http://schemas.microsoft.com/office/drawing/2014/main" id="{18310A81-0F11-40F7-8391-2D5F5956DA70}"/>
              </a:ext>
            </a:extLst>
          </p:cNvPr>
          <p:cNvPicPr>
            <a:picLocks noChangeAspect="1"/>
          </p:cNvPicPr>
          <p:nvPr/>
        </p:nvPicPr>
        <p:blipFill>
          <a:blip r:embed="rId14"/>
          <a:stretch>
            <a:fillRect/>
          </a:stretch>
        </p:blipFill>
        <p:spPr>
          <a:xfrm>
            <a:off x="6604559" y="4552504"/>
            <a:ext cx="1444738" cy="302457"/>
          </a:xfrm>
          <a:prstGeom prst="rect">
            <a:avLst/>
          </a:prstGeom>
        </p:spPr>
      </p:pic>
      <p:pic>
        <p:nvPicPr>
          <p:cNvPr id="34" name="Grafik 33">
            <a:extLst>
              <a:ext uri="{FF2B5EF4-FFF2-40B4-BE49-F238E27FC236}">
                <a16:creationId xmlns:a16="http://schemas.microsoft.com/office/drawing/2014/main" id="{48D06A60-4784-472F-91B8-EAE3E56E1A36}"/>
              </a:ext>
            </a:extLst>
          </p:cNvPr>
          <p:cNvPicPr>
            <a:picLocks noChangeAspect="1"/>
          </p:cNvPicPr>
          <p:nvPr/>
        </p:nvPicPr>
        <p:blipFill>
          <a:blip r:embed="rId15"/>
          <a:stretch>
            <a:fillRect/>
          </a:stretch>
        </p:blipFill>
        <p:spPr>
          <a:xfrm>
            <a:off x="6654445" y="3741913"/>
            <a:ext cx="1277861" cy="546186"/>
          </a:xfrm>
          <a:prstGeom prst="rect">
            <a:avLst/>
          </a:prstGeom>
        </p:spPr>
      </p:pic>
      <p:pic>
        <p:nvPicPr>
          <p:cNvPr id="35" name="Grafik 34">
            <a:extLst>
              <a:ext uri="{FF2B5EF4-FFF2-40B4-BE49-F238E27FC236}">
                <a16:creationId xmlns:a16="http://schemas.microsoft.com/office/drawing/2014/main" id="{53147327-839B-49F2-93F8-F1304B9C5B8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6820745" y="5167519"/>
            <a:ext cx="935619" cy="1244174"/>
          </a:xfrm>
          <a:prstGeom prst="rect">
            <a:avLst/>
          </a:prstGeom>
        </p:spPr>
      </p:pic>
      <p:pic>
        <p:nvPicPr>
          <p:cNvPr id="51" name="Grafik 50"/>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012371" y="4531439"/>
            <a:ext cx="1220216" cy="1830323"/>
          </a:xfrm>
          <a:prstGeom prst="rect">
            <a:avLst/>
          </a:prstGeom>
        </p:spPr>
      </p:pic>
    </p:spTree>
    <p:extLst>
      <p:ext uri="{BB962C8B-B14F-4D97-AF65-F5344CB8AC3E}">
        <p14:creationId xmlns:p14="http://schemas.microsoft.com/office/powerpoint/2010/main" val="391250497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6CB0561-7DE9-400D-977B-87DD625785B6}"/>
              </a:ext>
            </a:extLst>
          </p:cNvPr>
          <p:cNvSpPr>
            <a:spLocks noGrp="1"/>
          </p:cNvSpPr>
          <p:nvPr>
            <p:ph type="dt" sz="half" idx="10"/>
          </p:nvPr>
        </p:nvSpPr>
        <p:spPr/>
        <p:txBody>
          <a:bodyPr/>
          <a:lstStyle/>
          <a:p>
            <a:fld id="{E0F0EE51-F240-4AF3-9FB8-FFBE565FA023}" type="datetime1">
              <a:rPr lang="en-GB" smtClean="0"/>
              <a:t>13/06/2024</a:t>
            </a:fld>
            <a:endParaRPr lang="en-GB" dirty="0"/>
          </a:p>
        </p:txBody>
      </p:sp>
      <p:sp>
        <p:nvSpPr>
          <p:cNvPr id="4" name="Fußzeilenplatzhalter 3">
            <a:extLst>
              <a:ext uri="{FF2B5EF4-FFF2-40B4-BE49-F238E27FC236}">
                <a16:creationId xmlns:a16="http://schemas.microsoft.com/office/drawing/2014/main" id="{69B1A947-1754-4098-8E20-F794EA843832}"/>
              </a:ext>
            </a:extLst>
          </p:cNvPr>
          <p:cNvSpPr>
            <a:spLocks noGrp="1"/>
          </p:cNvSpPr>
          <p:nvPr>
            <p:ph type="ftr" sz="quarter" idx="11"/>
          </p:nvPr>
        </p:nvSpPr>
        <p:spPr/>
        <p:txBody>
          <a:bodyPr/>
          <a:lstStyle/>
          <a:p>
            <a:r>
              <a:rPr lang="en-GB" dirty="0"/>
              <a:t>Radium presents Radium.</a:t>
            </a:r>
          </a:p>
        </p:txBody>
      </p:sp>
      <p:sp>
        <p:nvSpPr>
          <p:cNvPr id="5" name="Foliennummernplatzhalter 4">
            <a:extLst>
              <a:ext uri="{FF2B5EF4-FFF2-40B4-BE49-F238E27FC236}">
                <a16:creationId xmlns:a16="http://schemas.microsoft.com/office/drawing/2014/main" id="{49E7E9E4-5D12-45FC-951E-24A6A1E6902C}"/>
              </a:ext>
            </a:extLst>
          </p:cNvPr>
          <p:cNvSpPr>
            <a:spLocks noGrp="1"/>
          </p:cNvSpPr>
          <p:nvPr>
            <p:ph type="sldNum" sz="quarter" idx="12"/>
          </p:nvPr>
        </p:nvSpPr>
        <p:spPr/>
        <p:txBody>
          <a:bodyPr/>
          <a:lstStyle/>
          <a:p>
            <a:fld id="{8BFA4181-09EF-4410-8795-DB2C7B2B0115}" type="slidenum">
              <a:rPr lang="en-GB" smtClean="0"/>
              <a:pPr/>
              <a:t>13</a:t>
            </a:fld>
            <a:endParaRPr lang="en-GB" dirty="0"/>
          </a:p>
        </p:txBody>
      </p:sp>
      <p:sp>
        <p:nvSpPr>
          <p:cNvPr id="7" name="Titel 6">
            <a:extLst>
              <a:ext uri="{FF2B5EF4-FFF2-40B4-BE49-F238E27FC236}">
                <a16:creationId xmlns:a16="http://schemas.microsoft.com/office/drawing/2014/main" id="{7FA6AE48-1D33-4823-BF13-4E92442F0E63}"/>
              </a:ext>
            </a:extLst>
          </p:cNvPr>
          <p:cNvSpPr>
            <a:spLocks noGrp="1"/>
          </p:cNvSpPr>
          <p:nvPr>
            <p:ph type="title"/>
          </p:nvPr>
        </p:nvSpPr>
        <p:spPr/>
        <p:txBody>
          <a:bodyPr/>
          <a:lstStyle/>
          <a:p>
            <a:r>
              <a:rPr lang="en-GB" dirty="0"/>
              <a:t>From lamp manufacturer to solution provider.</a:t>
            </a:r>
          </a:p>
        </p:txBody>
      </p:sp>
      <p:sp>
        <p:nvSpPr>
          <p:cNvPr id="8" name="Textplatzhalter 7">
            <a:extLst>
              <a:ext uri="{FF2B5EF4-FFF2-40B4-BE49-F238E27FC236}">
                <a16:creationId xmlns:a16="http://schemas.microsoft.com/office/drawing/2014/main" id="{9440F2DF-156C-4B01-89A6-B1245E3000EE}"/>
              </a:ext>
            </a:extLst>
          </p:cNvPr>
          <p:cNvSpPr>
            <a:spLocks noGrp="1"/>
          </p:cNvSpPr>
          <p:nvPr>
            <p:ph type="body" sz="quarter" idx="14"/>
          </p:nvPr>
        </p:nvSpPr>
        <p:spPr/>
        <p:txBody>
          <a:bodyPr/>
          <a:lstStyle/>
          <a:p>
            <a:r>
              <a:rPr lang="en-GB" dirty="0">
                <a:latin typeface="Helvetica Neue" panose="02000503000000020004" pitchFamily="2"/>
                <a:ea typeface="Helvetica Neue" panose="02000503000000020004" pitchFamily="2"/>
                <a:cs typeface="Helvetica Neue" panose="02000503000000020004" pitchFamily="2"/>
              </a:rPr>
              <a:t>Digitalisation, focussing, specialising.</a:t>
            </a:r>
          </a:p>
        </p:txBody>
      </p:sp>
      <p:sp>
        <p:nvSpPr>
          <p:cNvPr id="9" name="Rechteck 8">
            <a:extLst>
              <a:ext uri="{FF2B5EF4-FFF2-40B4-BE49-F238E27FC236}">
                <a16:creationId xmlns:a16="http://schemas.microsoft.com/office/drawing/2014/main" id="{56EF7CCC-27BF-4895-AC45-F4CEE1AEE9C0}"/>
              </a:ext>
            </a:extLst>
          </p:cNvPr>
          <p:cNvSpPr/>
          <p:nvPr/>
        </p:nvSpPr>
        <p:spPr>
          <a:xfrm>
            <a:off x="9279777" y="3201495"/>
            <a:ext cx="2281064" cy="2837113"/>
          </a:xfrm>
          <a:prstGeom prst="rect">
            <a:avLst/>
          </a:prstGeom>
          <a:solidFill>
            <a:schemeClr val="tx1"/>
          </a:solidFill>
          <a:ln w="63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Helvetica Neue"/>
            </a:endParaRPr>
          </a:p>
        </p:txBody>
      </p:sp>
      <p:sp>
        <p:nvSpPr>
          <p:cNvPr id="10" name="Textfeld 9">
            <a:extLst>
              <a:ext uri="{FF2B5EF4-FFF2-40B4-BE49-F238E27FC236}">
                <a16:creationId xmlns:a16="http://schemas.microsoft.com/office/drawing/2014/main" id="{98674EDF-2FD8-4881-8C39-38AA0BD5588B}"/>
              </a:ext>
            </a:extLst>
          </p:cNvPr>
          <p:cNvSpPr txBox="1"/>
          <p:nvPr/>
        </p:nvSpPr>
        <p:spPr>
          <a:xfrm rot="16200000">
            <a:off x="8478821" y="4419366"/>
            <a:ext cx="2369906" cy="584775"/>
          </a:xfrm>
          <a:prstGeom prst="rect">
            <a:avLst/>
          </a:prstGeom>
          <a:noFill/>
        </p:spPr>
        <p:txBody>
          <a:bodyPr wrap="square" rtlCol="0">
            <a:spAutoFit/>
          </a:bodyPr>
          <a:lstStyle/>
          <a:p>
            <a:pPr algn="ctr"/>
            <a:r>
              <a:rPr lang="en-GB" sz="1600" dirty="0">
                <a:solidFill>
                  <a:schemeClr val="bg1"/>
                </a:solidFill>
                <a:ea typeface="Helvetica Neue" panose="02000503000000020004" pitchFamily="50"/>
                <a:cs typeface="Helvetica Neue" panose="02000503000000020004" pitchFamily="50"/>
              </a:rPr>
              <a:t>Technical light</a:t>
            </a:r>
          </a:p>
          <a:p>
            <a:pPr algn="ctr"/>
            <a:endParaRPr lang="en-GB" sz="1600" dirty="0">
              <a:solidFill>
                <a:schemeClr val="bg1"/>
              </a:solidFill>
              <a:ea typeface="Helvetica Neue" panose="02000503000000020004" pitchFamily="50"/>
              <a:cs typeface="Helvetica Neue" panose="02000503000000020004" pitchFamily="50"/>
            </a:endParaRPr>
          </a:p>
        </p:txBody>
      </p:sp>
      <p:sp>
        <p:nvSpPr>
          <p:cNvPr id="11" name="Rechteck 10">
            <a:extLst>
              <a:ext uri="{FF2B5EF4-FFF2-40B4-BE49-F238E27FC236}">
                <a16:creationId xmlns:a16="http://schemas.microsoft.com/office/drawing/2014/main" id="{680DF54D-D2FF-4FAB-8CB6-E54EDC087341}"/>
              </a:ext>
            </a:extLst>
          </p:cNvPr>
          <p:cNvSpPr/>
          <p:nvPr/>
        </p:nvSpPr>
        <p:spPr>
          <a:xfrm>
            <a:off x="6834290" y="3201495"/>
            <a:ext cx="2281064" cy="2837113"/>
          </a:xfrm>
          <a:prstGeom prst="rect">
            <a:avLst/>
          </a:prstGeom>
          <a:solidFill>
            <a:schemeClr val="tx1"/>
          </a:solidFill>
          <a:ln w="63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Helvetica Neue"/>
            </a:endParaRPr>
          </a:p>
        </p:txBody>
      </p:sp>
      <p:sp>
        <p:nvSpPr>
          <p:cNvPr id="12" name="Subtitle">
            <a:extLst>
              <a:ext uri="{FF2B5EF4-FFF2-40B4-BE49-F238E27FC236}">
                <a16:creationId xmlns:a16="http://schemas.microsoft.com/office/drawing/2014/main" id="{330A9C3A-F6B5-475C-AD8A-890D05DAF7F4}"/>
              </a:ext>
            </a:extLst>
          </p:cNvPr>
          <p:cNvSpPr txBox="1">
            <a:spLocks/>
          </p:cNvSpPr>
          <p:nvPr/>
        </p:nvSpPr>
        <p:spPr>
          <a:xfrm>
            <a:off x="881999" y="1590857"/>
            <a:ext cx="5840631" cy="221599"/>
          </a:xfrm>
          <a:prstGeom prst="rect">
            <a:avLst/>
          </a:prstGeom>
          <a:noFill/>
          <a:ln w="9525">
            <a:noFill/>
          </a:ln>
        </p:spPr>
        <p:txBody>
          <a:bodyPr wrap="square" lIns="0" tIns="0" rIns="0" bIns="0">
            <a:spAutoFit/>
          </a:bodyPr>
          <a:lstStyle/>
          <a:p>
            <a:pPr>
              <a:lnSpc>
                <a:spcPct val="90000"/>
              </a:lnSpc>
              <a:buClr>
                <a:schemeClr val="tx1"/>
              </a:buClr>
              <a:buSzPct val="100000"/>
              <a:defRPr/>
            </a:pPr>
            <a:r>
              <a:rPr lang="en-GB" sz="1600" dirty="0">
                <a:cs typeface="Arial"/>
                <a:sym typeface="Arial"/>
              </a:rPr>
              <a:t>Product pyramid</a:t>
            </a:r>
          </a:p>
        </p:txBody>
      </p:sp>
      <p:graphicFrame>
        <p:nvGraphicFramePr>
          <p:cNvPr id="13" name="Diagramm 12">
            <a:extLst>
              <a:ext uri="{FF2B5EF4-FFF2-40B4-BE49-F238E27FC236}">
                <a16:creationId xmlns:a16="http://schemas.microsoft.com/office/drawing/2014/main" id="{0D67870B-5CA4-4C98-9DC8-BBE6FD7F1CBE}"/>
              </a:ext>
            </a:extLst>
          </p:cNvPr>
          <p:cNvGraphicFramePr/>
          <p:nvPr>
            <p:extLst>
              <p:ext uri="{D42A27DB-BD31-4B8C-83A1-F6EECF244321}">
                <p14:modId xmlns:p14="http://schemas.microsoft.com/office/powerpoint/2010/main" val="260260081"/>
              </p:ext>
            </p:extLst>
          </p:nvPr>
        </p:nvGraphicFramePr>
        <p:xfrm>
          <a:off x="835696" y="2063524"/>
          <a:ext cx="3134251" cy="3975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feld 13">
            <a:extLst>
              <a:ext uri="{FF2B5EF4-FFF2-40B4-BE49-F238E27FC236}">
                <a16:creationId xmlns:a16="http://schemas.microsoft.com/office/drawing/2014/main" id="{8CD5B47F-2398-49EC-B112-8899464300DA}"/>
              </a:ext>
            </a:extLst>
          </p:cNvPr>
          <p:cNvSpPr txBox="1"/>
          <p:nvPr/>
        </p:nvSpPr>
        <p:spPr>
          <a:xfrm>
            <a:off x="2971640" y="2246483"/>
            <a:ext cx="2237637" cy="954107"/>
          </a:xfrm>
          <a:prstGeom prst="rect">
            <a:avLst/>
          </a:prstGeom>
          <a:noFill/>
        </p:spPr>
        <p:txBody>
          <a:bodyPr wrap="square" rtlCol="0">
            <a:spAutoFit/>
          </a:bodyPr>
          <a:lstStyle/>
          <a:p>
            <a:r>
              <a:rPr lang="en-GB" sz="1400" dirty="0">
                <a:solidFill>
                  <a:schemeClr val="tx1">
                    <a:lumMod val="65000"/>
                    <a:lumOff val="35000"/>
                  </a:schemeClr>
                </a:solidFill>
                <a:ea typeface="Helvetica Neue" panose="02000503000000020004" pitchFamily="50"/>
                <a:cs typeface="Helvetica Neue" panose="02000503000000020004" pitchFamily="50"/>
              </a:rPr>
              <a:t>Lighting controls, Smart project planning, Customized solutions </a:t>
            </a:r>
          </a:p>
          <a:p>
            <a:endParaRPr lang="en-GB" sz="1400" dirty="0">
              <a:solidFill>
                <a:schemeClr val="tx1">
                  <a:lumMod val="65000"/>
                  <a:lumOff val="35000"/>
                </a:schemeClr>
              </a:solidFill>
              <a:latin typeface="Helvetica Neue"/>
              <a:ea typeface="Helvetica Neue" panose="02000503000000020004" pitchFamily="50"/>
              <a:cs typeface="Helvetica Neue" panose="02000503000000020004" pitchFamily="50"/>
            </a:endParaRPr>
          </a:p>
        </p:txBody>
      </p:sp>
      <p:cxnSp>
        <p:nvCxnSpPr>
          <p:cNvPr id="15" name="Gerader Verbinder 14">
            <a:extLst>
              <a:ext uri="{FF2B5EF4-FFF2-40B4-BE49-F238E27FC236}">
                <a16:creationId xmlns:a16="http://schemas.microsoft.com/office/drawing/2014/main" id="{16274C3E-2C18-447C-94F7-EF11311C5AA9}"/>
              </a:ext>
            </a:extLst>
          </p:cNvPr>
          <p:cNvCxnSpPr>
            <a:cxnSpLocks/>
          </p:cNvCxnSpPr>
          <p:nvPr/>
        </p:nvCxnSpPr>
        <p:spPr>
          <a:xfrm flipH="1">
            <a:off x="2923833" y="3383945"/>
            <a:ext cx="2729760" cy="0"/>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0A3D9C26-3D57-457C-840D-69E60F715CB5}"/>
              </a:ext>
            </a:extLst>
          </p:cNvPr>
          <p:cNvSpPr txBox="1"/>
          <p:nvPr/>
        </p:nvSpPr>
        <p:spPr>
          <a:xfrm>
            <a:off x="3490166" y="3667448"/>
            <a:ext cx="2237637" cy="543867"/>
          </a:xfrm>
          <a:prstGeom prst="rect">
            <a:avLst/>
          </a:prstGeom>
          <a:noFill/>
        </p:spPr>
        <p:txBody>
          <a:bodyPr wrap="square" rtlCol="0">
            <a:spAutoFit/>
          </a:bodyPr>
          <a:lstStyle/>
          <a:p>
            <a:r>
              <a:rPr lang="en-GB" sz="1400" dirty="0">
                <a:solidFill>
                  <a:schemeClr val="tx1">
                    <a:lumMod val="65000"/>
                    <a:lumOff val="35000"/>
                  </a:schemeClr>
                </a:solidFill>
                <a:ea typeface="Helvetica Neue" panose="02000503000000020004" pitchFamily="50"/>
                <a:cs typeface="Helvetica Neue" panose="02000503000000020004" pitchFamily="50"/>
              </a:rPr>
              <a:t>Lamps, Strips, Components</a:t>
            </a:r>
          </a:p>
        </p:txBody>
      </p:sp>
      <p:sp>
        <p:nvSpPr>
          <p:cNvPr id="18" name="Textfeld 17">
            <a:extLst>
              <a:ext uri="{FF2B5EF4-FFF2-40B4-BE49-F238E27FC236}">
                <a16:creationId xmlns:a16="http://schemas.microsoft.com/office/drawing/2014/main" id="{138584F1-9BC7-4ABD-8625-A46662168389}"/>
              </a:ext>
            </a:extLst>
          </p:cNvPr>
          <p:cNvSpPr txBox="1"/>
          <p:nvPr/>
        </p:nvSpPr>
        <p:spPr>
          <a:xfrm>
            <a:off x="3909452" y="4878662"/>
            <a:ext cx="2467767" cy="738664"/>
          </a:xfrm>
          <a:prstGeom prst="rect">
            <a:avLst/>
          </a:prstGeom>
          <a:noFill/>
        </p:spPr>
        <p:txBody>
          <a:bodyPr wrap="square" rtlCol="0">
            <a:spAutoFit/>
          </a:bodyPr>
          <a:lstStyle/>
          <a:p>
            <a:r>
              <a:rPr lang="en-GB" sz="1400" dirty="0">
                <a:solidFill>
                  <a:schemeClr val="tx1">
                    <a:lumMod val="65000"/>
                    <a:lumOff val="35000"/>
                  </a:schemeClr>
                </a:solidFill>
                <a:ea typeface="Helvetica Neue" panose="02000503000000020004" pitchFamily="50"/>
                <a:cs typeface="Helvetica Neue" panose="02000503000000020004" pitchFamily="50"/>
              </a:rPr>
              <a:t>Lamps for professional applications and special lamps</a:t>
            </a:r>
          </a:p>
        </p:txBody>
      </p:sp>
      <p:sp>
        <p:nvSpPr>
          <p:cNvPr id="19" name="Rechteck 18">
            <a:extLst>
              <a:ext uri="{FF2B5EF4-FFF2-40B4-BE49-F238E27FC236}">
                <a16:creationId xmlns:a16="http://schemas.microsoft.com/office/drawing/2014/main" id="{A442F947-B0DE-4752-91C6-23C505F46C4E}"/>
              </a:ext>
            </a:extLst>
          </p:cNvPr>
          <p:cNvSpPr/>
          <p:nvPr/>
        </p:nvSpPr>
        <p:spPr>
          <a:xfrm>
            <a:off x="7420879" y="3427373"/>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Helvetica Neue"/>
              </a:rPr>
              <a:t>Wholesaler</a:t>
            </a:r>
          </a:p>
        </p:txBody>
      </p:sp>
      <p:sp>
        <p:nvSpPr>
          <p:cNvPr id="20" name="Rechteck 19">
            <a:extLst>
              <a:ext uri="{FF2B5EF4-FFF2-40B4-BE49-F238E27FC236}">
                <a16:creationId xmlns:a16="http://schemas.microsoft.com/office/drawing/2014/main" id="{DE303674-51B1-4E16-A860-D0A9FE00E000}"/>
              </a:ext>
            </a:extLst>
          </p:cNvPr>
          <p:cNvSpPr/>
          <p:nvPr/>
        </p:nvSpPr>
        <p:spPr>
          <a:xfrm>
            <a:off x="7417235" y="4299327"/>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GB" sz="1867" dirty="0"/>
              <a:t>Installer</a:t>
            </a:r>
          </a:p>
        </p:txBody>
      </p:sp>
      <p:sp>
        <p:nvSpPr>
          <p:cNvPr id="21" name="Rechteck 20">
            <a:extLst>
              <a:ext uri="{FF2B5EF4-FFF2-40B4-BE49-F238E27FC236}">
                <a16:creationId xmlns:a16="http://schemas.microsoft.com/office/drawing/2014/main" id="{6419B692-AE91-441C-A443-132115DCBF33}"/>
              </a:ext>
            </a:extLst>
          </p:cNvPr>
          <p:cNvSpPr/>
          <p:nvPr/>
        </p:nvSpPr>
        <p:spPr>
          <a:xfrm>
            <a:off x="7417235" y="5166655"/>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GB" sz="1600" dirty="0"/>
              <a:t>End customer</a:t>
            </a:r>
          </a:p>
        </p:txBody>
      </p:sp>
      <p:sp>
        <p:nvSpPr>
          <p:cNvPr id="23" name="Textfeld 22">
            <a:extLst>
              <a:ext uri="{FF2B5EF4-FFF2-40B4-BE49-F238E27FC236}">
                <a16:creationId xmlns:a16="http://schemas.microsoft.com/office/drawing/2014/main" id="{1387BFAE-6A1D-4D95-9992-A6B5BC225181}"/>
              </a:ext>
            </a:extLst>
          </p:cNvPr>
          <p:cNvSpPr txBox="1"/>
          <p:nvPr/>
        </p:nvSpPr>
        <p:spPr>
          <a:xfrm rot="16200000">
            <a:off x="5916843" y="4297022"/>
            <a:ext cx="2614596" cy="584775"/>
          </a:xfrm>
          <a:prstGeom prst="rect">
            <a:avLst/>
          </a:prstGeom>
          <a:noFill/>
        </p:spPr>
        <p:txBody>
          <a:bodyPr wrap="square" rtlCol="0">
            <a:spAutoFit/>
          </a:bodyPr>
          <a:lstStyle/>
          <a:p>
            <a:pPr algn="ctr"/>
            <a:r>
              <a:rPr lang="en-GB" sz="1600" dirty="0">
                <a:solidFill>
                  <a:schemeClr val="bg1"/>
                </a:solidFill>
                <a:ea typeface="Helvetica Neue" panose="02000503000000020004" pitchFamily="50"/>
                <a:cs typeface="Helvetica Neue" panose="02000503000000020004" pitchFamily="50"/>
              </a:rPr>
              <a:t>General lighting</a:t>
            </a:r>
            <a:endParaRPr lang="en-GB" sz="1600" dirty="0">
              <a:solidFill>
                <a:schemeClr val="bg1"/>
              </a:solidFill>
              <a:latin typeface="Helvetica Neue"/>
              <a:ea typeface="Helvetica Neue" panose="02000503000000020004" pitchFamily="50"/>
              <a:cs typeface="Helvetica Neue" panose="02000503000000020004" pitchFamily="50"/>
            </a:endParaRPr>
          </a:p>
          <a:p>
            <a:pPr algn="ctr"/>
            <a:endParaRPr lang="en-GB" sz="1600" dirty="0">
              <a:solidFill>
                <a:schemeClr val="bg1"/>
              </a:solidFill>
              <a:latin typeface="Helvetica Neue"/>
              <a:ea typeface="Helvetica Neue" panose="02000503000000020004" pitchFamily="50"/>
              <a:cs typeface="Helvetica Neue" panose="02000503000000020004" pitchFamily="50"/>
            </a:endParaRPr>
          </a:p>
        </p:txBody>
      </p:sp>
      <p:sp>
        <p:nvSpPr>
          <p:cNvPr id="24" name="Rechteck 23">
            <a:extLst>
              <a:ext uri="{FF2B5EF4-FFF2-40B4-BE49-F238E27FC236}">
                <a16:creationId xmlns:a16="http://schemas.microsoft.com/office/drawing/2014/main" id="{9933B2E3-26E1-4F46-878C-179C8D029325}"/>
              </a:ext>
            </a:extLst>
          </p:cNvPr>
          <p:cNvSpPr/>
          <p:nvPr/>
        </p:nvSpPr>
        <p:spPr>
          <a:xfrm>
            <a:off x="9850695" y="3427372"/>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Neue"/>
              </a:rPr>
              <a:t>OEM</a:t>
            </a:r>
          </a:p>
        </p:txBody>
      </p:sp>
      <p:cxnSp>
        <p:nvCxnSpPr>
          <p:cNvPr id="25" name="Gerade Verbindung mit Pfeil 24">
            <a:extLst>
              <a:ext uri="{FF2B5EF4-FFF2-40B4-BE49-F238E27FC236}">
                <a16:creationId xmlns:a16="http://schemas.microsoft.com/office/drawing/2014/main" id="{1D6FE631-93C5-493B-BD57-74CB843C5D49}"/>
              </a:ext>
            </a:extLst>
          </p:cNvPr>
          <p:cNvCxnSpPr>
            <a:stCxn id="19" idx="2"/>
            <a:endCxn id="20" idx="0"/>
          </p:cNvCxnSpPr>
          <p:nvPr/>
        </p:nvCxnSpPr>
        <p:spPr>
          <a:xfrm flipH="1">
            <a:off x="8139245" y="3984494"/>
            <a:ext cx="3644" cy="314832"/>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7E753F9D-6A14-4361-967C-6CF8D311FFC7}"/>
              </a:ext>
            </a:extLst>
          </p:cNvPr>
          <p:cNvCxnSpPr>
            <a:cxnSpLocks/>
            <a:stCxn id="20" idx="2"/>
            <a:endCxn id="21" idx="0"/>
          </p:cNvCxnSpPr>
          <p:nvPr/>
        </p:nvCxnSpPr>
        <p:spPr>
          <a:xfrm>
            <a:off x="8139244" y="4856448"/>
            <a:ext cx="0" cy="310207"/>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Verbinder: gewinkelt 26">
            <a:extLst>
              <a:ext uri="{FF2B5EF4-FFF2-40B4-BE49-F238E27FC236}">
                <a16:creationId xmlns:a16="http://schemas.microsoft.com/office/drawing/2014/main" id="{3786C4CF-0A95-4E8D-85D6-D5171133B998}"/>
              </a:ext>
            </a:extLst>
          </p:cNvPr>
          <p:cNvCxnSpPr>
            <a:cxnSpLocks/>
            <a:endCxn id="19" idx="0"/>
          </p:cNvCxnSpPr>
          <p:nvPr/>
        </p:nvCxnSpPr>
        <p:spPr>
          <a:xfrm rot="5400000">
            <a:off x="8305035" y="2515455"/>
            <a:ext cx="749773" cy="1074065"/>
          </a:xfrm>
          <a:prstGeom prst="bentConnector3">
            <a:avLst>
              <a:gd name="adj1" fmla="val 50000"/>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1EBC1925-17E0-4BD6-BB18-15874CA2AFB9}"/>
              </a:ext>
            </a:extLst>
          </p:cNvPr>
          <p:cNvCxnSpPr>
            <a:cxnSpLocks/>
            <a:stCxn id="24" idx="2"/>
            <a:endCxn id="32" idx="0"/>
          </p:cNvCxnSpPr>
          <p:nvPr/>
        </p:nvCxnSpPr>
        <p:spPr>
          <a:xfrm>
            <a:off x="10572704" y="3984493"/>
            <a:ext cx="0" cy="1158140"/>
          </a:xfrm>
          <a:prstGeom prst="straightConnector1">
            <a:avLst/>
          </a:prstGeom>
          <a:ln>
            <a:solidFill>
              <a:srgbClr val="FF66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Verbinder: gewinkelt 28">
            <a:extLst>
              <a:ext uri="{FF2B5EF4-FFF2-40B4-BE49-F238E27FC236}">
                <a16:creationId xmlns:a16="http://schemas.microsoft.com/office/drawing/2014/main" id="{8FE494F7-5472-41B5-8105-3D65B8618EC4}"/>
              </a:ext>
            </a:extLst>
          </p:cNvPr>
          <p:cNvCxnSpPr>
            <a:cxnSpLocks/>
            <a:endCxn id="24" idx="0"/>
          </p:cNvCxnSpPr>
          <p:nvPr/>
        </p:nvCxnSpPr>
        <p:spPr>
          <a:xfrm rot="16200000" flipH="1">
            <a:off x="9519944" y="2374609"/>
            <a:ext cx="749772" cy="1355751"/>
          </a:xfrm>
          <a:prstGeom prst="bentConnector3">
            <a:avLst>
              <a:gd name="adj1" fmla="val 50000"/>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B67BF293-9B4F-4456-8739-4B5FE38DFF4D}"/>
              </a:ext>
            </a:extLst>
          </p:cNvPr>
          <p:cNvCxnSpPr>
            <a:cxnSpLocks/>
          </p:cNvCxnSpPr>
          <p:nvPr/>
        </p:nvCxnSpPr>
        <p:spPr>
          <a:xfrm flipV="1">
            <a:off x="6315074" y="1412204"/>
            <a:ext cx="0" cy="4626403"/>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
        <p:nvSpPr>
          <p:cNvPr id="31" name="Subtitle">
            <a:extLst>
              <a:ext uri="{FF2B5EF4-FFF2-40B4-BE49-F238E27FC236}">
                <a16:creationId xmlns:a16="http://schemas.microsoft.com/office/drawing/2014/main" id="{445C67F6-D1BE-45D8-8E94-C04D6696ABC4}"/>
              </a:ext>
            </a:extLst>
          </p:cNvPr>
          <p:cNvSpPr txBox="1">
            <a:spLocks/>
          </p:cNvSpPr>
          <p:nvPr/>
        </p:nvSpPr>
        <p:spPr>
          <a:xfrm>
            <a:off x="6601863" y="1590857"/>
            <a:ext cx="5498136" cy="221599"/>
          </a:xfrm>
          <a:prstGeom prst="rect">
            <a:avLst/>
          </a:prstGeom>
          <a:noFill/>
          <a:ln w="9525">
            <a:noFill/>
          </a:ln>
        </p:spPr>
        <p:txBody>
          <a:bodyPr wrap="square" lIns="0" tIns="0" rIns="0" bIns="0">
            <a:spAutoFit/>
          </a:bodyPr>
          <a:lstStyle>
            <a:defPPr>
              <a:defRPr lang="de-DE"/>
            </a:defPPr>
            <a:lvl1pPr>
              <a:lnSpc>
                <a:spcPct val="90000"/>
              </a:lnSpc>
              <a:buClr>
                <a:schemeClr val="tx1"/>
              </a:buClr>
              <a:buSzPct val="100000"/>
              <a:defRPr>
                <a:latin typeface="Helvetica Neue"/>
                <a:cs typeface="Arial"/>
              </a:defRPr>
            </a:lvl1pPr>
          </a:lstStyle>
          <a:p>
            <a:r>
              <a:rPr lang="en-GB" sz="1600" dirty="0">
                <a:sym typeface="Arial"/>
              </a:rPr>
              <a:t>Distribution Models</a:t>
            </a:r>
          </a:p>
        </p:txBody>
      </p:sp>
      <p:sp>
        <p:nvSpPr>
          <p:cNvPr id="32" name="Rechteck 31">
            <a:extLst>
              <a:ext uri="{FF2B5EF4-FFF2-40B4-BE49-F238E27FC236}">
                <a16:creationId xmlns:a16="http://schemas.microsoft.com/office/drawing/2014/main" id="{B2529C64-2B59-481D-B40E-A01C11F68200}"/>
              </a:ext>
            </a:extLst>
          </p:cNvPr>
          <p:cNvSpPr/>
          <p:nvPr/>
        </p:nvSpPr>
        <p:spPr>
          <a:xfrm>
            <a:off x="9850695" y="5142633"/>
            <a:ext cx="1444019" cy="55712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GB" sz="1600" dirty="0"/>
              <a:t>End customer</a:t>
            </a:r>
          </a:p>
        </p:txBody>
      </p:sp>
      <p:pic>
        <p:nvPicPr>
          <p:cNvPr id="35" name="Grafik 34" descr="Ein Bild, das Buch, Text enthält.&#10;&#10;Automatisch generierte Beschreibung">
            <a:extLst>
              <a:ext uri="{FF2B5EF4-FFF2-40B4-BE49-F238E27FC236}">
                <a16:creationId xmlns:a16="http://schemas.microsoft.com/office/drawing/2014/main" id="{AE4EEDA9-6B7A-4AFC-AF18-57ACD79BD1B7}"/>
              </a:ext>
            </a:extLst>
          </p:cNvPr>
          <p:cNvPicPr>
            <a:picLocks noChangeAspect="1"/>
          </p:cNvPicPr>
          <p:nvPr/>
        </p:nvPicPr>
        <p:blipFill rotWithShape="1">
          <a:blip r:embed="rId8" cstate="hqprint">
            <a:alphaModFix/>
            <a:extLst>
              <a:ext uri="{28A0092B-C50C-407E-A947-70E740481C1C}">
                <a14:useLocalDpi xmlns:a14="http://schemas.microsoft.com/office/drawing/2010/main" val="0"/>
              </a:ext>
            </a:extLst>
          </a:blip>
          <a:srcRect b="-2308"/>
          <a:stretch/>
        </p:blipFill>
        <p:spPr>
          <a:xfrm>
            <a:off x="8797776" y="1568732"/>
            <a:ext cx="838356" cy="989999"/>
          </a:xfrm>
          <a:prstGeom prst="rect">
            <a:avLst/>
          </a:prstGeom>
          <a:noFill/>
        </p:spPr>
      </p:pic>
      <p:cxnSp>
        <p:nvCxnSpPr>
          <p:cNvPr id="33" name="Gerader Verbinder 32">
            <a:extLst>
              <a:ext uri="{FF2B5EF4-FFF2-40B4-BE49-F238E27FC236}">
                <a16:creationId xmlns:a16="http://schemas.microsoft.com/office/drawing/2014/main" id="{68B9BBD8-035F-48C3-9ACA-F4467BAD3E18}"/>
              </a:ext>
            </a:extLst>
          </p:cNvPr>
          <p:cNvCxnSpPr>
            <a:cxnSpLocks/>
          </p:cNvCxnSpPr>
          <p:nvPr/>
        </p:nvCxnSpPr>
        <p:spPr>
          <a:xfrm flipH="1">
            <a:off x="3434826" y="4710937"/>
            <a:ext cx="2237637" cy="1"/>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42389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6E3FDE14-0B13-40F3-A464-4CF763194662}"/>
              </a:ext>
            </a:extLst>
          </p:cNvPr>
          <p:cNvSpPr>
            <a:spLocks/>
          </p:cNvSpPr>
          <p:nvPr/>
        </p:nvSpPr>
        <p:spPr>
          <a:xfrm>
            <a:off x="850205" y="1988959"/>
            <a:ext cx="5704963" cy="57942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b="1">
              <a:solidFill>
                <a:schemeClr val="bg1"/>
              </a:solidFill>
              <a:latin typeface="Helvetica Neue"/>
            </a:endParaRPr>
          </a:p>
        </p:txBody>
      </p:sp>
      <p:sp>
        <p:nvSpPr>
          <p:cNvPr id="45" name="Datumsplatzhalter 44">
            <a:extLst>
              <a:ext uri="{FF2B5EF4-FFF2-40B4-BE49-F238E27FC236}">
                <a16:creationId xmlns:a16="http://schemas.microsoft.com/office/drawing/2014/main" id="{EB920225-FED7-4A3F-9F7B-3F3F08AA1934}"/>
              </a:ext>
            </a:extLst>
          </p:cNvPr>
          <p:cNvSpPr>
            <a:spLocks noGrp="1"/>
          </p:cNvSpPr>
          <p:nvPr>
            <p:ph type="dt" sz="half" idx="10"/>
          </p:nvPr>
        </p:nvSpPr>
        <p:spPr/>
        <p:txBody>
          <a:bodyPr/>
          <a:lstStyle/>
          <a:p>
            <a:fld id="{EAA33DC5-8A47-4B5C-991F-29C18FBE6BDB}" type="datetime1">
              <a:rPr lang="en-GB" smtClean="0"/>
              <a:t>13/06/2024</a:t>
            </a:fld>
            <a:endParaRPr lang="en-GB"/>
          </a:p>
        </p:txBody>
      </p:sp>
      <p:sp>
        <p:nvSpPr>
          <p:cNvPr id="46" name="Fußzeilenplatzhalter 45">
            <a:extLst>
              <a:ext uri="{FF2B5EF4-FFF2-40B4-BE49-F238E27FC236}">
                <a16:creationId xmlns:a16="http://schemas.microsoft.com/office/drawing/2014/main" id="{E01543A5-88EE-47F4-86C4-F64F2CC01A8C}"/>
              </a:ext>
            </a:extLst>
          </p:cNvPr>
          <p:cNvSpPr>
            <a:spLocks noGrp="1"/>
          </p:cNvSpPr>
          <p:nvPr>
            <p:ph type="ftr" sz="quarter" idx="11"/>
          </p:nvPr>
        </p:nvSpPr>
        <p:spPr/>
        <p:txBody>
          <a:bodyPr/>
          <a:lstStyle/>
          <a:p>
            <a:r>
              <a:rPr lang="en-GB"/>
              <a:t>Radium presents Radium.</a:t>
            </a:r>
          </a:p>
        </p:txBody>
      </p:sp>
      <p:sp>
        <p:nvSpPr>
          <p:cNvPr id="47" name="Foliennummernplatzhalter 46">
            <a:extLst>
              <a:ext uri="{FF2B5EF4-FFF2-40B4-BE49-F238E27FC236}">
                <a16:creationId xmlns:a16="http://schemas.microsoft.com/office/drawing/2014/main" id="{F349541D-42A5-48FE-891E-E37EB44E7ABB}"/>
              </a:ext>
            </a:extLst>
          </p:cNvPr>
          <p:cNvSpPr>
            <a:spLocks noGrp="1"/>
          </p:cNvSpPr>
          <p:nvPr>
            <p:ph type="sldNum" sz="quarter" idx="12"/>
          </p:nvPr>
        </p:nvSpPr>
        <p:spPr/>
        <p:txBody>
          <a:bodyPr/>
          <a:lstStyle/>
          <a:p>
            <a:fld id="{8BFA4181-09EF-4410-8795-DB2C7B2B0115}" type="slidenum">
              <a:rPr lang="en-GB" smtClean="0"/>
              <a:pPr/>
              <a:t>14</a:t>
            </a:fld>
            <a:endParaRPr lang="en-GB"/>
          </a:p>
        </p:txBody>
      </p:sp>
      <p:sp>
        <p:nvSpPr>
          <p:cNvPr id="5" name="Titel 4">
            <a:extLst>
              <a:ext uri="{FF2B5EF4-FFF2-40B4-BE49-F238E27FC236}">
                <a16:creationId xmlns:a16="http://schemas.microsoft.com/office/drawing/2014/main" id="{E38D73C3-4E8A-453E-9E12-21EF7EDD277C}"/>
              </a:ext>
            </a:extLst>
          </p:cNvPr>
          <p:cNvSpPr>
            <a:spLocks noGrp="1"/>
          </p:cNvSpPr>
          <p:nvPr>
            <p:ph type="title"/>
          </p:nvPr>
        </p:nvSpPr>
        <p:spPr/>
        <p:txBody>
          <a:bodyPr/>
          <a:lstStyle/>
          <a:p>
            <a:r>
              <a:rPr lang="en-GB" dirty="0"/>
              <a:t>The Radium business units play out their strengths.</a:t>
            </a:r>
          </a:p>
        </p:txBody>
      </p:sp>
      <p:sp>
        <p:nvSpPr>
          <p:cNvPr id="6" name="Textplatzhalter 5">
            <a:extLst>
              <a:ext uri="{FF2B5EF4-FFF2-40B4-BE49-F238E27FC236}">
                <a16:creationId xmlns:a16="http://schemas.microsoft.com/office/drawing/2014/main" id="{A362FEB6-A1CC-41E9-9419-684669363028}"/>
              </a:ext>
            </a:extLst>
          </p:cNvPr>
          <p:cNvSpPr>
            <a:spLocks noGrp="1"/>
          </p:cNvSpPr>
          <p:nvPr>
            <p:ph type="body" sz="quarter" idx="14"/>
          </p:nvPr>
        </p:nvSpPr>
        <p:spPr/>
        <p:txBody>
          <a:bodyPr>
            <a:normAutofit/>
          </a:bodyPr>
          <a:lstStyle/>
          <a:p>
            <a:r>
              <a:rPr lang="en-GB">
                <a:latin typeface="Helvetica Neue" panose="02000503000000020004" pitchFamily="2"/>
                <a:ea typeface="Helvetica Neue" panose="02000503000000020004" pitchFamily="2"/>
                <a:cs typeface="Helvetica Neue" panose="02000503000000020004" pitchFamily="2"/>
              </a:rPr>
              <a:t>Dynamics, flexibility, consistency.</a:t>
            </a:r>
          </a:p>
        </p:txBody>
      </p:sp>
      <p:sp>
        <p:nvSpPr>
          <p:cNvPr id="9" name="Rechteck 8">
            <a:extLst>
              <a:ext uri="{FF2B5EF4-FFF2-40B4-BE49-F238E27FC236}">
                <a16:creationId xmlns:a16="http://schemas.microsoft.com/office/drawing/2014/main" id="{5DD8FBF8-D798-4B3E-A3E3-8D1B79961CBB}"/>
              </a:ext>
            </a:extLst>
          </p:cNvPr>
          <p:cNvSpPr>
            <a:spLocks/>
          </p:cNvSpPr>
          <p:nvPr/>
        </p:nvSpPr>
        <p:spPr>
          <a:xfrm>
            <a:off x="7600720" y="2030622"/>
            <a:ext cx="3907143" cy="108189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1400" b="1">
              <a:solidFill>
                <a:schemeClr val="bg1"/>
              </a:solidFill>
              <a:latin typeface="Helvetica Neue"/>
            </a:endParaRPr>
          </a:p>
        </p:txBody>
      </p:sp>
      <p:sp>
        <p:nvSpPr>
          <p:cNvPr id="10" name="Additionszeichen 9">
            <a:extLst>
              <a:ext uri="{FF2B5EF4-FFF2-40B4-BE49-F238E27FC236}">
                <a16:creationId xmlns:a16="http://schemas.microsoft.com/office/drawing/2014/main" id="{C0C500B1-1691-4DA3-B600-B7067DE61AA9}"/>
              </a:ext>
            </a:extLst>
          </p:cNvPr>
          <p:cNvSpPr/>
          <p:nvPr/>
        </p:nvSpPr>
        <p:spPr>
          <a:xfrm>
            <a:off x="6611433" y="2693064"/>
            <a:ext cx="825304" cy="825304"/>
          </a:xfrm>
          <a:prstGeom prst="mathPlus">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Calibri"/>
            </a:endParaRPr>
          </a:p>
        </p:txBody>
      </p:sp>
      <p:sp>
        <p:nvSpPr>
          <p:cNvPr id="13" name="Rechteck 12">
            <a:extLst>
              <a:ext uri="{FF2B5EF4-FFF2-40B4-BE49-F238E27FC236}">
                <a16:creationId xmlns:a16="http://schemas.microsoft.com/office/drawing/2014/main" id="{A9E40B0C-3BF0-495D-8509-DEF5095E7EAB}"/>
              </a:ext>
            </a:extLst>
          </p:cNvPr>
          <p:cNvSpPr>
            <a:spLocks/>
          </p:cNvSpPr>
          <p:nvPr/>
        </p:nvSpPr>
        <p:spPr>
          <a:xfrm>
            <a:off x="9700048" y="2041618"/>
            <a:ext cx="1807816" cy="1081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00" b="1">
                <a:solidFill>
                  <a:schemeClr val="bg1"/>
                </a:solidFill>
                <a:latin typeface="Helvetica Neue"/>
              </a:rPr>
              <a:t>Technical Light</a:t>
            </a:r>
          </a:p>
          <a:p>
            <a:pPr algn="ctr" defTabSz="1219170"/>
            <a:endParaRPr lang="en-GB" sz="1467" b="1">
              <a:solidFill>
                <a:schemeClr val="bg1"/>
              </a:solidFill>
              <a:latin typeface="Helvetica Neue"/>
            </a:endParaRPr>
          </a:p>
          <a:p>
            <a:pPr algn="ctr" defTabSz="1219170"/>
            <a:r>
              <a:rPr lang="en-GB" sz="1467" b="1">
                <a:solidFill>
                  <a:schemeClr val="bg1"/>
                </a:solidFill>
                <a:latin typeface="Helvetica Neue"/>
              </a:rPr>
              <a:t>UV / IR</a:t>
            </a:r>
          </a:p>
        </p:txBody>
      </p:sp>
      <p:sp>
        <p:nvSpPr>
          <p:cNvPr id="15" name="Rechteck 14">
            <a:extLst>
              <a:ext uri="{FF2B5EF4-FFF2-40B4-BE49-F238E27FC236}">
                <a16:creationId xmlns:a16="http://schemas.microsoft.com/office/drawing/2014/main" id="{FEB0AA5B-110E-43BE-91B9-03BF4DED6283}"/>
              </a:ext>
            </a:extLst>
          </p:cNvPr>
          <p:cNvSpPr>
            <a:spLocks/>
          </p:cNvSpPr>
          <p:nvPr/>
        </p:nvSpPr>
        <p:spPr>
          <a:xfrm>
            <a:off x="7600727" y="1750301"/>
            <a:ext cx="3907144" cy="298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200">
                <a:solidFill>
                  <a:schemeClr val="tx1"/>
                </a:solidFill>
              </a:rPr>
              <a:t>Independent business units</a:t>
            </a:r>
          </a:p>
        </p:txBody>
      </p:sp>
      <p:pic>
        <p:nvPicPr>
          <p:cNvPr id="16" name="Grafik 15">
            <a:extLst>
              <a:ext uri="{FF2B5EF4-FFF2-40B4-BE49-F238E27FC236}">
                <a16:creationId xmlns:a16="http://schemas.microsoft.com/office/drawing/2014/main" id="{4244E267-252E-4DC8-A736-7C9809DC1C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210" y="2135145"/>
            <a:ext cx="1355296" cy="989835"/>
          </a:xfrm>
          <a:prstGeom prst="rect">
            <a:avLst/>
          </a:prstGeom>
        </p:spPr>
      </p:pic>
      <p:sp>
        <p:nvSpPr>
          <p:cNvPr id="18" name="Rechteck 17">
            <a:extLst>
              <a:ext uri="{FF2B5EF4-FFF2-40B4-BE49-F238E27FC236}">
                <a16:creationId xmlns:a16="http://schemas.microsoft.com/office/drawing/2014/main" id="{CF8803E7-7534-4D93-BE3F-1D464D93EEC5}"/>
              </a:ext>
            </a:extLst>
          </p:cNvPr>
          <p:cNvSpPr>
            <a:spLocks/>
          </p:cNvSpPr>
          <p:nvPr/>
        </p:nvSpPr>
        <p:spPr>
          <a:xfrm>
            <a:off x="850210" y="2851631"/>
            <a:ext cx="1375487" cy="593511"/>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00">
                <a:solidFill>
                  <a:schemeClr val="bg1"/>
                </a:solidFill>
                <a:latin typeface="Helvetica Neue"/>
              </a:rPr>
              <a:t>PREMIUM</a:t>
            </a:r>
          </a:p>
        </p:txBody>
      </p:sp>
      <p:sp>
        <p:nvSpPr>
          <p:cNvPr id="19" name="Rechteck 18">
            <a:extLst>
              <a:ext uri="{FF2B5EF4-FFF2-40B4-BE49-F238E27FC236}">
                <a16:creationId xmlns:a16="http://schemas.microsoft.com/office/drawing/2014/main" id="{22F60043-8CD5-4A14-A21E-99544876F226}"/>
              </a:ext>
            </a:extLst>
          </p:cNvPr>
          <p:cNvSpPr>
            <a:spLocks/>
          </p:cNvSpPr>
          <p:nvPr/>
        </p:nvSpPr>
        <p:spPr>
          <a:xfrm>
            <a:off x="850210" y="3542907"/>
            <a:ext cx="1375487" cy="593511"/>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00">
                <a:solidFill>
                  <a:schemeClr val="bg1"/>
                </a:solidFill>
                <a:latin typeface="Helvetica Neue"/>
              </a:rPr>
              <a:t>ADVANCED</a:t>
            </a:r>
          </a:p>
        </p:txBody>
      </p:sp>
      <p:sp>
        <p:nvSpPr>
          <p:cNvPr id="20" name="Rechteck 19">
            <a:extLst>
              <a:ext uri="{FF2B5EF4-FFF2-40B4-BE49-F238E27FC236}">
                <a16:creationId xmlns:a16="http://schemas.microsoft.com/office/drawing/2014/main" id="{7DE39591-E63F-4D15-98DA-315DEFD89238}"/>
              </a:ext>
            </a:extLst>
          </p:cNvPr>
          <p:cNvSpPr>
            <a:spLocks/>
          </p:cNvSpPr>
          <p:nvPr/>
        </p:nvSpPr>
        <p:spPr>
          <a:xfrm>
            <a:off x="850210" y="4234183"/>
            <a:ext cx="1375487" cy="593511"/>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00">
                <a:solidFill>
                  <a:schemeClr val="bg1"/>
                </a:solidFill>
                <a:latin typeface="Helvetica Neue"/>
              </a:rPr>
              <a:t>BASIC</a:t>
            </a:r>
          </a:p>
        </p:txBody>
      </p:sp>
      <p:sp>
        <p:nvSpPr>
          <p:cNvPr id="21" name="Rechteck 20">
            <a:extLst>
              <a:ext uri="{FF2B5EF4-FFF2-40B4-BE49-F238E27FC236}">
                <a16:creationId xmlns:a16="http://schemas.microsoft.com/office/drawing/2014/main" id="{71F94A61-665A-4F9F-A2EB-3B882E8647C2}"/>
              </a:ext>
            </a:extLst>
          </p:cNvPr>
          <p:cNvSpPr>
            <a:spLocks/>
          </p:cNvSpPr>
          <p:nvPr/>
        </p:nvSpPr>
        <p:spPr>
          <a:xfrm>
            <a:off x="850210" y="4925458"/>
            <a:ext cx="1375487" cy="593511"/>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00">
                <a:solidFill>
                  <a:schemeClr val="bg1"/>
                </a:solidFill>
                <a:latin typeface="Helvetica Neue"/>
              </a:rPr>
              <a:t>VALUE DEAL</a:t>
            </a:r>
          </a:p>
        </p:txBody>
      </p:sp>
      <p:sp>
        <p:nvSpPr>
          <p:cNvPr id="22" name="Rechteck 21">
            <a:extLst>
              <a:ext uri="{FF2B5EF4-FFF2-40B4-BE49-F238E27FC236}">
                <a16:creationId xmlns:a16="http://schemas.microsoft.com/office/drawing/2014/main" id="{E620803E-5D72-4ABD-9E16-92ACCB2F13BE}"/>
              </a:ext>
            </a:extLst>
          </p:cNvPr>
          <p:cNvSpPr>
            <a:spLocks/>
          </p:cNvSpPr>
          <p:nvPr/>
        </p:nvSpPr>
        <p:spPr>
          <a:xfrm>
            <a:off x="850210" y="2566454"/>
            <a:ext cx="1375487" cy="32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200">
                <a:solidFill>
                  <a:schemeClr val="tx1"/>
                </a:solidFill>
                <a:latin typeface="Helvetica Neue"/>
              </a:rPr>
              <a:t>Segments</a:t>
            </a:r>
          </a:p>
        </p:txBody>
      </p:sp>
      <p:sp>
        <p:nvSpPr>
          <p:cNvPr id="23" name="Rechteck 22">
            <a:extLst>
              <a:ext uri="{FF2B5EF4-FFF2-40B4-BE49-F238E27FC236}">
                <a16:creationId xmlns:a16="http://schemas.microsoft.com/office/drawing/2014/main" id="{01E2223C-5393-4732-BF79-3E4BE7917065}"/>
              </a:ext>
            </a:extLst>
          </p:cNvPr>
          <p:cNvSpPr>
            <a:spLocks/>
          </p:cNvSpPr>
          <p:nvPr/>
        </p:nvSpPr>
        <p:spPr>
          <a:xfrm>
            <a:off x="2293368" y="2569057"/>
            <a:ext cx="2818645" cy="32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200">
                <a:solidFill>
                  <a:schemeClr val="tx1"/>
                </a:solidFill>
                <a:latin typeface="Helvetica Neue"/>
              </a:rPr>
              <a:t>Products</a:t>
            </a:r>
          </a:p>
        </p:txBody>
      </p:sp>
      <p:sp>
        <p:nvSpPr>
          <p:cNvPr id="26" name="Rechteck 25">
            <a:extLst>
              <a:ext uri="{FF2B5EF4-FFF2-40B4-BE49-F238E27FC236}">
                <a16:creationId xmlns:a16="http://schemas.microsoft.com/office/drawing/2014/main" id="{532A20CC-110B-4E55-A447-E2B79DB71B71}"/>
              </a:ext>
            </a:extLst>
          </p:cNvPr>
          <p:cNvSpPr>
            <a:spLocks/>
          </p:cNvSpPr>
          <p:nvPr/>
        </p:nvSpPr>
        <p:spPr>
          <a:xfrm>
            <a:off x="5179687" y="2574533"/>
            <a:ext cx="1375487" cy="32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200">
                <a:solidFill>
                  <a:schemeClr val="tx1"/>
                </a:solidFill>
                <a:latin typeface="Helvetica Neue"/>
              </a:rPr>
              <a:t>Sales</a:t>
            </a:r>
          </a:p>
        </p:txBody>
      </p:sp>
      <p:sp>
        <p:nvSpPr>
          <p:cNvPr id="27" name="Rechteck 26">
            <a:extLst>
              <a:ext uri="{FF2B5EF4-FFF2-40B4-BE49-F238E27FC236}">
                <a16:creationId xmlns:a16="http://schemas.microsoft.com/office/drawing/2014/main" id="{FD77AEE3-5882-4C82-82F7-A62BC360C92A}"/>
              </a:ext>
            </a:extLst>
          </p:cNvPr>
          <p:cNvSpPr>
            <a:spLocks/>
          </p:cNvSpPr>
          <p:nvPr/>
        </p:nvSpPr>
        <p:spPr>
          <a:xfrm>
            <a:off x="5147175" y="2851631"/>
            <a:ext cx="1375487" cy="2659524"/>
          </a:xfrm>
          <a:prstGeom prst="rect">
            <a:avLst/>
          </a:prstGeom>
          <a:solidFill>
            <a:srgbClr val="FF6600"/>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00" dirty="0">
                <a:solidFill>
                  <a:srgbClr val="FFFFFF"/>
                </a:solidFill>
              </a:rPr>
              <a:t>Electrical Wholesalers</a:t>
            </a:r>
          </a:p>
          <a:p>
            <a:pPr algn="ctr" defTabSz="1219170"/>
            <a:endParaRPr lang="en-GB" sz="1400" dirty="0">
              <a:solidFill>
                <a:srgbClr val="FFFFFF"/>
              </a:solidFill>
            </a:endParaRPr>
          </a:p>
          <a:p>
            <a:pPr algn="ctr" defTabSz="1219170"/>
            <a:r>
              <a:rPr lang="en-GB" sz="1400" dirty="0">
                <a:solidFill>
                  <a:srgbClr val="FFFFFF"/>
                </a:solidFill>
              </a:rPr>
              <a:t>International with focus on Central Europe (DE + EU)</a:t>
            </a:r>
          </a:p>
          <a:p>
            <a:pPr algn="ctr" defTabSz="1219170"/>
            <a:endParaRPr lang="en-GB" sz="1400" dirty="0">
              <a:solidFill>
                <a:srgbClr val="FFFFFF"/>
              </a:solidFill>
            </a:endParaRPr>
          </a:p>
          <a:p>
            <a:pPr algn="ctr" defTabSz="1219170"/>
            <a:r>
              <a:rPr lang="en-GB" sz="1400" dirty="0">
                <a:solidFill>
                  <a:srgbClr val="FFFFFF"/>
                </a:solidFill>
              </a:rPr>
              <a:t>‘Specialist Shops’</a:t>
            </a:r>
          </a:p>
        </p:txBody>
      </p:sp>
      <p:sp>
        <p:nvSpPr>
          <p:cNvPr id="29" name="Rechteck 28">
            <a:extLst>
              <a:ext uri="{FF2B5EF4-FFF2-40B4-BE49-F238E27FC236}">
                <a16:creationId xmlns:a16="http://schemas.microsoft.com/office/drawing/2014/main" id="{20907AEF-4AD7-4453-8C09-B4C6C84C1BD5}"/>
              </a:ext>
            </a:extLst>
          </p:cNvPr>
          <p:cNvSpPr>
            <a:spLocks/>
          </p:cNvSpPr>
          <p:nvPr/>
        </p:nvSpPr>
        <p:spPr>
          <a:xfrm>
            <a:off x="850205" y="1678823"/>
            <a:ext cx="5704963" cy="32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200">
                <a:solidFill>
                  <a:schemeClr val="tx1"/>
                </a:solidFill>
              </a:rPr>
              <a:t>General lighting</a:t>
            </a:r>
          </a:p>
        </p:txBody>
      </p:sp>
      <p:sp>
        <p:nvSpPr>
          <p:cNvPr id="32" name="Oval 40">
            <a:extLst>
              <a:ext uri="{FF2B5EF4-FFF2-40B4-BE49-F238E27FC236}">
                <a16:creationId xmlns:a16="http://schemas.microsoft.com/office/drawing/2014/main" id="{436B5AED-8BBA-4A7E-A1A6-3504F591DD98}"/>
              </a:ext>
            </a:extLst>
          </p:cNvPr>
          <p:cNvSpPr>
            <a:spLocks/>
          </p:cNvSpPr>
          <p:nvPr/>
        </p:nvSpPr>
        <p:spPr>
          <a:xfrm>
            <a:off x="7432715" y="2406819"/>
            <a:ext cx="336000" cy="3360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133" b="1">
                <a:solidFill>
                  <a:srgbClr val="FFFFFF"/>
                </a:solidFill>
                <a:latin typeface="HelveticaNeue Condensed" panose="020B0506000000000000" pitchFamily="34" charset="0"/>
              </a:rPr>
              <a:t>2</a:t>
            </a:r>
          </a:p>
        </p:txBody>
      </p:sp>
      <p:pic>
        <p:nvPicPr>
          <p:cNvPr id="44" name="Grafik 43" descr="Ein Bild, das Buch, Text enthält.&#10;&#10;Automatisch generierte Beschreibung">
            <a:extLst>
              <a:ext uri="{FF2B5EF4-FFF2-40B4-BE49-F238E27FC236}">
                <a16:creationId xmlns:a16="http://schemas.microsoft.com/office/drawing/2014/main" id="{61F49D17-A26E-4F62-AF93-EFF83A60AFA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7805"/>
          <a:stretch/>
        </p:blipFill>
        <p:spPr>
          <a:xfrm>
            <a:off x="3213481" y="2040411"/>
            <a:ext cx="978410" cy="476521"/>
          </a:xfrm>
          <a:prstGeom prst="rect">
            <a:avLst/>
          </a:prstGeom>
          <a:noFill/>
        </p:spPr>
      </p:pic>
      <p:sp>
        <p:nvSpPr>
          <p:cNvPr id="48" name="Oval 15">
            <a:extLst>
              <a:ext uri="{FF2B5EF4-FFF2-40B4-BE49-F238E27FC236}">
                <a16:creationId xmlns:a16="http://schemas.microsoft.com/office/drawing/2014/main" id="{C0207013-4664-444E-BC73-8BD5FF116C30}"/>
              </a:ext>
            </a:extLst>
          </p:cNvPr>
          <p:cNvSpPr>
            <a:spLocks/>
          </p:cNvSpPr>
          <p:nvPr/>
        </p:nvSpPr>
        <p:spPr>
          <a:xfrm>
            <a:off x="698325" y="2104550"/>
            <a:ext cx="336000" cy="33600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133" b="1">
                <a:solidFill>
                  <a:srgbClr val="FFFFFF"/>
                </a:solidFill>
                <a:latin typeface="HelveticaNeue Condensed" panose="020B0506000000000000" pitchFamily="34" charset="0"/>
              </a:rPr>
              <a:t>1</a:t>
            </a:r>
          </a:p>
        </p:txBody>
      </p:sp>
      <p:sp>
        <p:nvSpPr>
          <p:cNvPr id="49" name="Oval 40">
            <a:extLst>
              <a:ext uri="{FF2B5EF4-FFF2-40B4-BE49-F238E27FC236}">
                <a16:creationId xmlns:a16="http://schemas.microsoft.com/office/drawing/2014/main" id="{278C074C-5D82-453B-8942-29DB81583C81}"/>
              </a:ext>
            </a:extLst>
          </p:cNvPr>
          <p:cNvSpPr>
            <a:spLocks/>
          </p:cNvSpPr>
          <p:nvPr/>
        </p:nvSpPr>
        <p:spPr>
          <a:xfrm>
            <a:off x="7433232" y="2405445"/>
            <a:ext cx="336000" cy="33600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133" b="1">
                <a:solidFill>
                  <a:srgbClr val="FFFFFF"/>
                </a:solidFill>
                <a:latin typeface="HelveticaNeue Condensed" panose="020B0506000000000000" pitchFamily="34" charset="0"/>
              </a:rPr>
              <a:t>2</a:t>
            </a:r>
          </a:p>
        </p:txBody>
      </p:sp>
      <p:sp>
        <p:nvSpPr>
          <p:cNvPr id="38" name="Rechteck 37">
            <a:extLst>
              <a:ext uri="{FF2B5EF4-FFF2-40B4-BE49-F238E27FC236}">
                <a16:creationId xmlns:a16="http://schemas.microsoft.com/office/drawing/2014/main" id="{267EEB12-F386-4BC3-81DB-6BEF2A3F96C5}"/>
              </a:ext>
            </a:extLst>
          </p:cNvPr>
          <p:cNvSpPr>
            <a:spLocks/>
          </p:cNvSpPr>
          <p:nvPr/>
        </p:nvSpPr>
        <p:spPr>
          <a:xfrm>
            <a:off x="2267492" y="2851631"/>
            <a:ext cx="920111" cy="2659523"/>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r>
              <a:rPr lang="de-DE" sz="1400" b="1" dirty="0" err="1">
                <a:solidFill>
                  <a:schemeClr val="bg1"/>
                </a:solidFill>
                <a:latin typeface="Helvetica Neue"/>
              </a:rPr>
              <a:t>Tradi-tional</a:t>
            </a:r>
            <a:r>
              <a:rPr lang="de-DE" sz="1400" b="1" dirty="0">
                <a:solidFill>
                  <a:schemeClr val="bg1"/>
                </a:solidFill>
                <a:latin typeface="Helvetica Neue"/>
              </a:rPr>
              <a:t> </a:t>
            </a:r>
            <a:r>
              <a:rPr lang="de-DE" sz="1400" b="1" dirty="0" err="1">
                <a:solidFill>
                  <a:schemeClr val="bg1"/>
                </a:solidFill>
                <a:latin typeface="Helvetica Neue"/>
              </a:rPr>
              <a:t>Lamps</a:t>
            </a:r>
            <a:r>
              <a:rPr lang="de-DE" sz="1400" b="1" dirty="0">
                <a:solidFill>
                  <a:schemeClr val="bg1"/>
                </a:solidFill>
                <a:latin typeface="Helvetica Neue"/>
              </a:rPr>
              <a:t>:</a:t>
            </a:r>
          </a:p>
          <a:p>
            <a:pPr algn="ctr" defTabSz="1219170"/>
            <a:endParaRPr lang="de-DE" sz="1400" b="1" dirty="0">
              <a:solidFill>
                <a:schemeClr val="bg1"/>
              </a:solidFill>
              <a:latin typeface="Helvetica Neue"/>
            </a:endParaRPr>
          </a:p>
          <a:p>
            <a:pPr algn="ctr" defTabSz="1219170"/>
            <a:r>
              <a:rPr lang="de-DE" sz="1100" dirty="0">
                <a:solidFill>
                  <a:schemeClr val="bg1"/>
                </a:solidFill>
                <a:latin typeface="Helvetica Neue"/>
              </a:rPr>
              <a:t>HAL</a:t>
            </a:r>
          </a:p>
          <a:p>
            <a:pPr algn="ctr" defTabSz="1219170"/>
            <a:r>
              <a:rPr lang="de-DE" sz="1100" dirty="0">
                <a:solidFill>
                  <a:schemeClr val="bg1"/>
                </a:solidFill>
                <a:latin typeface="Helvetica Neue"/>
              </a:rPr>
              <a:t>LPD</a:t>
            </a:r>
            <a:br>
              <a:rPr lang="de-DE" sz="1100" dirty="0">
                <a:solidFill>
                  <a:schemeClr val="bg1"/>
                </a:solidFill>
                <a:latin typeface="Helvetica Neue"/>
              </a:rPr>
            </a:br>
            <a:r>
              <a:rPr lang="de-DE" sz="1100" dirty="0">
                <a:solidFill>
                  <a:schemeClr val="bg1"/>
                </a:solidFill>
                <a:latin typeface="Helvetica Neue"/>
              </a:rPr>
              <a:t>HPD</a:t>
            </a:r>
            <a:br>
              <a:rPr lang="de-DE" sz="1400" dirty="0">
                <a:solidFill>
                  <a:schemeClr val="bg1"/>
                </a:solidFill>
                <a:latin typeface="Helvetica Neue"/>
              </a:rPr>
            </a:br>
            <a:endParaRPr lang="de-DE" sz="1400" dirty="0">
              <a:solidFill>
                <a:schemeClr val="bg1"/>
              </a:solidFill>
              <a:latin typeface="Helvetica Neue"/>
            </a:endParaRPr>
          </a:p>
        </p:txBody>
      </p:sp>
      <p:sp>
        <p:nvSpPr>
          <p:cNvPr id="39" name="Rechteck 38">
            <a:extLst>
              <a:ext uri="{FF2B5EF4-FFF2-40B4-BE49-F238E27FC236}">
                <a16:creationId xmlns:a16="http://schemas.microsoft.com/office/drawing/2014/main" id="{3F63BA8D-EFEB-48C8-8B7D-FBADF60F8ABB}"/>
              </a:ext>
            </a:extLst>
          </p:cNvPr>
          <p:cNvSpPr>
            <a:spLocks/>
          </p:cNvSpPr>
          <p:nvPr/>
        </p:nvSpPr>
        <p:spPr>
          <a:xfrm>
            <a:off x="4221231" y="2851631"/>
            <a:ext cx="890781" cy="2659524"/>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r>
              <a:rPr lang="de-DE" sz="1400" b="1" dirty="0">
                <a:solidFill>
                  <a:schemeClr val="bg1"/>
                </a:solidFill>
                <a:latin typeface="Helvetica Neue"/>
              </a:rPr>
              <a:t>LED Strips:</a:t>
            </a:r>
          </a:p>
          <a:p>
            <a:pPr algn="ctr" defTabSz="1219170"/>
            <a:endParaRPr lang="de-DE" sz="1400" b="1" dirty="0">
              <a:solidFill>
                <a:schemeClr val="bg1"/>
              </a:solidFill>
              <a:latin typeface="Helvetica Neue"/>
            </a:endParaRPr>
          </a:p>
          <a:p>
            <a:pPr algn="ctr" defTabSz="1219170"/>
            <a:endParaRPr lang="de-DE" sz="1400" b="1" dirty="0">
              <a:solidFill>
                <a:schemeClr val="bg1"/>
              </a:solidFill>
              <a:latin typeface="Helvetica Neue"/>
            </a:endParaRPr>
          </a:p>
          <a:p>
            <a:pPr algn="ctr" defTabSz="1219170"/>
            <a:r>
              <a:rPr lang="de-DE" sz="1100" dirty="0">
                <a:solidFill>
                  <a:schemeClr val="bg1"/>
                </a:solidFill>
                <a:latin typeface="Helvetica Neue"/>
              </a:rPr>
              <a:t>LED Strips </a:t>
            </a:r>
            <a:r>
              <a:rPr lang="de-DE" sz="1100" dirty="0" err="1">
                <a:solidFill>
                  <a:schemeClr val="bg1"/>
                </a:solidFill>
                <a:latin typeface="Helvetica Neue"/>
              </a:rPr>
              <a:t>Profiles</a:t>
            </a:r>
            <a:endParaRPr lang="de-DE" sz="1100" dirty="0">
              <a:solidFill>
                <a:schemeClr val="bg1"/>
              </a:solidFill>
              <a:latin typeface="Helvetica Neue"/>
            </a:endParaRPr>
          </a:p>
          <a:p>
            <a:pPr algn="ctr" defTabSz="1219170"/>
            <a:r>
              <a:rPr lang="de-DE" sz="1100" dirty="0">
                <a:solidFill>
                  <a:schemeClr val="bg1"/>
                </a:solidFill>
                <a:latin typeface="Helvetica Neue"/>
              </a:rPr>
              <a:t>Covers</a:t>
            </a:r>
          </a:p>
          <a:p>
            <a:pPr algn="ctr" defTabSz="1219170"/>
            <a:r>
              <a:rPr lang="de-DE" sz="1100" dirty="0">
                <a:solidFill>
                  <a:schemeClr val="bg1"/>
                </a:solidFill>
                <a:latin typeface="Helvetica Neue"/>
              </a:rPr>
              <a:t>Drivers</a:t>
            </a:r>
          </a:p>
          <a:p>
            <a:pPr algn="ctr" defTabSz="1219170"/>
            <a:r>
              <a:rPr lang="de-DE" sz="1100" dirty="0" err="1">
                <a:solidFill>
                  <a:schemeClr val="bg1"/>
                </a:solidFill>
                <a:latin typeface="Helvetica Neue"/>
              </a:rPr>
              <a:t>Acces-sories</a:t>
            </a:r>
            <a:endParaRPr lang="de-DE" sz="1100" dirty="0">
              <a:solidFill>
                <a:schemeClr val="bg1"/>
              </a:solidFill>
              <a:latin typeface="Helvetica Neue"/>
            </a:endParaRPr>
          </a:p>
        </p:txBody>
      </p:sp>
      <p:sp>
        <p:nvSpPr>
          <p:cNvPr id="40" name="Rechteck 39">
            <a:extLst>
              <a:ext uri="{FF2B5EF4-FFF2-40B4-BE49-F238E27FC236}">
                <a16:creationId xmlns:a16="http://schemas.microsoft.com/office/drawing/2014/main" id="{E458B55A-E60E-40E7-B28C-064D79E701AB}"/>
              </a:ext>
            </a:extLst>
          </p:cNvPr>
          <p:cNvSpPr>
            <a:spLocks/>
          </p:cNvSpPr>
          <p:nvPr/>
        </p:nvSpPr>
        <p:spPr>
          <a:xfrm>
            <a:off x="3213482" y="2851631"/>
            <a:ext cx="978410" cy="2659524"/>
          </a:xfrm>
          <a:prstGeom prst="rect">
            <a:avLst/>
          </a:prstGeom>
          <a:solidFill>
            <a:schemeClr val="tx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r>
              <a:rPr lang="de-DE" sz="1400" b="1" dirty="0">
                <a:solidFill>
                  <a:schemeClr val="bg1"/>
                </a:solidFill>
                <a:latin typeface="Helvetica Neue"/>
              </a:rPr>
              <a:t>LED </a:t>
            </a:r>
            <a:r>
              <a:rPr lang="de-DE" sz="1400" b="1" dirty="0" err="1">
                <a:solidFill>
                  <a:schemeClr val="bg1"/>
                </a:solidFill>
                <a:latin typeface="Helvetica Neue"/>
              </a:rPr>
              <a:t>Lamps</a:t>
            </a:r>
            <a:r>
              <a:rPr lang="de-DE" sz="1400" dirty="0">
                <a:solidFill>
                  <a:schemeClr val="bg1"/>
                </a:solidFill>
                <a:latin typeface="Helvetica Neue"/>
              </a:rPr>
              <a:t>:</a:t>
            </a:r>
          </a:p>
          <a:p>
            <a:pPr algn="ctr" defTabSz="1219170"/>
            <a:endParaRPr lang="de-DE" sz="1400" dirty="0">
              <a:solidFill>
                <a:schemeClr val="bg1"/>
              </a:solidFill>
              <a:latin typeface="Helvetica Neue"/>
            </a:endParaRPr>
          </a:p>
          <a:p>
            <a:pPr algn="ctr" defTabSz="1219170"/>
            <a:endParaRPr lang="de-DE" sz="1400" dirty="0">
              <a:solidFill>
                <a:schemeClr val="bg1"/>
              </a:solidFill>
              <a:latin typeface="Helvetica Neue"/>
            </a:endParaRPr>
          </a:p>
          <a:p>
            <a:pPr algn="ctr" defTabSz="1219170"/>
            <a:r>
              <a:rPr lang="de-DE" sz="1100" dirty="0">
                <a:solidFill>
                  <a:schemeClr val="bg1"/>
                </a:solidFill>
                <a:latin typeface="Helvetica Neue"/>
              </a:rPr>
              <a:t>Classic</a:t>
            </a:r>
          </a:p>
          <a:p>
            <a:pPr algn="ctr" defTabSz="1219170"/>
            <a:r>
              <a:rPr lang="de-DE" sz="1100" dirty="0">
                <a:solidFill>
                  <a:schemeClr val="bg1"/>
                </a:solidFill>
                <a:latin typeface="Helvetica Neue"/>
              </a:rPr>
              <a:t>Spot</a:t>
            </a:r>
          </a:p>
          <a:p>
            <a:pPr algn="ctr" defTabSz="1219170"/>
            <a:r>
              <a:rPr lang="de-DE" sz="1100" dirty="0">
                <a:solidFill>
                  <a:schemeClr val="bg1"/>
                </a:solidFill>
                <a:latin typeface="Helvetica Neue"/>
              </a:rPr>
              <a:t>Tube</a:t>
            </a:r>
          </a:p>
          <a:p>
            <a:pPr algn="ctr" defTabSz="1219170"/>
            <a:r>
              <a:rPr lang="de-DE" sz="1100" dirty="0">
                <a:solidFill>
                  <a:schemeClr val="bg1"/>
                </a:solidFill>
                <a:latin typeface="Helvetica Neue"/>
              </a:rPr>
              <a:t>Special</a:t>
            </a:r>
          </a:p>
          <a:p>
            <a:pPr algn="ctr" defTabSz="1219170"/>
            <a:endParaRPr lang="de-DE" sz="1400" dirty="0">
              <a:solidFill>
                <a:schemeClr val="bg1"/>
              </a:solidFill>
              <a:latin typeface="Helvetica Neue"/>
            </a:endParaRPr>
          </a:p>
        </p:txBody>
      </p:sp>
    </p:spTree>
    <p:extLst>
      <p:ext uri="{BB962C8B-B14F-4D97-AF65-F5344CB8AC3E}">
        <p14:creationId xmlns:p14="http://schemas.microsoft.com/office/powerpoint/2010/main" val="117598445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65E94CE-D7C2-4B40-BD4C-38CD4791BB58}"/>
              </a:ext>
            </a:extLst>
          </p:cNvPr>
          <p:cNvSpPr/>
          <p:nvPr/>
        </p:nvSpPr>
        <p:spPr>
          <a:xfrm>
            <a:off x="10315575" y="0"/>
            <a:ext cx="17145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F299219C-7403-4D3B-A124-FB83EFF8D609}"/>
              </a:ext>
            </a:extLst>
          </p:cNvPr>
          <p:cNvSpPr/>
          <p:nvPr/>
        </p:nvSpPr>
        <p:spPr>
          <a:xfrm>
            <a:off x="266700" y="266700"/>
            <a:ext cx="11610975" cy="63150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Buch, Text enthält.&#10;&#10;Automatisch generierte Beschreibung">
            <a:extLst>
              <a:ext uri="{FF2B5EF4-FFF2-40B4-BE49-F238E27FC236}">
                <a16:creationId xmlns:a16="http://schemas.microsoft.com/office/drawing/2014/main" id="{407C302B-EB10-4812-9AB1-A1FA59874C8F}"/>
              </a:ext>
            </a:extLst>
          </p:cNvPr>
          <p:cNvPicPr>
            <a:picLocks noChangeAspect="1"/>
          </p:cNvPicPr>
          <p:nvPr/>
        </p:nvPicPr>
        <p:blipFill rotWithShape="1">
          <a:blip r:embed="rId2" cstate="hqprint">
            <a:alphaModFix/>
            <a:extLst>
              <a:ext uri="{28A0092B-C50C-407E-A947-70E740481C1C}">
                <a14:useLocalDpi xmlns:a14="http://schemas.microsoft.com/office/drawing/2010/main" val="0"/>
              </a:ext>
            </a:extLst>
          </a:blip>
          <a:srcRect t="-1" b="-3081"/>
          <a:stretch/>
        </p:blipFill>
        <p:spPr>
          <a:xfrm>
            <a:off x="4890582" y="1990029"/>
            <a:ext cx="2410836" cy="2868416"/>
          </a:xfrm>
          <a:prstGeom prst="rect">
            <a:avLst/>
          </a:prstGeom>
          <a:noFill/>
        </p:spPr>
      </p:pic>
    </p:spTree>
    <p:extLst>
      <p:ext uri="{BB962C8B-B14F-4D97-AF65-F5344CB8AC3E}">
        <p14:creationId xmlns:p14="http://schemas.microsoft.com/office/powerpoint/2010/main" val="320280100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41C4C9F-E731-404F-B723-EC25FF5F0B05}"/>
              </a:ext>
            </a:extLst>
          </p:cNvPr>
          <p:cNvSpPr>
            <a:spLocks noGrp="1"/>
          </p:cNvSpPr>
          <p:nvPr>
            <p:ph type="dt" sz="half" idx="10"/>
          </p:nvPr>
        </p:nvSpPr>
        <p:spPr/>
        <p:txBody>
          <a:bodyPr/>
          <a:lstStyle/>
          <a:p>
            <a:fld id="{3B8FB398-DF78-4277-8DCA-34F7BAC8F985}" type="datetime1">
              <a:rPr lang="en-GB" smtClean="0"/>
              <a:t>13/06/2024</a:t>
            </a:fld>
            <a:endParaRPr lang="en-GB"/>
          </a:p>
        </p:txBody>
      </p:sp>
      <p:sp>
        <p:nvSpPr>
          <p:cNvPr id="3" name="Fußzeilenplatzhalter 2">
            <a:extLst>
              <a:ext uri="{FF2B5EF4-FFF2-40B4-BE49-F238E27FC236}">
                <a16:creationId xmlns:a16="http://schemas.microsoft.com/office/drawing/2014/main" id="{E07D6559-1574-4489-A9FE-9B1153627464}"/>
              </a:ext>
            </a:extLst>
          </p:cNvPr>
          <p:cNvSpPr>
            <a:spLocks noGrp="1"/>
          </p:cNvSpPr>
          <p:nvPr>
            <p:ph type="ftr" sz="quarter" idx="11"/>
          </p:nvPr>
        </p:nvSpPr>
        <p:spPr/>
        <p:txBody>
          <a:bodyPr/>
          <a:lstStyle/>
          <a:p>
            <a:r>
              <a:rPr lang="en-GB"/>
              <a:t>Radium presents Radium.</a:t>
            </a:r>
          </a:p>
        </p:txBody>
      </p:sp>
      <p:sp>
        <p:nvSpPr>
          <p:cNvPr id="4" name="Foliennummernplatzhalter 3">
            <a:extLst>
              <a:ext uri="{FF2B5EF4-FFF2-40B4-BE49-F238E27FC236}">
                <a16:creationId xmlns:a16="http://schemas.microsoft.com/office/drawing/2014/main" id="{2DB12D06-E545-492B-956B-70427FD69473}"/>
              </a:ext>
            </a:extLst>
          </p:cNvPr>
          <p:cNvSpPr>
            <a:spLocks noGrp="1"/>
          </p:cNvSpPr>
          <p:nvPr>
            <p:ph type="sldNum" sz="quarter" idx="12"/>
          </p:nvPr>
        </p:nvSpPr>
        <p:spPr/>
        <p:txBody>
          <a:bodyPr/>
          <a:lstStyle/>
          <a:p>
            <a:fld id="{8BFA4181-09EF-4410-8795-DB2C7B2B0115}" type="slidenum">
              <a:rPr lang="en-GB" smtClean="0"/>
              <a:pPr/>
              <a:t>16</a:t>
            </a:fld>
            <a:endParaRPr lang="en-GB"/>
          </a:p>
        </p:txBody>
      </p:sp>
      <p:sp>
        <p:nvSpPr>
          <p:cNvPr id="5" name="Titel 4">
            <a:extLst>
              <a:ext uri="{FF2B5EF4-FFF2-40B4-BE49-F238E27FC236}">
                <a16:creationId xmlns:a16="http://schemas.microsoft.com/office/drawing/2014/main" id="{CD9951BD-1C38-472C-BA4C-5A3F6FE40F8C}"/>
              </a:ext>
            </a:extLst>
          </p:cNvPr>
          <p:cNvSpPr>
            <a:spLocks noGrp="1"/>
          </p:cNvSpPr>
          <p:nvPr>
            <p:ph type="title"/>
          </p:nvPr>
        </p:nvSpPr>
        <p:spPr/>
        <p:txBody>
          <a:bodyPr/>
          <a:lstStyle/>
          <a:p>
            <a:r>
              <a:rPr lang="en-GB"/>
              <a:t>Products &amp; Services.</a:t>
            </a:r>
          </a:p>
        </p:txBody>
      </p:sp>
      <p:sp>
        <p:nvSpPr>
          <p:cNvPr id="6" name="Textplatzhalter 5">
            <a:extLst>
              <a:ext uri="{FF2B5EF4-FFF2-40B4-BE49-F238E27FC236}">
                <a16:creationId xmlns:a16="http://schemas.microsoft.com/office/drawing/2014/main" id="{9843AB11-10A3-4D71-BC58-59BF3B2B2DED}"/>
              </a:ext>
            </a:extLst>
          </p:cNvPr>
          <p:cNvSpPr>
            <a:spLocks noGrp="1"/>
          </p:cNvSpPr>
          <p:nvPr>
            <p:ph type="body" sz="quarter" idx="14"/>
          </p:nvPr>
        </p:nvSpPr>
        <p:spPr/>
        <p:txBody>
          <a:bodyPr/>
          <a:lstStyle/>
          <a:p>
            <a:r>
              <a:rPr lang="en-GB">
                <a:latin typeface="Helvetica Neue" panose="02000503000000020004" pitchFamily="2"/>
                <a:ea typeface="Helvetica Neue" panose="02000503000000020004" pitchFamily="2"/>
                <a:cs typeface="Helvetica Neue" panose="02000503000000020004" pitchFamily="2"/>
              </a:rPr>
              <a:t>LED Lamps.</a:t>
            </a:r>
          </a:p>
        </p:txBody>
      </p:sp>
      <p:sp>
        <p:nvSpPr>
          <p:cNvPr id="7" name="Rechteck 4">
            <a:extLst>
              <a:ext uri="{FF2B5EF4-FFF2-40B4-BE49-F238E27FC236}">
                <a16:creationId xmlns:a16="http://schemas.microsoft.com/office/drawing/2014/main" id="{42A53EEA-0DCB-4102-8116-AAAE0CC795AD}"/>
              </a:ext>
            </a:extLst>
          </p:cNvPr>
          <p:cNvSpPr>
            <a:spLocks/>
          </p:cNvSpPr>
          <p:nvPr/>
        </p:nvSpPr>
        <p:spPr>
          <a:xfrm>
            <a:off x="2136361" y="2379527"/>
            <a:ext cx="1802201" cy="2447919"/>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a:solidFill>
                <a:schemeClr val="tx1"/>
              </a:solidFill>
              <a:latin typeface="Helvetica Neue"/>
            </a:endParaRPr>
          </a:p>
        </p:txBody>
      </p:sp>
      <p:sp>
        <p:nvSpPr>
          <p:cNvPr id="8" name="Rechteck 7">
            <a:extLst>
              <a:ext uri="{FF2B5EF4-FFF2-40B4-BE49-F238E27FC236}">
                <a16:creationId xmlns:a16="http://schemas.microsoft.com/office/drawing/2014/main" id="{4B144F3F-7B7D-4F3E-9ADE-14D8AAFC129E}"/>
              </a:ext>
            </a:extLst>
          </p:cNvPr>
          <p:cNvSpPr>
            <a:spLocks/>
          </p:cNvSpPr>
          <p:nvPr/>
        </p:nvSpPr>
        <p:spPr>
          <a:xfrm>
            <a:off x="2229271" y="2495867"/>
            <a:ext cx="1693468"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a:solidFill>
                  <a:schemeClr val="tx1"/>
                </a:solidFill>
              </a:rPr>
              <a:t>Expansion of the LED lamp portfolio from 74 to over 200 technical types</a:t>
            </a:r>
          </a:p>
        </p:txBody>
      </p:sp>
      <p:pic>
        <p:nvPicPr>
          <p:cNvPr id="9" name="Grafik 8">
            <a:extLst>
              <a:ext uri="{FF2B5EF4-FFF2-40B4-BE49-F238E27FC236}">
                <a16:creationId xmlns:a16="http://schemas.microsoft.com/office/drawing/2014/main" id="{57B4B798-38DA-4744-9CC6-89A9061E11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479" y="1828134"/>
            <a:ext cx="1085871" cy="368520"/>
          </a:xfrm>
          <a:prstGeom prst="rect">
            <a:avLst/>
          </a:prstGeom>
        </p:spPr>
      </p:pic>
      <p:sp>
        <p:nvSpPr>
          <p:cNvPr id="14" name="Rechteck 17">
            <a:extLst>
              <a:ext uri="{FF2B5EF4-FFF2-40B4-BE49-F238E27FC236}">
                <a16:creationId xmlns:a16="http://schemas.microsoft.com/office/drawing/2014/main" id="{AC568438-5560-4E36-BAB4-E9464A121927}"/>
              </a:ext>
            </a:extLst>
          </p:cNvPr>
          <p:cNvSpPr>
            <a:spLocks/>
          </p:cNvSpPr>
          <p:nvPr/>
        </p:nvSpPr>
        <p:spPr>
          <a:xfrm>
            <a:off x="4221457" y="2495867"/>
            <a:ext cx="2241646"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tx1"/>
                </a:solidFill>
              </a:rPr>
              <a:t>Focus on ‘Last Man Standing’ strategy and assessment of new partnerships</a:t>
            </a:r>
          </a:p>
        </p:txBody>
      </p:sp>
      <p:sp>
        <p:nvSpPr>
          <p:cNvPr id="15" name="Rechteck 17">
            <a:extLst>
              <a:ext uri="{FF2B5EF4-FFF2-40B4-BE49-F238E27FC236}">
                <a16:creationId xmlns:a16="http://schemas.microsoft.com/office/drawing/2014/main" id="{7C9B1EE6-FBC3-4882-A6E1-1B781C95E93C}"/>
              </a:ext>
            </a:extLst>
          </p:cNvPr>
          <p:cNvSpPr>
            <a:spLocks/>
          </p:cNvSpPr>
          <p:nvPr/>
        </p:nvSpPr>
        <p:spPr>
          <a:xfrm>
            <a:off x="6642401" y="2495867"/>
            <a:ext cx="2241646"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tx1"/>
                </a:solidFill>
              </a:rPr>
              <a:t>Improving product availability by digitalisation</a:t>
            </a:r>
          </a:p>
        </p:txBody>
      </p:sp>
      <p:sp>
        <p:nvSpPr>
          <p:cNvPr id="16" name="Rechteck 17">
            <a:extLst>
              <a:ext uri="{FF2B5EF4-FFF2-40B4-BE49-F238E27FC236}">
                <a16:creationId xmlns:a16="http://schemas.microsoft.com/office/drawing/2014/main" id="{E70F2A84-2E38-4C92-815C-1EB0AF726B44}"/>
              </a:ext>
            </a:extLst>
          </p:cNvPr>
          <p:cNvSpPr>
            <a:spLocks/>
          </p:cNvSpPr>
          <p:nvPr/>
        </p:nvSpPr>
        <p:spPr>
          <a:xfrm>
            <a:off x="9172987" y="2495867"/>
            <a:ext cx="2241646"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tx1"/>
                </a:solidFill>
              </a:rPr>
              <a:t>Strengthening of customer relationships</a:t>
            </a:r>
          </a:p>
        </p:txBody>
      </p:sp>
      <p:sp>
        <p:nvSpPr>
          <p:cNvPr id="17" name="Rechteck 17">
            <a:extLst>
              <a:ext uri="{FF2B5EF4-FFF2-40B4-BE49-F238E27FC236}">
                <a16:creationId xmlns:a16="http://schemas.microsoft.com/office/drawing/2014/main" id="{DA2CDD90-3426-471F-A551-E87E1384E832}"/>
              </a:ext>
            </a:extLst>
          </p:cNvPr>
          <p:cNvSpPr>
            <a:spLocks/>
          </p:cNvSpPr>
          <p:nvPr/>
        </p:nvSpPr>
        <p:spPr>
          <a:xfrm>
            <a:off x="881999" y="2417903"/>
            <a:ext cx="1274616" cy="9524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GB" sz="1400" b="1">
                <a:solidFill>
                  <a:schemeClr val="tx1"/>
                </a:solidFill>
              </a:rPr>
              <a:t>Strategic measures</a:t>
            </a:r>
          </a:p>
        </p:txBody>
      </p:sp>
      <p:sp>
        <p:nvSpPr>
          <p:cNvPr id="18" name="Rechteck 17">
            <a:extLst>
              <a:ext uri="{FF2B5EF4-FFF2-40B4-BE49-F238E27FC236}">
                <a16:creationId xmlns:a16="http://schemas.microsoft.com/office/drawing/2014/main" id="{5F42D06D-96FA-4445-A694-C74461E05A7D}"/>
              </a:ext>
            </a:extLst>
          </p:cNvPr>
          <p:cNvSpPr>
            <a:spLocks/>
          </p:cNvSpPr>
          <p:nvPr/>
        </p:nvSpPr>
        <p:spPr>
          <a:xfrm>
            <a:off x="1115138" y="3654328"/>
            <a:ext cx="1033744" cy="9428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GB" sz="1400" b="1">
                <a:solidFill>
                  <a:schemeClr val="tx1"/>
                </a:solidFill>
                <a:latin typeface="Helvetica Neue"/>
              </a:rPr>
              <a:t>Examples</a:t>
            </a:r>
          </a:p>
        </p:txBody>
      </p:sp>
      <p:grpSp>
        <p:nvGrpSpPr>
          <p:cNvPr id="19" name="Group 9">
            <a:extLst>
              <a:ext uri="{FF2B5EF4-FFF2-40B4-BE49-F238E27FC236}">
                <a16:creationId xmlns:a16="http://schemas.microsoft.com/office/drawing/2014/main" id="{791264D5-D88B-4754-8F19-D7F45520EA95}"/>
              </a:ext>
            </a:extLst>
          </p:cNvPr>
          <p:cNvGrpSpPr/>
          <p:nvPr/>
        </p:nvGrpSpPr>
        <p:grpSpPr>
          <a:xfrm>
            <a:off x="2145118" y="2419231"/>
            <a:ext cx="9342171" cy="1226897"/>
            <a:chOff x="218211" y="2201602"/>
            <a:chExt cx="8382864" cy="1295335"/>
          </a:xfrm>
        </p:grpSpPr>
        <p:cxnSp>
          <p:nvCxnSpPr>
            <p:cNvPr id="20" name="Straight Connector 8">
              <a:extLst>
                <a:ext uri="{FF2B5EF4-FFF2-40B4-BE49-F238E27FC236}">
                  <a16:creationId xmlns:a16="http://schemas.microsoft.com/office/drawing/2014/main" id="{FC25D53B-AB36-4801-8923-22E9790DB840}"/>
                </a:ext>
              </a:extLst>
            </p:cNvPr>
            <p:cNvCxnSpPr>
              <a:cxnSpLocks/>
            </p:cNvCxnSpPr>
            <p:nvPr/>
          </p:nvCxnSpPr>
          <p:spPr>
            <a:xfrm>
              <a:off x="218211" y="2201602"/>
              <a:ext cx="8382864" cy="0"/>
            </a:xfrm>
            <a:prstGeom prst="line">
              <a:avLst/>
            </a:prstGeom>
            <a:ln w="15875"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1" name="Straight Connector 34">
              <a:extLst>
                <a:ext uri="{FF2B5EF4-FFF2-40B4-BE49-F238E27FC236}">
                  <a16:creationId xmlns:a16="http://schemas.microsoft.com/office/drawing/2014/main" id="{7B24B388-2461-4F02-AF48-9CFE0D536807}"/>
                </a:ext>
              </a:extLst>
            </p:cNvPr>
            <p:cNvCxnSpPr/>
            <p:nvPr/>
          </p:nvCxnSpPr>
          <p:spPr>
            <a:xfrm>
              <a:off x="319742" y="3496937"/>
              <a:ext cx="8281333" cy="0"/>
            </a:xfrm>
            <a:prstGeom prst="line">
              <a:avLst/>
            </a:prstGeom>
            <a:ln w="9525" cmpd="sng">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2" name="Rechteck 17">
            <a:extLst>
              <a:ext uri="{FF2B5EF4-FFF2-40B4-BE49-F238E27FC236}">
                <a16:creationId xmlns:a16="http://schemas.microsoft.com/office/drawing/2014/main" id="{93EEE385-4AD0-4EED-AEAB-0BA79DB381C1}"/>
              </a:ext>
            </a:extLst>
          </p:cNvPr>
          <p:cNvSpPr>
            <a:spLocks/>
          </p:cNvSpPr>
          <p:nvPr/>
        </p:nvSpPr>
        <p:spPr>
          <a:xfrm>
            <a:off x="2145120" y="3722764"/>
            <a:ext cx="1777618"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00">
              <a:solidFill>
                <a:schemeClr val="tx1"/>
              </a:solidFill>
              <a:latin typeface="Helvetica Neue"/>
            </a:endParaRPr>
          </a:p>
        </p:txBody>
      </p:sp>
      <p:sp>
        <p:nvSpPr>
          <p:cNvPr id="23" name="Rechteck 17">
            <a:extLst>
              <a:ext uri="{FF2B5EF4-FFF2-40B4-BE49-F238E27FC236}">
                <a16:creationId xmlns:a16="http://schemas.microsoft.com/office/drawing/2014/main" id="{AD7B2D08-6F8D-4C9F-A4F6-B968A0C22401}"/>
              </a:ext>
            </a:extLst>
          </p:cNvPr>
          <p:cNvSpPr>
            <a:spLocks/>
          </p:cNvSpPr>
          <p:nvPr/>
        </p:nvSpPr>
        <p:spPr>
          <a:xfrm>
            <a:off x="4221457" y="3722764"/>
            <a:ext cx="2241646"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Clr>
                <a:srgbClr val="FF6600"/>
              </a:buClr>
              <a:buFont typeface="Symbol" panose="05050102010706020507" pitchFamily="18" charset="2"/>
              <a:buChar char="-"/>
            </a:pPr>
            <a:r>
              <a:rPr lang="en-GB" sz="1400">
                <a:solidFill>
                  <a:schemeClr val="tx1"/>
                </a:solidFill>
              </a:rPr>
              <a:t>Distribution of OP input material or lamps to other market participants</a:t>
            </a:r>
          </a:p>
          <a:p>
            <a:pPr marL="171450" indent="-171450">
              <a:buClr>
                <a:srgbClr val="FF6600"/>
              </a:buClr>
              <a:buFont typeface="Symbol" panose="05050102010706020507" pitchFamily="18" charset="2"/>
              <a:buChar char="-"/>
            </a:pPr>
            <a:r>
              <a:rPr lang="en-GB" sz="1400">
                <a:solidFill>
                  <a:schemeClr val="tx1"/>
                </a:solidFill>
              </a:rPr>
              <a:t>Cooperation with technology partners</a:t>
            </a:r>
          </a:p>
        </p:txBody>
      </p:sp>
      <p:sp>
        <p:nvSpPr>
          <p:cNvPr id="24" name="Rechteck 17">
            <a:extLst>
              <a:ext uri="{FF2B5EF4-FFF2-40B4-BE49-F238E27FC236}">
                <a16:creationId xmlns:a16="http://schemas.microsoft.com/office/drawing/2014/main" id="{F87EF399-7980-41CD-BB9C-D918BF41D145}"/>
              </a:ext>
            </a:extLst>
          </p:cNvPr>
          <p:cNvSpPr>
            <a:spLocks/>
          </p:cNvSpPr>
          <p:nvPr/>
        </p:nvSpPr>
        <p:spPr>
          <a:xfrm>
            <a:off x="6642401" y="3722764"/>
            <a:ext cx="2453054" cy="12953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Clr>
                <a:srgbClr val="FF6600"/>
              </a:buClr>
              <a:buFont typeface="Symbol" panose="05050102010706020507" pitchFamily="18" charset="2"/>
              <a:buChar char="-"/>
            </a:pPr>
            <a:r>
              <a:rPr lang="en-GB" sz="1400">
                <a:solidFill>
                  <a:schemeClr val="tx1"/>
                </a:solidFill>
              </a:rPr>
              <a:t>Basic data for supply chain planning</a:t>
            </a:r>
          </a:p>
          <a:p>
            <a:pPr marL="171450" indent="-171450">
              <a:buClr>
                <a:srgbClr val="FF6600"/>
              </a:buClr>
              <a:buFont typeface="Symbol" panose="05050102010706020507" pitchFamily="18" charset="2"/>
              <a:buChar char="-"/>
            </a:pPr>
            <a:r>
              <a:rPr lang="en-GB" sz="1400">
                <a:solidFill>
                  <a:schemeClr val="tx1"/>
                </a:solidFill>
              </a:rPr>
              <a:t>Use data from website, webshop etc. to estimate forecast</a:t>
            </a:r>
          </a:p>
        </p:txBody>
      </p:sp>
      <p:sp>
        <p:nvSpPr>
          <p:cNvPr id="25" name="Rechteck 17">
            <a:extLst>
              <a:ext uri="{FF2B5EF4-FFF2-40B4-BE49-F238E27FC236}">
                <a16:creationId xmlns:a16="http://schemas.microsoft.com/office/drawing/2014/main" id="{550DAB4B-06CA-4F5C-A9CE-98854F5BDD23}"/>
              </a:ext>
            </a:extLst>
          </p:cNvPr>
          <p:cNvSpPr>
            <a:spLocks/>
          </p:cNvSpPr>
          <p:nvPr/>
        </p:nvSpPr>
        <p:spPr>
          <a:xfrm>
            <a:off x="9172986" y="3722764"/>
            <a:ext cx="2343301" cy="12268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Clr>
                <a:srgbClr val="FF6600"/>
              </a:buClr>
              <a:buFont typeface="Symbol" panose="05050102010706020507" pitchFamily="18" charset="2"/>
              <a:buChar char="-"/>
            </a:pPr>
            <a:r>
              <a:rPr lang="en-GB" sz="1400">
                <a:solidFill>
                  <a:schemeClr val="tx1"/>
                </a:solidFill>
              </a:rPr>
              <a:t>Reintegration of the export business</a:t>
            </a:r>
          </a:p>
          <a:p>
            <a:pPr marL="171450" indent="-171450">
              <a:buClr>
                <a:srgbClr val="FF6600"/>
              </a:buClr>
              <a:buFont typeface="Symbol" panose="05050102010706020507" pitchFamily="18" charset="2"/>
              <a:buChar char="-"/>
            </a:pPr>
            <a:r>
              <a:rPr lang="en-GB" sz="1400">
                <a:solidFill>
                  <a:schemeClr val="tx1"/>
                </a:solidFill>
              </a:rPr>
              <a:t>Portfolio adjustments based on customer feedback</a:t>
            </a:r>
          </a:p>
        </p:txBody>
      </p:sp>
      <p:sp>
        <p:nvSpPr>
          <p:cNvPr id="28" name="Rechteck 33">
            <a:extLst>
              <a:ext uri="{FF2B5EF4-FFF2-40B4-BE49-F238E27FC236}">
                <a16:creationId xmlns:a16="http://schemas.microsoft.com/office/drawing/2014/main" id="{8975ACA6-54A9-44F2-89B8-EA77CDA7208F}"/>
              </a:ext>
            </a:extLst>
          </p:cNvPr>
          <p:cNvSpPr/>
          <p:nvPr/>
        </p:nvSpPr>
        <p:spPr>
          <a:xfrm>
            <a:off x="2145120" y="2417904"/>
            <a:ext cx="1802200" cy="2447922"/>
          </a:xfrm>
          <a:prstGeom prst="rect">
            <a:avLst/>
          </a:prstGeom>
          <a:noFill/>
          <a:ln w="1587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000" rIns="90000" rtlCol="0" anchor="ctr"/>
          <a:lstStyle/>
          <a:p>
            <a:pPr algn="ctr"/>
            <a:endParaRPr lang="en-GB" sz="1050">
              <a:solidFill>
                <a:schemeClr val="tx1"/>
              </a:solidFill>
              <a:latin typeface="Helvetica Neue"/>
            </a:endParaRPr>
          </a:p>
        </p:txBody>
      </p:sp>
      <p:grpSp>
        <p:nvGrpSpPr>
          <p:cNvPr id="29" name="Group 14">
            <a:extLst>
              <a:ext uri="{FF2B5EF4-FFF2-40B4-BE49-F238E27FC236}">
                <a16:creationId xmlns:a16="http://schemas.microsoft.com/office/drawing/2014/main" id="{71CC0430-BC3B-460D-ADC2-BBBF7E071292}"/>
              </a:ext>
            </a:extLst>
          </p:cNvPr>
          <p:cNvGrpSpPr/>
          <p:nvPr/>
        </p:nvGrpSpPr>
        <p:grpSpPr>
          <a:xfrm>
            <a:off x="3769884" y="4664696"/>
            <a:ext cx="376714" cy="353402"/>
            <a:chOff x="2628186" y="4360364"/>
            <a:chExt cx="859004" cy="805845"/>
          </a:xfrm>
        </p:grpSpPr>
        <p:sp>
          <p:nvSpPr>
            <p:cNvPr id="30" name="Oval 43">
              <a:extLst>
                <a:ext uri="{FF2B5EF4-FFF2-40B4-BE49-F238E27FC236}">
                  <a16:creationId xmlns:a16="http://schemas.microsoft.com/office/drawing/2014/main" id="{21D3F8BA-2198-4880-8EA1-E5B4C317FDD5}"/>
                </a:ext>
              </a:extLst>
            </p:cNvPr>
            <p:cNvSpPr/>
            <p:nvPr/>
          </p:nvSpPr>
          <p:spPr>
            <a:xfrm>
              <a:off x="2686655" y="4360364"/>
              <a:ext cx="562282" cy="5622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6">
              <a:extLst>
                <a:ext uri="{FF2B5EF4-FFF2-40B4-BE49-F238E27FC236}">
                  <a16:creationId xmlns:a16="http://schemas.microsoft.com/office/drawing/2014/main" id="{DB852F29-7979-4EAF-8BC5-FC3BF5692A82}"/>
                </a:ext>
              </a:extLst>
            </p:cNvPr>
            <p:cNvSpPr>
              <a:spLocks noChangeAspect="1" noEditPoints="1"/>
            </p:cNvSpPr>
            <p:nvPr/>
          </p:nvSpPr>
          <p:spPr bwMode="auto">
            <a:xfrm>
              <a:off x="2710268" y="4389287"/>
              <a:ext cx="776922" cy="776922"/>
            </a:xfrm>
            <a:custGeom>
              <a:avLst/>
              <a:gdLst>
                <a:gd name="T0" fmla="*/ 2677 w 4132"/>
                <a:gd name="T1" fmla="*/ 2819 h 4132"/>
                <a:gd name="T2" fmla="*/ 2596 w 4132"/>
                <a:gd name="T3" fmla="*/ 2901 h 4132"/>
                <a:gd name="T4" fmla="*/ 2753 w 4132"/>
                <a:gd name="T5" fmla="*/ 3068 h 4132"/>
                <a:gd name="T6" fmla="*/ 3184 w 4132"/>
                <a:gd name="T7" fmla="*/ 3499 h 4132"/>
                <a:gd name="T8" fmla="*/ 3434 w 4132"/>
                <a:gd name="T9" fmla="*/ 3750 h 4132"/>
                <a:gd name="T10" fmla="*/ 3554 w 4132"/>
                <a:gd name="T11" fmla="*/ 3871 h 4132"/>
                <a:gd name="T12" fmla="*/ 3592 w 4132"/>
                <a:gd name="T13" fmla="*/ 3908 h 4132"/>
                <a:gd name="T14" fmla="*/ 3681 w 4132"/>
                <a:gd name="T15" fmla="*/ 3825 h 4132"/>
                <a:gd name="T16" fmla="*/ 3860 w 4132"/>
                <a:gd name="T17" fmla="*/ 3647 h 4132"/>
                <a:gd name="T18" fmla="*/ 3911 w 4132"/>
                <a:gd name="T19" fmla="*/ 3594 h 4132"/>
                <a:gd name="T20" fmla="*/ 3169 w 4132"/>
                <a:gd name="T21" fmla="*/ 2628 h 4132"/>
                <a:gd name="T22" fmla="*/ 3628 w 4132"/>
                <a:gd name="T23" fmla="*/ 3089 h 4132"/>
                <a:gd name="T24" fmla="*/ 3912 w 4132"/>
                <a:gd name="T25" fmla="*/ 3373 h 4132"/>
                <a:gd name="T26" fmla="*/ 4063 w 4132"/>
                <a:gd name="T27" fmla="*/ 3524 h 4132"/>
                <a:gd name="T28" fmla="*/ 4122 w 4132"/>
                <a:gd name="T29" fmla="*/ 3583 h 4132"/>
                <a:gd name="T30" fmla="*/ 4132 w 4132"/>
                <a:gd name="T31" fmla="*/ 3594 h 4132"/>
                <a:gd name="T32" fmla="*/ 3839 w 4132"/>
                <a:gd name="T33" fmla="*/ 3887 h 4132"/>
                <a:gd name="T34" fmla="*/ 3635 w 4132"/>
                <a:gd name="T35" fmla="*/ 4092 h 4132"/>
                <a:gd name="T36" fmla="*/ 3597 w 4132"/>
                <a:gd name="T37" fmla="*/ 4129 h 4132"/>
                <a:gd name="T38" fmla="*/ 3332 w 4132"/>
                <a:gd name="T39" fmla="*/ 3871 h 4132"/>
                <a:gd name="T40" fmla="*/ 2871 w 4132"/>
                <a:gd name="T41" fmla="*/ 3410 h 4132"/>
                <a:gd name="T42" fmla="*/ 2587 w 4132"/>
                <a:gd name="T43" fmla="*/ 3126 h 4132"/>
                <a:gd name="T44" fmla="*/ 2436 w 4132"/>
                <a:gd name="T45" fmla="*/ 2975 h 4132"/>
                <a:gd name="T46" fmla="*/ 2377 w 4132"/>
                <a:gd name="T47" fmla="*/ 2916 h 4132"/>
                <a:gd name="T48" fmla="*/ 2366 w 4132"/>
                <a:gd name="T49" fmla="*/ 2906 h 4132"/>
                <a:gd name="T50" fmla="*/ 967 w 4132"/>
                <a:gd name="T51" fmla="*/ 217 h 4132"/>
                <a:gd name="T52" fmla="*/ 442 w 4132"/>
                <a:gd name="T53" fmla="*/ 570 h 4132"/>
                <a:gd name="T54" fmla="*/ 173 w 4132"/>
                <a:gd name="T55" fmla="*/ 1148 h 4132"/>
                <a:gd name="T56" fmla="*/ 251 w 4132"/>
                <a:gd name="T57" fmla="*/ 1800 h 4132"/>
                <a:gd name="T58" fmla="*/ 642 w 4132"/>
                <a:gd name="T59" fmla="*/ 2295 h 4132"/>
                <a:gd name="T60" fmla="*/ 1244 w 4132"/>
                <a:gd name="T61" fmla="*/ 2519 h 4132"/>
                <a:gd name="T62" fmla="*/ 1885 w 4132"/>
                <a:gd name="T63" fmla="*/ 2391 h 4132"/>
                <a:gd name="T64" fmla="*/ 2347 w 4132"/>
                <a:gd name="T65" fmla="*/ 1962 h 4132"/>
                <a:gd name="T66" fmla="*/ 2524 w 4132"/>
                <a:gd name="T67" fmla="*/ 1340 h 4132"/>
                <a:gd name="T68" fmla="*/ 2347 w 4132"/>
                <a:gd name="T69" fmla="*/ 717 h 4132"/>
                <a:gd name="T70" fmla="*/ 1885 w 4132"/>
                <a:gd name="T71" fmla="*/ 289 h 4132"/>
                <a:gd name="T72" fmla="*/ 1341 w 4132"/>
                <a:gd name="T73" fmla="*/ 0 h 4132"/>
                <a:gd name="T74" fmla="*/ 1990 w 4132"/>
                <a:gd name="T75" fmla="*/ 167 h 4132"/>
                <a:gd name="T76" fmla="*/ 2466 w 4132"/>
                <a:gd name="T77" fmla="*/ 609 h 4132"/>
                <a:gd name="T78" fmla="*/ 2677 w 4132"/>
                <a:gd name="T79" fmla="*/ 1240 h 4132"/>
                <a:gd name="T80" fmla="*/ 2554 w 4132"/>
                <a:gd name="T81" fmla="*/ 1911 h 4132"/>
                <a:gd name="T82" fmla="*/ 2451 w 4132"/>
                <a:gd name="T83" fmla="*/ 2332 h 4132"/>
                <a:gd name="T84" fmla="*/ 2573 w 4132"/>
                <a:gd name="T85" fmla="*/ 2452 h 4132"/>
                <a:gd name="T86" fmla="*/ 2594 w 4132"/>
                <a:gd name="T87" fmla="*/ 2474 h 4132"/>
                <a:gd name="T88" fmla="*/ 2496 w 4132"/>
                <a:gd name="T89" fmla="*/ 2572 h 4132"/>
                <a:gd name="T90" fmla="*/ 2444 w 4132"/>
                <a:gd name="T91" fmla="*/ 2546 h 4132"/>
                <a:gd name="T92" fmla="*/ 2278 w 4132"/>
                <a:gd name="T93" fmla="*/ 2381 h 4132"/>
                <a:gd name="T94" fmla="*/ 2238 w 4132"/>
                <a:gd name="T95" fmla="*/ 2339 h 4132"/>
                <a:gd name="T96" fmla="*/ 1917 w 4132"/>
                <a:gd name="T97" fmla="*/ 2550 h 4132"/>
                <a:gd name="T98" fmla="*/ 1240 w 4132"/>
                <a:gd name="T99" fmla="*/ 2677 h 4132"/>
                <a:gd name="T100" fmla="*/ 611 w 4132"/>
                <a:gd name="T101" fmla="*/ 2465 h 4132"/>
                <a:gd name="T102" fmla="*/ 167 w 4132"/>
                <a:gd name="T103" fmla="*/ 1990 h 4132"/>
                <a:gd name="T104" fmla="*/ 0 w 4132"/>
                <a:gd name="T105" fmla="*/ 1340 h 4132"/>
                <a:gd name="T106" fmla="*/ 167 w 4132"/>
                <a:gd name="T107" fmla="*/ 690 h 4132"/>
                <a:gd name="T108" fmla="*/ 611 w 4132"/>
                <a:gd name="T109" fmla="*/ 215 h 4132"/>
                <a:gd name="T110" fmla="*/ 1240 w 4132"/>
                <a:gd name="T111" fmla="*/ 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32" h="4132">
                  <a:moveTo>
                    <a:pt x="2906" y="2590"/>
                  </a:moveTo>
                  <a:lnTo>
                    <a:pt x="2821" y="2676"/>
                  </a:lnTo>
                  <a:lnTo>
                    <a:pt x="2784" y="2712"/>
                  </a:lnTo>
                  <a:lnTo>
                    <a:pt x="2753" y="2744"/>
                  </a:lnTo>
                  <a:lnTo>
                    <a:pt x="2724" y="2773"/>
                  </a:lnTo>
                  <a:lnTo>
                    <a:pt x="2699" y="2798"/>
                  </a:lnTo>
                  <a:lnTo>
                    <a:pt x="2677" y="2819"/>
                  </a:lnTo>
                  <a:lnTo>
                    <a:pt x="2658" y="2838"/>
                  </a:lnTo>
                  <a:lnTo>
                    <a:pt x="2643" y="2853"/>
                  </a:lnTo>
                  <a:lnTo>
                    <a:pt x="2620" y="2877"/>
                  </a:lnTo>
                  <a:lnTo>
                    <a:pt x="2611" y="2886"/>
                  </a:lnTo>
                  <a:lnTo>
                    <a:pt x="2604" y="2892"/>
                  </a:lnTo>
                  <a:lnTo>
                    <a:pt x="2599" y="2897"/>
                  </a:lnTo>
                  <a:lnTo>
                    <a:pt x="2596" y="2901"/>
                  </a:lnTo>
                  <a:lnTo>
                    <a:pt x="2593" y="2903"/>
                  </a:lnTo>
                  <a:lnTo>
                    <a:pt x="2592" y="2905"/>
                  </a:lnTo>
                  <a:lnTo>
                    <a:pt x="2591" y="2906"/>
                  </a:lnTo>
                  <a:lnTo>
                    <a:pt x="2591" y="2906"/>
                  </a:lnTo>
                  <a:lnTo>
                    <a:pt x="2591" y="2906"/>
                  </a:lnTo>
                  <a:lnTo>
                    <a:pt x="2675" y="2989"/>
                  </a:lnTo>
                  <a:lnTo>
                    <a:pt x="2753" y="3068"/>
                  </a:lnTo>
                  <a:lnTo>
                    <a:pt x="2828" y="3143"/>
                  </a:lnTo>
                  <a:lnTo>
                    <a:pt x="2897" y="3212"/>
                  </a:lnTo>
                  <a:lnTo>
                    <a:pt x="2963" y="3278"/>
                  </a:lnTo>
                  <a:lnTo>
                    <a:pt x="3024" y="3339"/>
                  </a:lnTo>
                  <a:lnTo>
                    <a:pt x="3081" y="3396"/>
                  </a:lnTo>
                  <a:lnTo>
                    <a:pt x="3133" y="3450"/>
                  </a:lnTo>
                  <a:lnTo>
                    <a:pt x="3184" y="3499"/>
                  </a:lnTo>
                  <a:lnTo>
                    <a:pt x="3229" y="3545"/>
                  </a:lnTo>
                  <a:lnTo>
                    <a:pt x="3270" y="3587"/>
                  </a:lnTo>
                  <a:lnTo>
                    <a:pt x="3309" y="3626"/>
                  </a:lnTo>
                  <a:lnTo>
                    <a:pt x="3346" y="3661"/>
                  </a:lnTo>
                  <a:lnTo>
                    <a:pt x="3377" y="3694"/>
                  </a:lnTo>
                  <a:lnTo>
                    <a:pt x="3407" y="3724"/>
                  </a:lnTo>
                  <a:lnTo>
                    <a:pt x="3434" y="3750"/>
                  </a:lnTo>
                  <a:lnTo>
                    <a:pt x="3458" y="3774"/>
                  </a:lnTo>
                  <a:lnTo>
                    <a:pt x="3480" y="3797"/>
                  </a:lnTo>
                  <a:lnTo>
                    <a:pt x="3499" y="3815"/>
                  </a:lnTo>
                  <a:lnTo>
                    <a:pt x="3515" y="3832"/>
                  </a:lnTo>
                  <a:lnTo>
                    <a:pt x="3530" y="3847"/>
                  </a:lnTo>
                  <a:lnTo>
                    <a:pt x="3543" y="3859"/>
                  </a:lnTo>
                  <a:lnTo>
                    <a:pt x="3554" y="3871"/>
                  </a:lnTo>
                  <a:lnTo>
                    <a:pt x="3563" y="3879"/>
                  </a:lnTo>
                  <a:lnTo>
                    <a:pt x="3571" y="3888"/>
                  </a:lnTo>
                  <a:lnTo>
                    <a:pt x="3577" y="3895"/>
                  </a:lnTo>
                  <a:lnTo>
                    <a:pt x="3583" y="3900"/>
                  </a:lnTo>
                  <a:lnTo>
                    <a:pt x="3587" y="3903"/>
                  </a:lnTo>
                  <a:lnTo>
                    <a:pt x="3589" y="3906"/>
                  </a:lnTo>
                  <a:lnTo>
                    <a:pt x="3592" y="3908"/>
                  </a:lnTo>
                  <a:lnTo>
                    <a:pt x="3593" y="3910"/>
                  </a:lnTo>
                  <a:lnTo>
                    <a:pt x="3594" y="3911"/>
                  </a:lnTo>
                  <a:lnTo>
                    <a:pt x="3594" y="3911"/>
                  </a:lnTo>
                  <a:lnTo>
                    <a:pt x="3594" y="3911"/>
                  </a:lnTo>
                  <a:lnTo>
                    <a:pt x="3594" y="3911"/>
                  </a:lnTo>
                  <a:lnTo>
                    <a:pt x="3640" y="3866"/>
                  </a:lnTo>
                  <a:lnTo>
                    <a:pt x="3681" y="3825"/>
                  </a:lnTo>
                  <a:lnTo>
                    <a:pt x="3718" y="3789"/>
                  </a:lnTo>
                  <a:lnTo>
                    <a:pt x="3749" y="3756"/>
                  </a:lnTo>
                  <a:lnTo>
                    <a:pt x="3778" y="3727"/>
                  </a:lnTo>
                  <a:lnTo>
                    <a:pt x="3803" y="3702"/>
                  </a:lnTo>
                  <a:lnTo>
                    <a:pt x="3824" y="3681"/>
                  </a:lnTo>
                  <a:lnTo>
                    <a:pt x="3843" y="3662"/>
                  </a:lnTo>
                  <a:lnTo>
                    <a:pt x="3860" y="3647"/>
                  </a:lnTo>
                  <a:lnTo>
                    <a:pt x="3872" y="3633"/>
                  </a:lnTo>
                  <a:lnTo>
                    <a:pt x="3883" y="3623"/>
                  </a:lnTo>
                  <a:lnTo>
                    <a:pt x="3904" y="3602"/>
                  </a:lnTo>
                  <a:lnTo>
                    <a:pt x="3907" y="3599"/>
                  </a:lnTo>
                  <a:lnTo>
                    <a:pt x="3910" y="3597"/>
                  </a:lnTo>
                  <a:lnTo>
                    <a:pt x="3911" y="3594"/>
                  </a:lnTo>
                  <a:lnTo>
                    <a:pt x="3911" y="3594"/>
                  </a:lnTo>
                  <a:lnTo>
                    <a:pt x="3912" y="3594"/>
                  </a:lnTo>
                  <a:lnTo>
                    <a:pt x="3912" y="3594"/>
                  </a:lnTo>
                  <a:lnTo>
                    <a:pt x="2906" y="2590"/>
                  </a:lnTo>
                  <a:close/>
                  <a:moveTo>
                    <a:pt x="2906" y="2366"/>
                  </a:moveTo>
                  <a:lnTo>
                    <a:pt x="2998" y="2457"/>
                  </a:lnTo>
                  <a:lnTo>
                    <a:pt x="3086" y="2545"/>
                  </a:lnTo>
                  <a:lnTo>
                    <a:pt x="3169" y="2628"/>
                  </a:lnTo>
                  <a:lnTo>
                    <a:pt x="3246" y="2706"/>
                  </a:lnTo>
                  <a:lnTo>
                    <a:pt x="3321" y="2780"/>
                  </a:lnTo>
                  <a:lnTo>
                    <a:pt x="3390" y="2849"/>
                  </a:lnTo>
                  <a:lnTo>
                    <a:pt x="3455" y="2915"/>
                  </a:lnTo>
                  <a:lnTo>
                    <a:pt x="3517" y="2977"/>
                  </a:lnTo>
                  <a:lnTo>
                    <a:pt x="3574" y="3035"/>
                  </a:lnTo>
                  <a:lnTo>
                    <a:pt x="3628" y="3089"/>
                  </a:lnTo>
                  <a:lnTo>
                    <a:pt x="3679" y="3139"/>
                  </a:lnTo>
                  <a:lnTo>
                    <a:pt x="3726" y="3186"/>
                  </a:lnTo>
                  <a:lnTo>
                    <a:pt x="3769" y="3230"/>
                  </a:lnTo>
                  <a:lnTo>
                    <a:pt x="3809" y="3270"/>
                  </a:lnTo>
                  <a:lnTo>
                    <a:pt x="3847" y="3308"/>
                  </a:lnTo>
                  <a:lnTo>
                    <a:pt x="3881" y="3342"/>
                  </a:lnTo>
                  <a:lnTo>
                    <a:pt x="3912" y="3373"/>
                  </a:lnTo>
                  <a:lnTo>
                    <a:pt x="3941" y="3402"/>
                  </a:lnTo>
                  <a:lnTo>
                    <a:pt x="3968" y="3428"/>
                  </a:lnTo>
                  <a:lnTo>
                    <a:pt x="3991" y="3452"/>
                  </a:lnTo>
                  <a:lnTo>
                    <a:pt x="4013" y="3472"/>
                  </a:lnTo>
                  <a:lnTo>
                    <a:pt x="4032" y="3493"/>
                  </a:lnTo>
                  <a:lnTo>
                    <a:pt x="4048" y="3509"/>
                  </a:lnTo>
                  <a:lnTo>
                    <a:pt x="4063" y="3524"/>
                  </a:lnTo>
                  <a:lnTo>
                    <a:pt x="4076" y="3536"/>
                  </a:lnTo>
                  <a:lnTo>
                    <a:pt x="4087" y="3548"/>
                  </a:lnTo>
                  <a:lnTo>
                    <a:pt x="4097" y="3558"/>
                  </a:lnTo>
                  <a:lnTo>
                    <a:pt x="4106" y="3567"/>
                  </a:lnTo>
                  <a:lnTo>
                    <a:pt x="4112" y="3573"/>
                  </a:lnTo>
                  <a:lnTo>
                    <a:pt x="4117" y="3579"/>
                  </a:lnTo>
                  <a:lnTo>
                    <a:pt x="4122" y="3583"/>
                  </a:lnTo>
                  <a:lnTo>
                    <a:pt x="4126" y="3587"/>
                  </a:lnTo>
                  <a:lnTo>
                    <a:pt x="4128" y="3589"/>
                  </a:lnTo>
                  <a:lnTo>
                    <a:pt x="4130" y="3591"/>
                  </a:lnTo>
                  <a:lnTo>
                    <a:pt x="4131" y="3593"/>
                  </a:lnTo>
                  <a:lnTo>
                    <a:pt x="4132" y="3593"/>
                  </a:lnTo>
                  <a:lnTo>
                    <a:pt x="4132" y="3593"/>
                  </a:lnTo>
                  <a:lnTo>
                    <a:pt x="4132" y="3594"/>
                  </a:lnTo>
                  <a:lnTo>
                    <a:pt x="4132" y="3594"/>
                  </a:lnTo>
                  <a:lnTo>
                    <a:pt x="4073" y="3653"/>
                  </a:lnTo>
                  <a:lnTo>
                    <a:pt x="4018" y="3709"/>
                  </a:lnTo>
                  <a:lnTo>
                    <a:pt x="3968" y="3759"/>
                  </a:lnTo>
                  <a:lnTo>
                    <a:pt x="3921" y="3805"/>
                  </a:lnTo>
                  <a:lnTo>
                    <a:pt x="3878" y="3848"/>
                  </a:lnTo>
                  <a:lnTo>
                    <a:pt x="3839" y="3887"/>
                  </a:lnTo>
                  <a:lnTo>
                    <a:pt x="3804" y="3922"/>
                  </a:lnTo>
                  <a:lnTo>
                    <a:pt x="3773" y="3954"/>
                  </a:lnTo>
                  <a:lnTo>
                    <a:pt x="3745" y="3981"/>
                  </a:lnTo>
                  <a:lnTo>
                    <a:pt x="3720" y="4006"/>
                  </a:lnTo>
                  <a:lnTo>
                    <a:pt x="3697" y="4029"/>
                  </a:lnTo>
                  <a:lnTo>
                    <a:pt x="3647" y="4079"/>
                  </a:lnTo>
                  <a:lnTo>
                    <a:pt x="3635" y="4092"/>
                  </a:lnTo>
                  <a:lnTo>
                    <a:pt x="3625" y="4102"/>
                  </a:lnTo>
                  <a:lnTo>
                    <a:pt x="3617" y="4109"/>
                  </a:lnTo>
                  <a:lnTo>
                    <a:pt x="3611" y="4117"/>
                  </a:lnTo>
                  <a:lnTo>
                    <a:pt x="3605" y="4122"/>
                  </a:lnTo>
                  <a:lnTo>
                    <a:pt x="3601" y="4126"/>
                  </a:lnTo>
                  <a:lnTo>
                    <a:pt x="3598" y="4128"/>
                  </a:lnTo>
                  <a:lnTo>
                    <a:pt x="3597" y="4129"/>
                  </a:lnTo>
                  <a:lnTo>
                    <a:pt x="3596" y="4131"/>
                  </a:lnTo>
                  <a:lnTo>
                    <a:pt x="3594" y="4132"/>
                  </a:lnTo>
                  <a:lnTo>
                    <a:pt x="3594" y="4132"/>
                  </a:lnTo>
                  <a:lnTo>
                    <a:pt x="3594" y="4132"/>
                  </a:lnTo>
                  <a:lnTo>
                    <a:pt x="3503" y="4040"/>
                  </a:lnTo>
                  <a:lnTo>
                    <a:pt x="3415" y="3952"/>
                  </a:lnTo>
                  <a:lnTo>
                    <a:pt x="3332" y="3871"/>
                  </a:lnTo>
                  <a:lnTo>
                    <a:pt x="3254" y="3792"/>
                  </a:lnTo>
                  <a:lnTo>
                    <a:pt x="3180" y="3719"/>
                  </a:lnTo>
                  <a:lnTo>
                    <a:pt x="3111" y="3648"/>
                  </a:lnTo>
                  <a:lnTo>
                    <a:pt x="3044" y="3583"/>
                  </a:lnTo>
                  <a:lnTo>
                    <a:pt x="2983" y="3521"/>
                  </a:lnTo>
                  <a:lnTo>
                    <a:pt x="2925" y="3464"/>
                  </a:lnTo>
                  <a:lnTo>
                    <a:pt x="2871" y="3410"/>
                  </a:lnTo>
                  <a:lnTo>
                    <a:pt x="2821" y="3359"/>
                  </a:lnTo>
                  <a:lnTo>
                    <a:pt x="2774" y="3313"/>
                  </a:lnTo>
                  <a:lnTo>
                    <a:pt x="2730" y="3269"/>
                  </a:lnTo>
                  <a:lnTo>
                    <a:pt x="2690" y="3229"/>
                  </a:lnTo>
                  <a:lnTo>
                    <a:pt x="2652" y="3191"/>
                  </a:lnTo>
                  <a:lnTo>
                    <a:pt x="2618" y="3157"/>
                  </a:lnTo>
                  <a:lnTo>
                    <a:pt x="2587" y="3126"/>
                  </a:lnTo>
                  <a:lnTo>
                    <a:pt x="2558" y="3097"/>
                  </a:lnTo>
                  <a:lnTo>
                    <a:pt x="2532" y="3070"/>
                  </a:lnTo>
                  <a:lnTo>
                    <a:pt x="2508" y="3048"/>
                  </a:lnTo>
                  <a:lnTo>
                    <a:pt x="2486" y="3026"/>
                  </a:lnTo>
                  <a:lnTo>
                    <a:pt x="2467" y="3008"/>
                  </a:lnTo>
                  <a:lnTo>
                    <a:pt x="2451" y="2990"/>
                  </a:lnTo>
                  <a:lnTo>
                    <a:pt x="2436" y="2975"/>
                  </a:lnTo>
                  <a:lnTo>
                    <a:pt x="2424" y="2962"/>
                  </a:lnTo>
                  <a:lnTo>
                    <a:pt x="2412" y="2951"/>
                  </a:lnTo>
                  <a:lnTo>
                    <a:pt x="2402" y="2941"/>
                  </a:lnTo>
                  <a:lnTo>
                    <a:pt x="2393" y="2933"/>
                  </a:lnTo>
                  <a:lnTo>
                    <a:pt x="2387" y="2926"/>
                  </a:lnTo>
                  <a:lnTo>
                    <a:pt x="2381" y="2921"/>
                  </a:lnTo>
                  <a:lnTo>
                    <a:pt x="2377" y="2916"/>
                  </a:lnTo>
                  <a:lnTo>
                    <a:pt x="2373" y="2912"/>
                  </a:lnTo>
                  <a:lnTo>
                    <a:pt x="2371" y="2910"/>
                  </a:lnTo>
                  <a:lnTo>
                    <a:pt x="2368" y="2908"/>
                  </a:lnTo>
                  <a:lnTo>
                    <a:pt x="2367" y="2907"/>
                  </a:lnTo>
                  <a:lnTo>
                    <a:pt x="2367" y="2906"/>
                  </a:lnTo>
                  <a:lnTo>
                    <a:pt x="2366" y="2906"/>
                  </a:lnTo>
                  <a:lnTo>
                    <a:pt x="2366" y="2906"/>
                  </a:lnTo>
                  <a:lnTo>
                    <a:pt x="2366" y="2906"/>
                  </a:lnTo>
                  <a:lnTo>
                    <a:pt x="2906" y="2366"/>
                  </a:lnTo>
                  <a:close/>
                  <a:moveTo>
                    <a:pt x="1341" y="157"/>
                  </a:moveTo>
                  <a:lnTo>
                    <a:pt x="1244" y="161"/>
                  </a:lnTo>
                  <a:lnTo>
                    <a:pt x="1150" y="172"/>
                  </a:lnTo>
                  <a:lnTo>
                    <a:pt x="1057" y="191"/>
                  </a:lnTo>
                  <a:lnTo>
                    <a:pt x="967" y="217"/>
                  </a:lnTo>
                  <a:lnTo>
                    <a:pt x="881" y="250"/>
                  </a:lnTo>
                  <a:lnTo>
                    <a:pt x="798" y="289"/>
                  </a:lnTo>
                  <a:lnTo>
                    <a:pt x="717" y="334"/>
                  </a:lnTo>
                  <a:lnTo>
                    <a:pt x="642" y="386"/>
                  </a:lnTo>
                  <a:lnTo>
                    <a:pt x="572" y="442"/>
                  </a:lnTo>
                  <a:lnTo>
                    <a:pt x="505" y="504"/>
                  </a:lnTo>
                  <a:lnTo>
                    <a:pt x="442" y="570"/>
                  </a:lnTo>
                  <a:lnTo>
                    <a:pt x="386" y="642"/>
                  </a:lnTo>
                  <a:lnTo>
                    <a:pt x="335" y="717"/>
                  </a:lnTo>
                  <a:lnTo>
                    <a:pt x="290" y="796"/>
                  </a:lnTo>
                  <a:lnTo>
                    <a:pt x="251" y="879"/>
                  </a:lnTo>
                  <a:lnTo>
                    <a:pt x="219" y="966"/>
                  </a:lnTo>
                  <a:lnTo>
                    <a:pt x="192" y="1056"/>
                  </a:lnTo>
                  <a:lnTo>
                    <a:pt x="173" y="1148"/>
                  </a:lnTo>
                  <a:lnTo>
                    <a:pt x="162" y="1244"/>
                  </a:lnTo>
                  <a:lnTo>
                    <a:pt x="158" y="1340"/>
                  </a:lnTo>
                  <a:lnTo>
                    <a:pt x="162" y="1437"/>
                  </a:lnTo>
                  <a:lnTo>
                    <a:pt x="173" y="1531"/>
                  </a:lnTo>
                  <a:lnTo>
                    <a:pt x="192" y="1624"/>
                  </a:lnTo>
                  <a:lnTo>
                    <a:pt x="219" y="1714"/>
                  </a:lnTo>
                  <a:lnTo>
                    <a:pt x="251" y="1800"/>
                  </a:lnTo>
                  <a:lnTo>
                    <a:pt x="290" y="1883"/>
                  </a:lnTo>
                  <a:lnTo>
                    <a:pt x="335" y="1962"/>
                  </a:lnTo>
                  <a:lnTo>
                    <a:pt x="386" y="2039"/>
                  </a:lnTo>
                  <a:lnTo>
                    <a:pt x="442" y="2109"/>
                  </a:lnTo>
                  <a:lnTo>
                    <a:pt x="505" y="2176"/>
                  </a:lnTo>
                  <a:lnTo>
                    <a:pt x="572" y="2237"/>
                  </a:lnTo>
                  <a:lnTo>
                    <a:pt x="642" y="2295"/>
                  </a:lnTo>
                  <a:lnTo>
                    <a:pt x="717" y="2345"/>
                  </a:lnTo>
                  <a:lnTo>
                    <a:pt x="798" y="2391"/>
                  </a:lnTo>
                  <a:lnTo>
                    <a:pt x="881" y="2430"/>
                  </a:lnTo>
                  <a:lnTo>
                    <a:pt x="967" y="2462"/>
                  </a:lnTo>
                  <a:lnTo>
                    <a:pt x="1057" y="2489"/>
                  </a:lnTo>
                  <a:lnTo>
                    <a:pt x="1150" y="2508"/>
                  </a:lnTo>
                  <a:lnTo>
                    <a:pt x="1244" y="2519"/>
                  </a:lnTo>
                  <a:lnTo>
                    <a:pt x="1341" y="2523"/>
                  </a:lnTo>
                  <a:lnTo>
                    <a:pt x="1437" y="2519"/>
                  </a:lnTo>
                  <a:lnTo>
                    <a:pt x="1533" y="2508"/>
                  </a:lnTo>
                  <a:lnTo>
                    <a:pt x="1624" y="2489"/>
                  </a:lnTo>
                  <a:lnTo>
                    <a:pt x="1715" y="2462"/>
                  </a:lnTo>
                  <a:lnTo>
                    <a:pt x="1800" y="2430"/>
                  </a:lnTo>
                  <a:lnTo>
                    <a:pt x="1885" y="2391"/>
                  </a:lnTo>
                  <a:lnTo>
                    <a:pt x="1964" y="2345"/>
                  </a:lnTo>
                  <a:lnTo>
                    <a:pt x="2039" y="2295"/>
                  </a:lnTo>
                  <a:lnTo>
                    <a:pt x="2111" y="2237"/>
                  </a:lnTo>
                  <a:lnTo>
                    <a:pt x="2177" y="2176"/>
                  </a:lnTo>
                  <a:lnTo>
                    <a:pt x="2239" y="2109"/>
                  </a:lnTo>
                  <a:lnTo>
                    <a:pt x="2295" y="2039"/>
                  </a:lnTo>
                  <a:lnTo>
                    <a:pt x="2347" y="1962"/>
                  </a:lnTo>
                  <a:lnTo>
                    <a:pt x="2392" y="1883"/>
                  </a:lnTo>
                  <a:lnTo>
                    <a:pt x="2431" y="1800"/>
                  </a:lnTo>
                  <a:lnTo>
                    <a:pt x="2464" y="1714"/>
                  </a:lnTo>
                  <a:lnTo>
                    <a:pt x="2489" y="1624"/>
                  </a:lnTo>
                  <a:lnTo>
                    <a:pt x="2509" y="1531"/>
                  </a:lnTo>
                  <a:lnTo>
                    <a:pt x="2520" y="1437"/>
                  </a:lnTo>
                  <a:lnTo>
                    <a:pt x="2524" y="1340"/>
                  </a:lnTo>
                  <a:lnTo>
                    <a:pt x="2520" y="1244"/>
                  </a:lnTo>
                  <a:lnTo>
                    <a:pt x="2509" y="1148"/>
                  </a:lnTo>
                  <a:lnTo>
                    <a:pt x="2489" y="1056"/>
                  </a:lnTo>
                  <a:lnTo>
                    <a:pt x="2464" y="966"/>
                  </a:lnTo>
                  <a:lnTo>
                    <a:pt x="2431" y="879"/>
                  </a:lnTo>
                  <a:lnTo>
                    <a:pt x="2392" y="796"/>
                  </a:lnTo>
                  <a:lnTo>
                    <a:pt x="2347" y="717"/>
                  </a:lnTo>
                  <a:lnTo>
                    <a:pt x="2295" y="642"/>
                  </a:lnTo>
                  <a:lnTo>
                    <a:pt x="2239" y="570"/>
                  </a:lnTo>
                  <a:lnTo>
                    <a:pt x="2177" y="504"/>
                  </a:lnTo>
                  <a:lnTo>
                    <a:pt x="2111" y="442"/>
                  </a:lnTo>
                  <a:lnTo>
                    <a:pt x="2039" y="386"/>
                  </a:lnTo>
                  <a:lnTo>
                    <a:pt x="1964" y="334"/>
                  </a:lnTo>
                  <a:lnTo>
                    <a:pt x="1885" y="289"/>
                  </a:lnTo>
                  <a:lnTo>
                    <a:pt x="1800" y="250"/>
                  </a:lnTo>
                  <a:lnTo>
                    <a:pt x="1715" y="217"/>
                  </a:lnTo>
                  <a:lnTo>
                    <a:pt x="1624" y="191"/>
                  </a:lnTo>
                  <a:lnTo>
                    <a:pt x="1533" y="172"/>
                  </a:lnTo>
                  <a:lnTo>
                    <a:pt x="1437" y="161"/>
                  </a:lnTo>
                  <a:lnTo>
                    <a:pt x="1341" y="157"/>
                  </a:lnTo>
                  <a:close/>
                  <a:moveTo>
                    <a:pt x="1341" y="0"/>
                  </a:moveTo>
                  <a:lnTo>
                    <a:pt x="1441" y="2"/>
                  </a:lnTo>
                  <a:lnTo>
                    <a:pt x="1539" y="14"/>
                  </a:lnTo>
                  <a:lnTo>
                    <a:pt x="1635" y="31"/>
                  </a:lnTo>
                  <a:lnTo>
                    <a:pt x="1729" y="56"/>
                  </a:lnTo>
                  <a:lnTo>
                    <a:pt x="1819" y="87"/>
                  </a:lnTo>
                  <a:lnTo>
                    <a:pt x="1906" y="124"/>
                  </a:lnTo>
                  <a:lnTo>
                    <a:pt x="1990" y="167"/>
                  </a:lnTo>
                  <a:lnTo>
                    <a:pt x="2072" y="215"/>
                  </a:lnTo>
                  <a:lnTo>
                    <a:pt x="2148" y="269"/>
                  </a:lnTo>
                  <a:lnTo>
                    <a:pt x="2221" y="328"/>
                  </a:lnTo>
                  <a:lnTo>
                    <a:pt x="2289" y="392"/>
                  </a:lnTo>
                  <a:lnTo>
                    <a:pt x="2353" y="460"/>
                  </a:lnTo>
                  <a:lnTo>
                    <a:pt x="2412" y="533"/>
                  </a:lnTo>
                  <a:lnTo>
                    <a:pt x="2466" y="609"/>
                  </a:lnTo>
                  <a:lnTo>
                    <a:pt x="2514" y="690"/>
                  </a:lnTo>
                  <a:lnTo>
                    <a:pt x="2557" y="775"/>
                  </a:lnTo>
                  <a:lnTo>
                    <a:pt x="2594" y="862"/>
                  </a:lnTo>
                  <a:lnTo>
                    <a:pt x="2625" y="952"/>
                  </a:lnTo>
                  <a:lnTo>
                    <a:pt x="2650" y="1046"/>
                  </a:lnTo>
                  <a:lnTo>
                    <a:pt x="2667" y="1142"/>
                  </a:lnTo>
                  <a:lnTo>
                    <a:pt x="2677" y="1240"/>
                  </a:lnTo>
                  <a:lnTo>
                    <a:pt x="2681" y="1340"/>
                  </a:lnTo>
                  <a:lnTo>
                    <a:pt x="2677" y="1441"/>
                  </a:lnTo>
                  <a:lnTo>
                    <a:pt x="2667" y="1540"/>
                  </a:lnTo>
                  <a:lnTo>
                    <a:pt x="2648" y="1637"/>
                  </a:lnTo>
                  <a:lnTo>
                    <a:pt x="2623" y="1731"/>
                  </a:lnTo>
                  <a:lnTo>
                    <a:pt x="2592" y="1822"/>
                  </a:lnTo>
                  <a:lnTo>
                    <a:pt x="2554" y="1911"/>
                  </a:lnTo>
                  <a:lnTo>
                    <a:pt x="2511" y="1995"/>
                  </a:lnTo>
                  <a:lnTo>
                    <a:pt x="2461" y="2077"/>
                  </a:lnTo>
                  <a:lnTo>
                    <a:pt x="2406" y="2154"/>
                  </a:lnTo>
                  <a:lnTo>
                    <a:pt x="2347" y="2227"/>
                  </a:lnTo>
                  <a:lnTo>
                    <a:pt x="2386" y="2266"/>
                  </a:lnTo>
                  <a:lnTo>
                    <a:pt x="2420" y="2300"/>
                  </a:lnTo>
                  <a:lnTo>
                    <a:pt x="2451" y="2332"/>
                  </a:lnTo>
                  <a:lnTo>
                    <a:pt x="2478" y="2358"/>
                  </a:lnTo>
                  <a:lnTo>
                    <a:pt x="2501" y="2381"/>
                  </a:lnTo>
                  <a:lnTo>
                    <a:pt x="2522" y="2401"/>
                  </a:lnTo>
                  <a:lnTo>
                    <a:pt x="2538" y="2417"/>
                  </a:lnTo>
                  <a:lnTo>
                    <a:pt x="2552" y="2431"/>
                  </a:lnTo>
                  <a:lnTo>
                    <a:pt x="2564" y="2443"/>
                  </a:lnTo>
                  <a:lnTo>
                    <a:pt x="2573" y="2452"/>
                  </a:lnTo>
                  <a:lnTo>
                    <a:pt x="2581" y="2460"/>
                  </a:lnTo>
                  <a:lnTo>
                    <a:pt x="2586" y="2465"/>
                  </a:lnTo>
                  <a:lnTo>
                    <a:pt x="2589" y="2469"/>
                  </a:lnTo>
                  <a:lnTo>
                    <a:pt x="2592" y="2471"/>
                  </a:lnTo>
                  <a:lnTo>
                    <a:pt x="2593" y="2472"/>
                  </a:lnTo>
                  <a:lnTo>
                    <a:pt x="2594" y="2474"/>
                  </a:lnTo>
                  <a:lnTo>
                    <a:pt x="2594" y="2474"/>
                  </a:lnTo>
                  <a:lnTo>
                    <a:pt x="2594" y="2474"/>
                  </a:lnTo>
                  <a:lnTo>
                    <a:pt x="2569" y="2500"/>
                  </a:lnTo>
                  <a:lnTo>
                    <a:pt x="2548" y="2521"/>
                  </a:lnTo>
                  <a:lnTo>
                    <a:pt x="2530" y="2539"/>
                  </a:lnTo>
                  <a:lnTo>
                    <a:pt x="2515" y="2553"/>
                  </a:lnTo>
                  <a:lnTo>
                    <a:pt x="2505" y="2564"/>
                  </a:lnTo>
                  <a:lnTo>
                    <a:pt x="2496" y="2572"/>
                  </a:lnTo>
                  <a:lnTo>
                    <a:pt x="2490" y="2578"/>
                  </a:lnTo>
                  <a:lnTo>
                    <a:pt x="2486" y="2582"/>
                  </a:lnTo>
                  <a:lnTo>
                    <a:pt x="2484" y="2584"/>
                  </a:lnTo>
                  <a:lnTo>
                    <a:pt x="2483" y="2585"/>
                  </a:lnTo>
                  <a:lnTo>
                    <a:pt x="2483" y="2587"/>
                  </a:lnTo>
                  <a:lnTo>
                    <a:pt x="2483" y="2587"/>
                  </a:lnTo>
                  <a:lnTo>
                    <a:pt x="2444" y="2546"/>
                  </a:lnTo>
                  <a:lnTo>
                    <a:pt x="2408" y="2513"/>
                  </a:lnTo>
                  <a:lnTo>
                    <a:pt x="2378" y="2481"/>
                  </a:lnTo>
                  <a:lnTo>
                    <a:pt x="2352" y="2455"/>
                  </a:lnTo>
                  <a:lnTo>
                    <a:pt x="2329" y="2431"/>
                  </a:lnTo>
                  <a:lnTo>
                    <a:pt x="2309" y="2411"/>
                  </a:lnTo>
                  <a:lnTo>
                    <a:pt x="2292" y="2394"/>
                  </a:lnTo>
                  <a:lnTo>
                    <a:pt x="2278" y="2381"/>
                  </a:lnTo>
                  <a:lnTo>
                    <a:pt x="2266" y="2369"/>
                  </a:lnTo>
                  <a:lnTo>
                    <a:pt x="2258" y="2359"/>
                  </a:lnTo>
                  <a:lnTo>
                    <a:pt x="2250" y="2352"/>
                  </a:lnTo>
                  <a:lnTo>
                    <a:pt x="2245" y="2347"/>
                  </a:lnTo>
                  <a:lnTo>
                    <a:pt x="2241" y="2343"/>
                  </a:lnTo>
                  <a:lnTo>
                    <a:pt x="2239" y="2340"/>
                  </a:lnTo>
                  <a:lnTo>
                    <a:pt x="2238" y="2339"/>
                  </a:lnTo>
                  <a:lnTo>
                    <a:pt x="2236" y="2338"/>
                  </a:lnTo>
                  <a:lnTo>
                    <a:pt x="2236" y="2338"/>
                  </a:lnTo>
                  <a:lnTo>
                    <a:pt x="2236" y="2338"/>
                  </a:lnTo>
                  <a:lnTo>
                    <a:pt x="2162" y="2399"/>
                  </a:lnTo>
                  <a:lnTo>
                    <a:pt x="2086" y="2455"/>
                  </a:lnTo>
                  <a:lnTo>
                    <a:pt x="2003" y="2506"/>
                  </a:lnTo>
                  <a:lnTo>
                    <a:pt x="1917" y="2550"/>
                  </a:lnTo>
                  <a:lnTo>
                    <a:pt x="1828" y="2589"/>
                  </a:lnTo>
                  <a:lnTo>
                    <a:pt x="1736" y="2622"/>
                  </a:lnTo>
                  <a:lnTo>
                    <a:pt x="1641" y="2647"/>
                  </a:lnTo>
                  <a:lnTo>
                    <a:pt x="1543" y="2666"/>
                  </a:lnTo>
                  <a:lnTo>
                    <a:pt x="1442" y="2677"/>
                  </a:lnTo>
                  <a:lnTo>
                    <a:pt x="1341" y="2681"/>
                  </a:lnTo>
                  <a:lnTo>
                    <a:pt x="1240" y="2677"/>
                  </a:lnTo>
                  <a:lnTo>
                    <a:pt x="1142" y="2666"/>
                  </a:lnTo>
                  <a:lnTo>
                    <a:pt x="1047" y="2648"/>
                  </a:lnTo>
                  <a:lnTo>
                    <a:pt x="954" y="2624"/>
                  </a:lnTo>
                  <a:lnTo>
                    <a:pt x="863" y="2593"/>
                  </a:lnTo>
                  <a:lnTo>
                    <a:pt x="775" y="2557"/>
                  </a:lnTo>
                  <a:lnTo>
                    <a:pt x="691" y="2514"/>
                  </a:lnTo>
                  <a:lnTo>
                    <a:pt x="611" y="2465"/>
                  </a:lnTo>
                  <a:lnTo>
                    <a:pt x="534" y="2411"/>
                  </a:lnTo>
                  <a:lnTo>
                    <a:pt x="461" y="2352"/>
                  </a:lnTo>
                  <a:lnTo>
                    <a:pt x="392" y="2289"/>
                  </a:lnTo>
                  <a:lnTo>
                    <a:pt x="329" y="2220"/>
                  </a:lnTo>
                  <a:lnTo>
                    <a:pt x="270" y="2147"/>
                  </a:lnTo>
                  <a:lnTo>
                    <a:pt x="216" y="2070"/>
                  </a:lnTo>
                  <a:lnTo>
                    <a:pt x="167" y="1990"/>
                  </a:lnTo>
                  <a:lnTo>
                    <a:pt x="124" y="1906"/>
                  </a:lnTo>
                  <a:lnTo>
                    <a:pt x="88" y="1818"/>
                  </a:lnTo>
                  <a:lnTo>
                    <a:pt x="57" y="1727"/>
                  </a:lnTo>
                  <a:lnTo>
                    <a:pt x="33" y="1634"/>
                  </a:lnTo>
                  <a:lnTo>
                    <a:pt x="15" y="1539"/>
                  </a:lnTo>
                  <a:lnTo>
                    <a:pt x="4" y="1440"/>
                  </a:lnTo>
                  <a:lnTo>
                    <a:pt x="0" y="1340"/>
                  </a:lnTo>
                  <a:lnTo>
                    <a:pt x="4" y="1240"/>
                  </a:lnTo>
                  <a:lnTo>
                    <a:pt x="15" y="1142"/>
                  </a:lnTo>
                  <a:lnTo>
                    <a:pt x="33" y="1046"/>
                  </a:lnTo>
                  <a:lnTo>
                    <a:pt x="57" y="952"/>
                  </a:lnTo>
                  <a:lnTo>
                    <a:pt x="88" y="862"/>
                  </a:lnTo>
                  <a:lnTo>
                    <a:pt x="124" y="775"/>
                  </a:lnTo>
                  <a:lnTo>
                    <a:pt x="167" y="690"/>
                  </a:lnTo>
                  <a:lnTo>
                    <a:pt x="216" y="609"/>
                  </a:lnTo>
                  <a:lnTo>
                    <a:pt x="270" y="533"/>
                  </a:lnTo>
                  <a:lnTo>
                    <a:pt x="329" y="460"/>
                  </a:lnTo>
                  <a:lnTo>
                    <a:pt x="392" y="392"/>
                  </a:lnTo>
                  <a:lnTo>
                    <a:pt x="461" y="328"/>
                  </a:lnTo>
                  <a:lnTo>
                    <a:pt x="534" y="269"/>
                  </a:lnTo>
                  <a:lnTo>
                    <a:pt x="611" y="215"/>
                  </a:lnTo>
                  <a:lnTo>
                    <a:pt x="691" y="167"/>
                  </a:lnTo>
                  <a:lnTo>
                    <a:pt x="775" y="124"/>
                  </a:lnTo>
                  <a:lnTo>
                    <a:pt x="863" y="87"/>
                  </a:lnTo>
                  <a:lnTo>
                    <a:pt x="954" y="56"/>
                  </a:lnTo>
                  <a:lnTo>
                    <a:pt x="1047" y="31"/>
                  </a:lnTo>
                  <a:lnTo>
                    <a:pt x="1142" y="14"/>
                  </a:lnTo>
                  <a:lnTo>
                    <a:pt x="1240" y="2"/>
                  </a:lnTo>
                  <a:lnTo>
                    <a:pt x="1341" y="0"/>
                  </a:lnTo>
                  <a:close/>
                </a:path>
              </a:pathLst>
            </a:custGeom>
            <a:solidFill>
              <a:srgbClr val="FF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Rectangle 45">
              <a:extLst>
                <a:ext uri="{FF2B5EF4-FFF2-40B4-BE49-F238E27FC236}">
                  <a16:creationId xmlns:a16="http://schemas.microsoft.com/office/drawing/2014/main" id="{8CD8C1E8-02AE-45B6-A83D-47B3E0441F27}"/>
                </a:ext>
              </a:extLst>
            </p:cNvPr>
            <p:cNvSpPr/>
            <p:nvPr/>
          </p:nvSpPr>
          <p:spPr>
            <a:xfrm>
              <a:off x="2628186" y="4501657"/>
              <a:ext cx="640722" cy="273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500" b="1" i="1">
                  <a:solidFill>
                    <a:srgbClr val="FF6600"/>
                  </a:solidFill>
                  <a:latin typeface="HelveticaNeue Condensed" panose="020B0506000000000000" pitchFamily="34" charset="0"/>
                </a:rPr>
                <a:t>Fokus</a:t>
              </a:r>
            </a:p>
          </p:txBody>
        </p:sp>
      </p:grpSp>
      <p:pic>
        <p:nvPicPr>
          <p:cNvPr id="33" name="Grafik 32">
            <a:extLst>
              <a:ext uri="{FF2B5EF4-FFF2-40B4-BE49-F238E27FC236}">
                <a16:creationId xmlns:a16="http://schemas.microsoft.com/office/drawing/2014/main" id="{C843BF7D-12DB-4BB9-9ACD-9B41EA949C46}"/>
              </a:ext>
            </a:extLst>
          </p:cNvPr>
          <p:cNvPicPr>
            <a:picLocks noChangeAspect="1"/>
          </p:cNvPicPr>
          <p:nvPr/>
        </p:nvPicPr>
        <p:blipFill>
          <a:blip r:embed="rId4"/>
          <a:stretch>
            <a:fillRect/>
          </a:stretch>
        </p:blipFill>
        <p:spPr>
          <a:xfrm>
            <a:off x="2347120" y="3736917"/>
            <a:ext cx="1428679" cy="561574"/>
          </a:xfrm>
          <a:prstGeom prst="rect">
            <a:avLst/>
          </a:prstGeom>
        </p:spPr>
      </p:pic>
      <p:pic>
        <p:nvPicPr>
          <p:cNvPr id="34" name="Grafik 33">
            <a:extLst>
              <a:ext uri="{FF2B5EF4-FFF2-40B4-BE49-F238E27FC236}">
                <a16:creationId xmlns:a16="http://schemas.microsoft.com/office/drawing/2014/main" id="{51E1F618-CCC0-4491-A994-36514B4479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6129" y="4243174"/>
            <a:ext cx="421181" cy="561574"/>
          </a:xfrm>
          <a:prstGeom prst="rect">
            <a:avLst/>
          </a:prstGeom>
          <a:effectLst>
            <a:reflection blurRad="6350" stA="50000" endA="300" endPos="55500" dist="50800" dir="5400000" sy="-100000" algn="bl" rotWithShape="0"/>
          </a:effectLst>
        </p:spPr>
      </p:pic>
      <p:pic>
        <p:nvPicPr>
          <p:cNvPr id="35" name="Grafik 34">
            <a:extLst>
              <a:ext uri="{FF2B5EF4-FFF2-40B4-BE49-F238E27FC236}">
                <a16:creationId xmlns:a16="http://schemas.microsoft.com/office/drawing/2014/main" id="{EADD3235-B5FA-41A0-B282-49FD06E5EE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0505"/>
          <a:stretch/>
        </p:blipFill>
        <p:spPr>
          <a:xfrm>
            <a:off x="2898041" y="4422664"/>
            <a:ext cx="241394" cy="288047"/>
          </a:xfrm>
          <a:prstGeom prst="rect">
            <a:avLst/>
          </a:prstGeom>
          <a:effectLst>
            <a:reflection blurRad="6350" stA="50000" endA="300" endPos="55000" dist="12700" dir="5400000" sy="-100000" algn="bl" rotWithShape="0"/>
          </a:effectLst>
        </p:spPr>
      </p:pic>
      <p:pic>
        <p:nvPicPr>
          <p:cNvPr id="36" name="Grafik 35">
            <a:extLst>
              <a:ext uri="{FF2B5EF4-FFF2-40B4-BE49-F238E27FC236}">
                <a16:creationId xmlns:a16="http://schemas.microsoft.com/office/drawing/2014/main" id="{56563640-6D8B-4FD3-9BBD-792B770CCD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79" b="7671"/>
          <a:stretch/>
        </p:blipFill>
        <p:spPr>
          <a:xfrm>
            <a:off x="2369062" y="4361734"/>
            <a:ext cx="290293" cy="348977"/>
          </a:xfrm>
          <a:prstGeom prst="rect">
            <a:avLst/>
          </a:prstGeom>
          <a:effectLst>
            <a:reflection blurRad="6350" stA="50000" endA="300" endPos="38500" dist="38100" dir="5400000" sy="-100000" algn="bl" rotWithShape="0"/>
          </a:effectLst>
        </p:spPr>
      </p:pic>
    </p:spTree>
    <p:extLst>
      <p:ext uri="{BB962C8B-B14F-4D97-AF65-F5344CB8AC3E}">
        <p14:creationId xmlns:p14="http://schemas.microsoft.com/office/powerpoint/2010/main" val="14105417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28C39E2-90BC-4E90-AEB8-3C007FE3072D}"/>
              </a:ext>
            </a:extLst>
          </p:cNvPr>
          <p:cNvSpPr>
            <a:spLocks noGrp="1"/>
          </p:cNvSpPr>
          <p:nvPr>
            <p:ph type="dt" sz="half" idx="10"/>
          </p:nvPr>
        </p:nvSpPr>
        <p:spPr/>
        <p:txBody>
          <a:bodyPr/>
          <a:lstStyle/>
          <a:p>
            <a:fld id="{51501942-898E-4D3B-ACAB-3354A792875E}" type="datetime1">
              <a:rPr lang="en-GB" smtClean="0"/>
              <a:t>13/06/2024</a:t>
            </a:fld>
            <a:endParaRPr lang="en-GB"/>
          </a:p>
        </p:txBody>
      </p:sp>
      <p:sp>
        <p:nvSpPr>
          <p:cNvPr id="4" name="Fußzeilenplatzhalter 3">
            <a:extLst>
              <a:ext uri="{FF2B5EF4-FFF2-40B4-BE49-F238E27FC236}">
                <a16:creationId xmlns:a16="http://schemas.microsoft.com/office/drawing/2014/main" id="{E6F1E7E5-9C50-4862-BA75-95E72356A96C}"/>
              </a:ext>
            </a:extLst>
          </p:cNvPr>
          <p:cNvSpPr>
            <a:spLocks noGrp="1"/>
          </p:cNvSpPr>
          <p:nvPr>
            <p:ph type="ftr" sz="quarter" idx="11"/>
          </p:nvPr>
        </p:nvSpPr>
        <p:spPr/>
        <p:txBody>
          <a:bodyPr/>
          <a:lstStyle/>
          <a:p>
            <a:r>
              <a:rPr lang="en-GB"/>
              <a:t>Radium presents Radium.</a:t>
            </a:r>
          </a:p>
        </p:txBody>
      </p:sp>
      <p:sp>
        <p:nvSpPr>
          <p:cNvPr id="5" name="Foliennummernplatzhalter 4">
            <a:extLst>
              <a:ext uri="{FF2B5EF4-FFF2-40B4-BE49-F238E27FC236}">
                <a16:creationId xmlns:a16="http://schemas.microsoft.com/office/drawing/2014/main" id="{AEA0E19B-3F49-4243-A452-ED77A0C1CDEB}"/>
              </a:ext>
            </a:extLst>
          </p:cNvPr>
          <p:cNvSpPr>
            <a:spLocks noGrp="1"/>
          </p:cNvSpPr>
          <p:nvPr>
            <p:ph type="sldNum" sz="quarter" idx="12"/>
          </p:nvPr>
        </p:nvSpPr>
        <p:spPr/>
        <p:txBody>
          <a:bodyPr/>
          <a:lstStyle/>
          <a:p>
            <a:fld id="{8BFA4181-09EF-4410-8795-DB2C7B2B0115}" type="slidenum">
              <a:rPr lang="en-GB" smtClean="0"/>
              <a:pPr/>
              <a:t>17</a:t>
            </a:fld>
            <a:endParaRPr lang="en-GB"/>
          </a:p>
        </p:txBody>
      </p:sp>
      <p:sp>
        <p:nvSpPr>
          <p:cNvPr id="2" name="Titel 1">
            <a:extLst>
              <a:ext uri="{FF2B5EF4-FFF2-40B4-BE49-F238E27FC236}">
                <a16:creationId xmlns:a16="http://schemas.microsoft.com/office/drawing/2014/main" id="{651B0D94-99D4-418C-9077-9B34977EB6D8}"/>
              </a:ext>
            </a:extLst>
          </p:cNvPr>
          <p:cNvSpPr>
            <a:spLocks noGrp="1"/>
          </p:cNvSpPr>
          <p:nvPr>
            <p:ph type="title"/>
          </p:nvPr>
        </p:nvSpPr>
        <p:spPr/>
        <p:txBody>
          <a:bodyPr/>
          <a:lstStyle/>
          <a:p>
            <a:r>
              <a:rPr lang="en-GB" dirty="0"/>
              <a:t>Highlights LED Lamps.</a:t>
            </a:r>
          </a:p>
        </p:txBody>
      </p:sp>
      <p:sp>
        <p:nvSpPr>
          <p:cNvPr id="6" name="Textplatzhalter 5">
            <a:extLst>
              <a:ext uri="{FF2B5EF4-FFF2-40B4-BE49-F238E27FC236}">
                <a16:creationId xmlns:a16="http://schemas.microsoft.com/office/drawing/2014/main" id="{4C36D4A1-1041-444D-9E5D-5C7C00537B59}"/>
              </a:ext>
            </a:extLst>
          </p:cNvPr>
          <p:cNvSpPr>
            <a:spLocks noGrp="1"/>
          </p:cNvSpPr>
          <p:nvPr>
            <p:ph type="body" sz="quarter" idx="14"/>
          </p:nvPr>
        </p:nvSpPr>
        <p:spPr/>
        <p:txBody>
          <a:bodyPr/>
          <a:lstStyle/>
          <a:p>
            <a:r>
              <a:rPr lang="en-GB">
                <a:latin typeface="Helvetica Neue" panose="02000503000000020004" pitchFamily="2"/>
                <a:ea typeface="Helvetica Neue" panose="02000503000000020004" pitchFamily="2"/>
                <a:cs typeface="Helvetica Neue" panose="02000503000000020004" pitchFamily="2"/>
              </a:rPr>
              <a:t>What‘s New?</a:t>
            </a:r>
          </a:p>
        </p:txBody>
      </p:sp>
      <p:sp>
        <p:nvSpPr>
          <p:cNvPr id="28" name="Rechteck 27">
            <a:extLst>
              <a:ext uri="{FF2B5EF4-FFF2-40B4-BE49-F238E27FC236}">
                <a16:creationId xmlns:a16="http://schemas.microsoft.com/office/drawing/2014/main" id="{8D25DC81-C40B-408F-82B6-C08D4909FB0F}"/>
              </a:ext>
            </a:extLst>
          </p:cNvPr>
          <p:cNvSpPr/>
          <p:nvPr/>
        </p:nvSpPr>
        <p:spPr>
          <a:xfrm>
            <a:off x="841197" y="1705429"/>
            <a:ext cx="1698544" cy="37990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hteck 28">
            <a:extLst>
              <a:ext uri="{FF2B5EF4-FFF2-40B4-BE49-F238E27FC236}">
                <a16:creationId xmlns:a16="http://schemas.microsoft.com/office/drawing/2014/main" id="{930816FD-95EB-4066-BEF2-BA54D8E5568C}"/>
              </a:ext>
            </a:extLst>
          </p:cNvPr>
          <p:cNvSpPr/>
          <p:nvPr/>
        </p:nvSpPr>
        <p:spPr>
          <a:xfrm>
            <a:off x="2654393" y="1705429"/>
            <a:ext cx="1698544" cy="3799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hteck 29">
            <a:extLst>
              <a:ext uri="{FF2B5EF4-FFF2-40B4-BE49-F238E27FC236}">
                <a16:creationId xmlns:a16="http://schemas.microsoft.com/office/drawing/2014/main" id="{DED3A487-CFBC-4FFD-BE16-A0003104AA98}"/>
              </a:ext>
            </a:extLst>
          </p:cNvPr>
          <p:cNvSpPr/>
          <p:nvPr/>
        </p:nvSpPr>
        <p:spPr>
          <a:xfrm>
            <a:off x="4422921" y="1692314"/>
            <a:ext cx="1698544" cy="37990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hteck 30">
            <a:extLst>
              <a:ext uri="{FF2B5EF4-FFF2-40B4-BE49-F238E27FC236}">
                <a16:creationId xmlns:a16="http://schemas.microsoft.com/office/drawing/2014/main" id="{9FE6C6B6-0D4F-44A9-A8CE-9CE023EEC281}"/>
              </a:ext>
            </a:extLst>
          </p:cNvPr>
          <p:cNvSpPr/>
          <p:nvPr/>
        </p:nvSpPr>
        <p:spPr>
          <a:xfrm>
            <a:off x="6186541" y="1705429"/>
            <a:ext cx="1698544" cy="3799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hteck 31">
            <a:extLst>
              <a:ext uri="{FF2B5EF4-FFF2-40B4-BE49-F238E27FC236}">
                <a16:creationId xmlns:a16="http://schemas.microsoft.com/office/drawing/2014/main" id="{B6173633-23C2-469C-B1EF-97EF953C7143}"/>
              </a:ext>
            </a:extLst>
          </p:cNvPr>
          <p:cNvSpPr/>
          <p:nvPr/>
        </p:nvSpPr>
        <p:spPr>
          <a:xfrm>
            <a:off x="7953575" y="1705429"/>
            <a:ext cx="1698544" cy="37990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hteck 32">
            <a:extLst>
              <a:ext uri="{FF2B5EF4-FFF2-40B4-BE49-F238E27FC236}">
                <a16:creationId xmlns:a16="http://schemas.microsoft.com/office/drawing/2014/main" id="{285E5313-9928-461C-B37D-022C008EE318}"/>
              </a:ext>
            </a:extLst>
          </p:cNvPr>
          <p:cNvSpPr/>
          <p:nvPr/>
        </p:nvSpPr>
        <p:spPr>
          <a:xfrm>
            <a:off x="9720610" y="1705429"/>
            <a:ext cx="1698544" cy="3799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feld 33">
            <a:extLst>
              <a:ext uri="{FF2B5EF4-FFF2-40B4-BE49-F238E27FC236}">
                <a16:creationId xmlns:a16="http://schemas.microsoft.com/office/drawing/2014/main" id="{95676DF9-8DAC-4884-9C5F-D35423EF12DC}"/>
              </a:ext>
            </a:extLst>
          </p:cNvPr>
          <p:cNvSpPr txBox="1"/>
          <p:nvPr/>
        </p:nvSpPr>
        <p:spPr>
          <a:xfrm>
            <a:off x="852688" y="2571691"/>
            <a:ext cx="1694255" cy="954107"/>
          </a:xfrm>
          <a:prstGeom prst="rect">
            <a:avLst/>
          </a:prstGeom>
          <a:noFill/>
        </p:spPr>
        <p:txBody>
          <a:bodyPr wrap="square" rtlCol="0">
            <a:spAutoFit/>
          </a:bodyPr>
          <a:lstStyle/>
          <a:p>
            <a:r>
              <a:rPr lang="en-GB" sz="1400"/>
              <a:t>From the entry-level portfolio to the premium portfolio</a:t>
            </a:r>
          </a:p>
        </p:txBody>
      </p:sp>
      <p:cxnSp>
        <p:nvCxnSpPr>
          <p:cNvPr id="35" name="Gerader Verbinder 34">
            <a:extLst>
              <a:ext uri="{FF2B5EF4-FFF2-40B4-BE49-F238E27FC236}">
                <a16:creationId xmlns:a16="http://schemas.microsoft.com/office/drawing/2014/main" id="{F8493C4F-27EB-4504-B7E9-7781FA824E2D}"/>
              </a:ext>
            </a:extLst>
          </p:cNvPr>
          <p:cNvCxnSpPr>
            <a:cxnSpLocks/>
          </p:cNvCxnSpPr>
          <p:nvPr/>
        </p:nvCxnSpPr>
        <p:spPr>
          <a:xfrm>
            <a:off x="769834" y="2409371"/>
            <a:ext cx="1084095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DE129004-8D7F-48CB-A11A-5D06CBFDE73D}"/>
              </a:ext>
            </a:extLst>
          </p:cNvPr>
          <p:cNvSpPr txBox="1"/>
          <p:nvPr/>
        </p:nvSpPr>
        <p:spPr>
          <a:xfrm>
            <a:off x="4430123" y="2576483"/>
            <a:ext cx="1691342" cy="738664"/>
          </a:xfrm>
          <a:prstGeom prst="rect">
            <a:avLst/>
          </a:prstGeom>
          <a:noFill/>
        </p:spPr>
        <p:txBody>
          <a:bodyPr wrap="square" rtlCol="0">
            <a:spAutoFit/>
          </a:bodyPr>
          <a:lstStyle/>
          <a:p>
            <a:r>
              <a:rPr lang="en-GB" sz="1400"/>
              <a:t>Up to 5 years warranty on LED lamps</a:t>
            </a:r>
          </a:p>
        </p:txBody>
      </p:sp>
      <p:sp>
        <p:nvSpPr>
          <p:cNvPr id="37" name="Textfeld 36">
            <a:extLst>
              <a:ext uri="{FF2B5EF4-FFF2-40B4-BE49-F238E27FC236}">
                <a16:creationId xmlns:a16="http://schemas.microsoft.com/office/drawing/2014/main" id="{F0A04CAF-2968-4716-B9B0-A02B0C098E73}"/>
              </a:ext>
            </a:extLst>
          </p:cNvPr>
          <p:cNvSpPr txBox="1"/>
          <p:nvPr/>
        </p:nvSpPr>
        <p:spPr>
          <a:xfrm>
            <a:off x="2647191" y="2571750"/>
            <a:ext cx="1698544" cy="954107"/>
          </a:xfrm>
          <a:prstGeom prst="rect">
            <a:avLst/>
          </a:prstGeom>
          <a:noFill/>
        </p:spPr>
        <p:txBody>
          <a:bodyPr wrap="square" rtlCol="0">
            <a:spAutoFit/>
          </a:bodyPr>
          <a:lstStyle/>
          <a:p>
            <a:r>
              <a:rPr lang="en-GB" sz="1400"/>
              <a:t>Expansion of the LED lamp portfolio to more than 200 technical types</a:t>
            </a:r>
          </a:p>
        </p:txBody>
      </p:sp>
      <p:sp>
        <p:nvSpPr>
          <p:cNvPr id="38" name="Textfeld 37">
            <a:extLst>
              <a:ext uri="{FF2B5EF4-FFF2-40B4-BE49-F238E27FC236}">
                <a16:creationId xmlns:a16="http://schemas.microsoft.com/office/drawing/2014/main" id="{A9D06217-7253-49BD-9AC5-F4067883D582}"/>
              </a:ext>
            </a:extLst>
          </p:cNvPr>
          <p:cNvSpPr txBox="1"/>
          <p:nvPr/>
        </p:nvSpPr>
        <p:spPr>
          <a:xfrm>
            <a:off x="7971600" y="2569011"/>
            <a:ext cx="1854110" cy="523220"/>
          </a:xfrm>
          <a:prstGeom prst="rect">
            <a:avLst/>
          </a:prstGeom>
          <a:noFill/>
        </p:spPr>
        <p:txBody>
          <a:bodyPr wrap="square" rtlCol="0">
            <a:spAutoFit/>
          </a:bodyPr>
          <a:lstStyle/>
          <a:p>
            <a:r>
              <a:rPr lang="en-GB" sz="1400"/>
              <a:t>Better technical specifications</a:t>
            </a:r>
          </a:p>
        </p:txBody>
      </p:sp>
      <p:sp>
        <p:nvSpPr>
          <p:cNvPr id="39" name="Textfeld 38">
            <a:extLst>
              <a:ext uri="{FF2B5EF4-FFF2-40B4-BE49-F238E27FC236}">
                <a16:creationId xmlns:a16="http://schemas.microsoft.com/office/drawing/2014/main" id="{E11B018B-0BA8-44E7-B543-68F6828814E0}"/>
              </a:ext>
            </a:extLst>
          </p:cNvPr>
          <p:cNvSpPr txBox="1"/>
          <p:nvPr/>
        </p:nvSpPr>
        <p:spPr>
          <a:xfrm>
            <a:off x="9720611" y="2586490"/>
            <a:ext cx="1698544" cy="307777"/>
          </a:xfrm>
          <a:prstGeom prst="rect">
            <a:avLst/>
          </a:prstGeom>
          <a:noFill/>
        </p:spPr>
        <p:txBody>
          <a:bodyPr wrap="square" rtlCol="0">
            <a:spAutoFit/>
          </a:bodyPr>
          <a:lstStyle/>
          <a:p>
            <a:r>
              <a:rPr lang="en-GB" sz="1400"/>
              <a:t>Longer service life</a:t>
            </a:r>
          </a:p>
        </p:txBody>
      </p:sp>
      <p:sp>
        <p:nvSpPr>
          <p:cNvPr id="40" name="Textfeld 39">
            <a:extLst>
              <a:ext uri="{FF2B5EF4-FFF2-40B4-BE49-F238E27FC236}">
                <a16:creationId xmlns:a16="http://schemas.microsoft.com/office/drawing/2014/main" id="{EB0658B2-F142-4861-B1A3-64CF3FE85002}"/>
              </a:ext>
            </a:extLst>
          </p:cNvPr>
          <p:cNvSpPr txBox="1"/>
          <p:nvPr/>
        </p:nvSpPr>
        <p:spPr>
          <a:xfrm>
            <a:off x="6182690" y="2569010"/>
            <a:ext cx="1654240" cy="738664"/>
          </a:xfrm>
          <a:prstGeom prst="rect">
            <a:avLst/>
          </a:prstGeom>
          <a:noFill/>
        </p:spPr>
        <p:txBody>
          <a:bodyPr wrap="square" rtlCol="0">
            <a:spAutoFit/>
          </a:bodyPr>
          <a:lstStyle/>
          <a:p>
            <a:r>
              <a:rPr lang="en-GB" sz="1400"/>
              <a:t>Glass design instead of heat sink</a:t>
            </a:r>
          </a:p>
        </p:txBody>
      </p:sp>
      <p:pic>
        <p:nvPicPr>
          <p:cNvPr id="41" name="Grafik 40" descr="Schleife">
            <a:extLst>
              <a:ext uri="{FF2B5EF4-FFF2-40B4-BE49-F238E27FC236}">
                <a16:creationId xmlns:a16="http://schemas.microsoft.com/office/drawing/2014/main" id="{8DCBF8B4-D6E1-403F-B891-544E9FE561B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9923" y="1759257"/>
            <a:ext cx="590876" cy="590876"/>
          </a:xfrm>
          <a:prstGeom prst="rect">
            <a:avLst/>
          </a:prstGeom>
        </p:spPr>
      </p:pic>
      <p:pic>
        <p:nvPicPr>
          <p:cNvPr id="42" name="Grafik 41" descr="Prüfliste">
            <a:extLst>
              <a:ext uri="{FF2B5EF4-FFF2-40B4-BE49-F238E27FC236}">
                <a16:creationId xmlns:a16="http://schemas.microsoft.com/office/drawing/2014/main" id="{4E3CD1E0-D8FB-479C-ADFF-713EBDF3D5E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3468" y="1782893"/>
            <a:ext cx="568930" cy="568930"/>
          </a:xfrm>
          <a:prstGeom prst="rect">
            <a:avLst/>
          </a:prstGeom>
        </p:spPr>
      </p:pic>
      <p:pic>
        <p:nvPicPr>
          <p:cNvPr id="43" name="Grafik 42" descr="Vergrößern">
            <a:extLst>
              <a:ext uri="{FF2B5EF4-FFF2-40B4-BE49-F238E27FC236}">
                <a16:creationId xmlns:a16="http://schemas.microsoft.com/office/drawing/2014/main" id="{1D56EA8D-0BE7-40DE-AE23-5954A3C027D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87887" y="1759257"/>
            <a:ext cx="371937" cy="371937"/>
          </a:xfrm>
          <a:prstGeom prst="rect">
            <a:avLst/>
          </a:prstGeom>
        </p:spPr>
      </p:pic>
      <p:pic>
        <p:nvPicPr>
          <p:cNvPr id="44" name="Grafik 43" descr="Häkchen">
            <a:extLst>
              <a:ext uri="{FF2B5EF4-FFF2-40B4-BE49-F238E27FC236}">
                <a16:creationId xmlns:a16="http://schemas.microsoft.com/office/drawing/2014/main" id="{C8B501F4-46EA-4F09-9774-56488EA892F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1358" y="1759473"/>
            <a:ext cx="578729" cy="578729"/>
          </a:xfrm>
          <a:prstGeom prst="rect">
            <a:avLst/>
          </a:prstGeom>
        </p:spPr>
      </p:pic>
      <p:pic>
        <p:nvPicPr>
          <p:cNvPr id="45" name="Grafik 44" descr="Glühlampe">
            <a:extLst>
              <a:ext uri="{FF2B5EF4-FFF2-40B4-BE49-F238E27FC236}">
                <a16:creationId xmlns:a16="http://schemas.microsoft.com/office/drawing/2014/main" id="{DD3A5460-3997-4331-9DD9-1F6227FFEAE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17963" y="1729951"/>
            <a:ext cx="624173" cy="624173"/>
          </a:xfrm>
          <a:prstGeom prst="rect">
            <a:avLst/>
          </a:prstGeom>
        </p:spPr>
      </p:pic>
      <p:pic>
        <p:nvPicPr>
          <p:cNvPr id="46" name="Grafik 45" descr="Zahnräder">
            <a:extLst>
              <a:ext uri="{FF2B5EF4-FFF2-40B4-BE49-F238E27FC236}">
                <a16:creationId xmlns:a16="http://schemas.microsoft.com/office/drawing/2014/main" id="{D35A21E2-7509-446C-AF5E-A0EE966EE9D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6535" y="1751927"/>
            <a:ext cx="624145" cy="624145"/>
          </a:xfrm>
          <a:prstGeom prst="rect">
            <a:avLst/>
          </a:prstGeom>
        </p:spPr>
      </p:pic>
      <p:sp>
        <p:nvSpPr>
          <p:cNvPr id="47" name="Textfeld 46">
            <a:extLst>
              <a:ext uri="{FF2B5EF4-FFF2-40B4-BE49-F238E27FC236}">
                <a16:creationId xmlns:a16="http://schemas.microsoft.com/office/drawing/2014/main" id="{7C53FD68-29E2-4B55-B9BD-3FD35ED86314}"/>
              </a:ext>
            </a:extLst>
          </p:cNvPr>
          <p:cNvSpPr txBox="1"/>
          <p:nvPr/>
        </p:nvSpPr>
        <p:spPr>
          <a:xfrm>
            <a:off x="10062945" y="1879333"/>
            <a:ext cx="1054325" cy="369332"/>
          </a:xfrm>
          <a:prstGeom prst="rect">
            <a:avLst/>
          </a:prstGeom>
          <a:noFill/>
        </p:spPr>
        <p:txBody>
          <a:bodyPr wrap="square" rtlCol="0">
            <a:spAutoFit/>
          </a:bodyPr>
          <a:lstStyle/>
          <a:p>
            <a:pPr algn="l"/>
            <a:r>
              <a:rPr lang="en-GB" b="1">
                <a:solidFill>
                  <a:srgbClr val="FF6600"/>
                </a:solidFill>
                <a:latin typeface="Helvetica Neue" panose="02000503000000020004" pitchFamily="2"/>
                <a:ea typeface="Helvetica Neue" panose="02000503000000020004" pitchFamily="2"/>
                <a:cs typeface="Helvetica Neue" panose="02000503000000020004" pitchFamily="2"/>
              </a:rPr>
              <a:t>L70B50</a:t>
            </a:r>
          </a:p>
        </p:txBody>
      </p:sp>
    </p:spTree>
    <p:extLst>
      <p:ext uri="{BB962C8B-B14F-4D97-AF65-F5344CB8AC3E}">
        <p14:creationId xmlns:p14="http://schemas.microsoft.com/office/powerpoint/2010/main" val="421619215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D5DE89C-5142-4CDC-9780-880F11187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865" y="1062788"/>
            <a:ext cx="3548610" cy="2366213"/>
          </a:xfrm>
          <a:prstGeom prst="rect">
            <a:avLst/>
          </a:prstGeom>
        </p:spPr>
      </p:pic>
      <p:sp>
        <p:nvSpPr>
          <p:cNvPr id="2" name="Datumsplatzhalter 1">
            <a:extLst>
              <a:ext uri="{FF2B5EF4-FFF2-40B4-BE49-F238E27FC236}">
                <a16:creationId xmlns:a16="http://schemas.microsoft.com/office/drawing/2014/main" id="{897BDA1A-AEF5-4590-A11F-0CB16E020CFA}"/>
              </a:ext>
            </a:extLst>
          </p:cNvPr>
          <p:cNvSpPr>
            <a:spLocks noGrp="1"/>
          </p:cNvSpPr>
          <p:nvPr>
            <p:ph type="dt" sz="half" idx="10"/>
          </p:nvPr>
        </p:nvSpPr>
        <p:spPr/>
        <p:txBody>
          <a:bodyPr/>
          <a:lstStyle/>
          <a:p>
            <a:fld id="{3B8FB398-DF78-4277-8DCA-34F7BAC8F985}" type="datetime1">
              <a:rPr lang="en-GB" smtClean="0"/>
              <a:t>13/06/2024</a:t>
            </a:fld>
            <a:endParaRPr lang="en-GB"/>
          </a:p>
        </p:txBody>
      </p:sp>
      <p:sp>
        <p:nvSpPr>
          <p:cNvPr id="3" name="Fußzeilenplatzhalter 2">
            <a:extLst>
              <a:ext uri="{FF2B5EF4-FFF2-40B4-BE49-F238E27FC236}">
                <a16:creationId xmlns:a16="http://schemas.microsoft.com/office/drawing/2014/main" id="{E5C8E277-C489-490D-BA63-9B75F1CDF38C}"/>
              </a:ext>
            </a:extLst>
          </p:cNvPr>
          <p:cNvSpPr>
            <a:spLocks noGrp="1"/>
          </p:cNvSpPr>
          <p:nvPr>
            <p:ph type="ftr" sz="quarter" idx="11"/>
          </p:nvPr>
        </p:nvSpPr>
        <p:spPr/>
        <p:txBody>
          <a:bodyPr/>
          <a:lstStyle/>
          <a:p>
            <a:r>
              <a:rPr lang="en-GB"/>
              <a:t>Radium presents Radium.</a:t>
            </a:r>
          </a:p>
        </p:txBody>
      </p:sp>
      <p:sp>
        <p:nvSpPr>
          <p:cNvPr id="4" name="Foliennummernplatzhalter 3">
            <a:extLst>
              <a:ext uri="{FF2B5EF4-FFF2-40B4-BE49-F238E27FC236}">
                <a16:creationId xmlns:a16="http://schemas.microsoft.com/office/drawing/2014/main" id="{6677EA32-F043-4C2F-8517-A817F9905D15}"/>
              </a:ext>
            </a:extLst>
          </p:cNvPr>
          <p:cNvSpPr>
            <a:spLocks noGrp="1"/>
          </p:cNvSpPr>
          <p:nvPr>
            <p:ph type="sldNum" sz="quarter" idx="12"/>
          </p:nvPr>
        </p:nvSpPr>
        <p:spPr/>
        <p:txBody>
          <a:bodyPr/>
          <a:lstStyle/>
          <a:p>
            <a:fld id="{8BFA4181-09EF-4410-8795-DB2C7B2B0115}" type="slidenum">
              <a:rPr lang="en-GB" smtClean="0"/>
              <a:pPr/>
              <a:t>18</a:t>
            </a:fld>
            <a:endParaRPr lang="en-GB"/>
          </a:p>
        </p:txBody>
      </p:sp>
      <p:sp>
        <p:nvSpPr>
          <p:cNvPr id="5" name="Titel 4">
            <a:extLst>
              <a:ext uri="{FF2B5EF4-FFF2-40B4-BE49-F238E27FC236}">
                <a16:creationId xmlns:a16="http://schemas.microsoft.com/office/drawing/2014/main" id="{7DEE185A-A6B0-43BE-B9CD-18994EFB162A}"/>
              </a:ext>
            </a:extLst>
          </p:cNvPr>
          <p:cNvSpPr>
            <a:spLocks noGrp="1"/>
          </p:cNvSpPr>
          <p:nvPr>
            <p:ph type="title"/>
          </p:nvPr>
        </p:nvSpPr>
        <p:spPr/>
        <p:txBody>
          <a:bodyPr/>
          <a:lstStyle/>
          <a:p>
            <a:r>
              <a:rPr lang="en-GB" dirty="0"/>
              <a:t>Marketing of LED Lamps.</a:t>
            </a:r>
          </a:p>
        </p:txBody>
      </p:sp>
      <p:sp>
        <p:nvSpPr>
          <p:cNvPr id="6" name="Textplatzhalter 5">
            <a:extLst>
              <a:ext uri="{FF2B5EF4-FFF2-40B4-BE49-F238E27FC236}">
                <a16:creationId xmlns:a16="http://schemas.microsoft.com/office/drawing/2014/main" id="{F4B3AA18-2620-4D2B-84DC-482B47983C67}"/>
              </a:ext>
            </a:extLst>
          </p:cNvPr>
          <p:cNvSpPr>
            <a:spLocks noGrp="1"/>
          </p:cNvSpPr>
          <p:nvPr>
            <p:ph type="body" sz="quarter" idx="14"/>
          </p:nvPr>
        </p:nvSpPr>
        <p:spPr/>
        <p:txBody>
          <a:bodyPr/>
          <a:lstStyle/>
          <a:p>
            <a:r>
              <a:rPr lang="en-GB" dirty="0">
                <a:latin typeface="Helvetica Neue" panose="02000503000000020004" pitchFamily="2"/>
                <a:ea typeface="Helvetica Neue" panose="02000503000000020004" pitchFamily="2"/>
                <a:cs typeface="Helvetica Neue" panose="02000503000000020004" pitchFamily="2"/>
              </a:rPr>
              <a:t>The ‚Look &amp; Feel‘.</a:t>
            </a:r>
          </a:p>
        </p:txBody>
      </p:sp>
      <p:pic>
        <p:nvPicPr>
          <p:cNvPr id="7" name="Grafik 6">
            <a:extLst>
              <a:ext uri="{FF2B5EF4-FFF2-40B4-BE49-F238E27FC236}">
                <a16:creationId xmlns:a16="http://schemas.microsoft.com/office/drawing/2014/main" id="{D0D00B46-167A-4353-A5D5-D5C41BC98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2566" y="3643559"/>
            <a:ext cx="1918304" cy="2713514"/>
          </a:xfrm>
          <a:prstGeom prst="rect">
            <a:avLst/>
          </a:prstGeom>
          <a:effectLst>
            <a:outerShdw blurRad="50800" dist="38100" algn="l" rotWithShape="0">
              <a:prstClr val="black">
                <a:alpha val="40000"/>
              </a:prstClr>
            </a:outerShdw>
          </a:effectLst>
        </p:spPr>
      </p:pic>
      <p:pic>
        <p:nvPicPr>
          <p:cNvPr id="8" name="Grafik 7" descr="Ein Bild, das Text enthält.&#10;&#10;Automatisch generierte Beschreibung">
            <a:extLst>
              <a:ext uri="{FF2B5EF4-FFF2-40B4-BE49-F238E27FC236}">
                <a16:creationId xmlns:a16="http://schemas.microsoft.com/office/drawing/2014/main" id="{B771BAE4-5E28-4743-AAD6-152BB23B6A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7754" y="3648081"/>
            <a:ext cx="1914692" cy="2708293"/>
          </a:xfrm>
          <a:prstGeom prst="rect">
            <a:avLst/>
          </a:prstGeom>
          <a:effectLst>
            <a:outerShdw blurRad="50800" dist="38100" algn="l" rotWithShape="0">
              <a:prstClr val="black">
                <a:alpha val="40000"/>
              </a:prstClr>
            </a:outerShdw>
          </a:effectLst>
        </p:spPr>
      </p:pic>
      <p:pic>
        <p:nvPicPr>
          <p:cNvPr id="9" name="Grafik 8">
            <a:extLst>
              <a:ext uri="{FF2B5EF4-FFF2-40B4-BE49-F238E27FC236}">
                <a16:creationId xmlns:a16="http://schemas.microsoft.com/office/drawing/2014/main" id="{87E33F57-F37A-4EBF-9BF9-18D80DF8C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330" y="3643559"/>
            <a:ext cx="1918575" cy="2713785"/>
          </a:xfrm>
          <a:prstGeom prst="rect">
            <a:avLst/>
          </a:prstGeom>
          <a:effectLst>
            <a:outerShdw blurRad="50800" dist="38100" algn="l" rotWithShape="0">
              <a:prstClr val="black">
                <a:alpha val="40000"/>
              </a:prstClr>
            </a:outerShdw>
          </a:effectLst>
        </p:spPr>
      </p:pic>
      <p:pic>
        <p:nvPicPr>
          <p:cNvPr id="10" name="Grafik 9" descr="Ein Bild, das Text enthält.&#10;&#10;Automatisch generierte Beschreibung">
            <a:extLst>
              <a:ext uri="{FF2B5EF4-FFF2-40B4-BE49-F238E27FC236}">
                <a16:creationId xmlns:a16="http://schemas.microsoft.com/office/drawing/2014/main" id="{4C825840-B897-4156-9C66-87E6CFC5B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34" y="3636910"/>
            <a:ext cx="1918303" cy="2712815"/>
          </a:xfrm>
          <a:prstGeom prst="rect">
            <a:avLst/>
          </a:prstGeom>
          <a:effectLst>
            <a:outerShdw blurRad="50800" dist="38100" algn="l" rotWithShape="0">
              <a:prstClr val="black">
                <a:alpha val="40000"/>
              </a:prstClr>
            </a:outerShdw>
          </a:effectLst>
        </p:spPr>
      </p:pic>
      <p:pic>
        <p:nvPicPr>
          <p:cNvPr id="11" name="Grafik 10" descr="Ein Bild, das Text enthält.&#10;&#10;Automatisch generierte Beschreibung">
            <a:extLst>
              <a:ext uri="{FF2B5EF4-FFF2-40B4-BE49-F238E27FC236}">
                <a16:creationId xmlns:a16="http://schemas.microsoft.com/office/drawing/2014/main" id="{71AD5629-9D0A-466C-9B17-0BF1483AC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9104" y="1062788"/>
            <a:ext cx="2143125" cy="5294556"/>
          </a:xfrm>
          <a:prstGeom prst="rect">
            <a:avLst/>
          </a:prstGeom>
          <a:effectLst>
            <a:outerShdw blurRad="50800" dist="38100" algn="l" rotWithShape="0">
              <a:prstClr val="black">
                <a:alpha val="40000"/>
              </a:prstClr>
            </a:outerShdw>
          </a:effectLst>
        </p:spPr>
      </p:pic>
      <p:sp>
        <p:nvSpPr>
          <p:cNvPr id="13" name="Titel 1">
            <a:extLst>
              <a:ext uri="{FF2B5EF4-FFF2-40B4-BE49-F238E27FC236}">
                <a16:creationId xmlns:a16="http://schemas.microsoft.com/office/drawing/2014/main" id="{08F110D5-C1DA-44CC-8652-7E4540AF91DA}"/>
              </a:ext>
            </a:extLst>
          </p:cNvPr>
          <p:cNvSpPr txBox="1">
            <a:spLocks/>
          </p:cNvSpPr>
          <p:nvPr/>
        </p:nvSpPr>
        <p:spPr>
          <a:xfrm>
            <a:off x="881999" y="1437656"/>
            <a:ext cx="4449236" cy="1991344"/>
          </a:xfrm>
          <a:prstGeom prst="rect">
            <a:avLst/>
          </a:prstGeom>
        </p:spPr>
        <p:txBody>
          <a:bodyPr anchor="t"/>
          <a:lstStyle>
            <a:lvl1pPr algn="l" defTabSz="914400" rtl="0" eaLnBrk="1" latinLnBrk="0" hangingPunct="1">
              <a:spcBef>
                <a:spcPct val="0"/>
              </a:spcBef>
              <a:buNone/>
              <a:defRPr sz="3200" b="1" kern="1200">
                <a:solidFill>
                  <a:srgbClr val="0062AE"/>
                </a:solidFill>
                <a:latin typeface="HelveticaNeueLT Pro 55 Roman" pitchFamily="34" charset="0"/>
                <a:ea typeface="+mj-ea"/>
                <a:cs typeface="+mj-cs"/>
              </a:defRPr>
            </a:lvl1pPr>
          </a:lstStyle>
          <a:p>
            <a:pPr marL="285750" indent="-285750">
              <a:buClr>
                <a:srgbClr val="FF6600"/>
              </a:buClr>
              <a:buFont typeface="Symbol" panose="05050102010706020507" pitchFamily="18" charset="2"/>
              <a:buChar char="-"/>
            </a:pPr>
            <a:r>
              <a:rPr lang="en-GB" sz="1600" b="0" dirty="0" err="1">
                <a:solidFill>
                  <a:schemeClr val="tx1"/>
                </a:solidFill>
                <a:latin typeface="Helvetica Neue" panose="02000503000000020004" pitchFamily="2"/>
                <a:ea typeface="Helvetica Neue" panose="02000503000000020004" pitchFamily="2"/>
                <a:cs typeface="Helvetica Neue" panose="02000503000000020004" pitchFamily="2"/>
              </a:rPr>
              <a:t>Catalog</a:t>
            </a:r>
            <a: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t> available in </a:t>
            </a:r>
            <a:b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br>
            <a: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t>German, English and French</a:t>
            </a:r>
          </a:p>
          <a:p>
            <a:pPr marL="285750" indent="-285750">
              <a:buClr>
                <a:srgbClr val="FF6600"/>
              </a:buClr>
              <a:buFont typeface="Symbol" panose="05050102010706020507" pitchFamily="18" charset="2"/>
              <a:buChar char="-"/>
            </a:pPr>
            <a:r>
              <a:rPr lang="en-GB" sz="1600" b="0" dirty="0" err="1">
                <a:solidFill>
                  <a:schemeClr val="tx1"/>
                </a:solidFill>
                <a:latin typeface="Helvetica Neue" panose="02000503000000020004" pitchFamily="2"/>
                <a:ea typeface="Helvetica Neue" panose="02000503000000020004" pitchFamily="2"/>
                <a:cs typeface="Helvetica Neue" panose="02000503000000020004" pitchFamily="2"/>
              </a:rPr>
              <a:t>Catalog</a:t>
            </a:r>
            <a: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t>, mailings, ads, roll-ups, </a:t>
            </a:r>
            <a:b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br>
            <a: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t>social media</a:t>
            </a:r>
          </a:p>
          <a:p>
            <a:pPr marL="285750" indent="-285750">
              <a:buClr>
                <a:srgbClr val="FF6600"/>
              </a:buClr>
              <a:buFont typeface="Symbol" panose="05050102010706020507" pitchFamily="18" charset="2"/>
              <a:buChar char="-"/>
            </a:pPr>
            <a:r>
              <a:rPr lang="en-GB" sz="1600" b="0" dirty="0">
                <a:solidFill>
                  <a:srgbClr val="FF6600"/>
                </a:solidFill>
                <a:latin typeface="Helvetica Neue" panose="02000503000000020004" pitchFamily="2"/>
                <a:ea typeface="Helvetica Neue" panose="02000503000000020004" pitchFamily="2"/>
                <a:cs typeface="Helvetica Neue" panose="02000503000000020004" pitchFamily="2"/>
                <a:hlinkClick r:id="rId8">
                  <a:extLst>
                    <a:ext uri="{A12FA001-AC4F-418D-AE19-62706E023703}">
                      <ahyp:hlinkClr xmlns:ahyp="http://schemas.microsoft.com/office/drawing/2018/hyperlinkcolor" val="tx"/>
                    </a:ext>
                  </a:extLst>
                </a:hlinkClick>
              </a:rPr>
              <a:t>Landing page</a:t>
            </a:r>
            <a:r>
              <a:rPr lang="en-GB" sz="1600" b="0" dirty="0">
                <a:solidFill>
                  <a:srgbClr val="FF6600"/>
                </a:solidFill>
                <a:latin typeface="Helvetica Neue" panose="02000503000000020004" pitchFamily="2"/>
                <a:ea typeface="Helvetica Neue" panose="02000503000000020004" pitchFamily="2"/>
                <a:cs typeface="Helvetica Neue" panose="02000503000000020004" pitchFamily="2"/>
              </a:rPr>
              <a:t> </a:t>
            </a:r>
            <a: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t>website</a:t>
            </a:r>
          </a:p>
          <a:p>
            <a:pPr marL="285750" indent="-285750">
              <a:buClr>
                <a:srgbClr val="FF6600"/>
              </a:buClr>
              <a:buFont typeface="Symbol" panose="05050102010706020507" pitchFamily="18" charset="2"/>
              <a:buChar char="-"/>
            </a:pPr>
            <a:r>
              <a:rPr lang="en-GB" sz="1600" b="0" dirty="0">
                <a:solidFill>
                  <a:srgbClr val="FF6600"/>
                </a:solidFill>
                <a:latin typeface="Helvetica Neue" panose="02000503000000020004" pitchFamily="2"/>
                <a:ea typeface="Helvetica Neue" panose="02000503000000020004" pitchFamily="2"/>
                <a:cs typeface="Helvetica Neue" panose="02000503000000020004" pitchFamily="2"/>
                <a:hlinkClick r:id="rId9">
                  <a:extLst>
                    <a:ext uri="{A12FA001-AC4F-418D-AE19-62706E023703}">
                      <ahyp:hlinkClr xmlns:ahyp="http://schemas.microsoft.com/office/drawing/2018/hyperlinkcolor" val="tx"/>
                    </a:ext>
                  </a:extLst>
                </a:hlinkClick>
              </a:rPr>
              <a:t>LEDs Save</a:t>
            </a:r>
            <a:r>
              <a:rPr lang="en-GB" sz="1600" b="0" dirty="0">
                <a:solidFill>
                  <a:srgbClr val="FF6600"/>
                </a:solidFill>
                <a:latin typeface="Helvetica Neue" panose="02000503000000020004" pitchFamily="2"/>
                <a:ea typeface="Helvetica Neue" panose="02000503000000020004" pitchFamily="2"/>
                <a:cs typeface="Helvetica Neue" panose="02000503000000020004" pitchFamily="2"/>
              </a:rPr>
              <a:t> </a:t>
            </a:r>
            <a:r>
              <a:rPr lang="en-GB" sz="1600" b="0" dirty="0">
                <a:solidFill>
                  <a:schemeClr val="tx1"/>
                </a:solidFill>
                <a:latin typeface="Helvetica Neue" panose="02000503000000020004" pitchFamily="2"/>
                <a:ea typeface="Helvetica Neue" panose="02000503000000020004" pitchFamily="2"/>
                <a:cs typeface="Helvetica Neue" panose="02000503000000020004" pitchFamily="2"/>
              </a:rPr>
              <a:t>online tool</a:t>
            </a:r>
          </a:p>
          <a:p>
            <a:pPr>
              <a:buClr>
                <a:srgbClr val="FF6600"/>
              </a:buClr>
            </a:pPr>
            <a:endParaRPr lang="en-GB" sz="1600" b="0" dirty="0">
              <a:solidFill>
                <a:schemeClr val="tx1"/>
              </a:solidFill>
              <a:latin typeface="Helvetica Neue" panose="02000503000000020004" pitchFamily="2"/>
              <a:ea typeface="Helvetica Neue" panose="02000503000000020004" pitchFamily="2"/>
              <a:cs typeface="Helvetica Neue" panose="02000503000000020004" pitchFamily="2"/>
            </a:endParaRPr>
          </a:p>
        </p:txBody>
      </p:sp>
    </p:spTree>
    <p:extLst>
      <p:ext uri="{BB962C8B-B14F-4D97-AF65-F5344CB8AC3E}">
        <p14:creationId xmlns:p14="http://schemas.microsoft.com/office/powerpoint/2010/main" val="195390827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FDFB7348-61CC-44C2-B37A-BF0F21FB6CBA}"/>
              </a:ext>
            </a:extLst>
          </p:cNvPr>
          <p:cNvSpPr/>
          <p:nvPr/>
        </p:nvSpPr>
        <p:spPr>
          <a:xfrm>
            <a:off x="881998" y="1431235"/>
            <a:ext cx="10661211" cy="45575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6600"/>
              </a:solidFill>
            </a:endParaRPr>
          </a:p>
        </p:txBody>
      </p:sp>
      <p:sp>
        <p:nvSpPr>
          <p:cNvPr id="2" name="Datumsplatzhalter 1">
            <a:extLst>
              <a:ext uri="{FF2B5EF4-FFF2-40B4-BE49-F238E27FC236}">
                <a16:creationId xmlns:a16="http://schemas.microsoft.com/office/drawing/2014/main" id="{FBFE357A-5384-41F4-866F-F74C837131FE}"/>
              </a:ext>
            </a:extLst>
          </p:cNvPr>
          <p:cNvSpPr>
            <a:spLocks noGrp="1"/>
          </p:cNvSpPr>
          <p:nvPr>
            <p:ph type="dt" sz="half" idx="10"/>
          </p:nvPr>
        </p:nvSpPr>
        <p:spPr/>
        <p:txBody>
          <a:bodyPr/>
          <a:lstStyle/>
          <a:p>
            <a:fld id="{3B8FB398-DF78-4277-8DCA-34F7BAC8F985}" type="datetime1">
              <a:rPr lang="en-GB" smtClean="0"/>
              <a:t>13/06/2024</a:t>
            </a:fld>
            <a:endParaRPr lang="en-GB"/>
          </a:p>
        </p:txBody>
      </p:sp>
      <p:sp>
        <p:nvSpPr>
          <p:cNvPr id="3" name="Fußzeilenplatzhalter 2">
            <a:extLst>
              <a:ext uri="{FF2B5EF4-FFF2-40B4-BE49-F238E27FC236}">
                <a16:creationId xmlns:a16="http://schemas.microsoft.com/office/drawing/2014/main" id="{7A420421-7EAA-47CC-99A3-7D2DB84B011D}"/>
              </a:ext>
            </a:extLst>
          </p:cNvPr>
          <p:cNvSpPr>
            <a:spLocks noGrp="1"/>
          </p:cNvSpPr>
          <p:nvPr>
            <p:ph type="ftr" sz="quarter" idx="11"/>
          </p:nvPr>
        </p:nvSpPr>
        <p:spPr/>
        <p:txBody>
          <a:bodyPr/>
          <a:lstStyle/>
          <a:p>
            <a:r>
              <a:rPr lang="en-GB"/>
              <a:t>Radium presents Radium.</a:t>
            </a:r>
          </a:p>
        </p:txBody>
      </p:sp>
      <p:sp>
        <p:nvSpPr>
          <p:cNvPr id="4" name="Foliennummernplatzhalter 3">
            <a:extLst>
              <a:ext uri="{FF2B5EF4-FFF2-40B4-BE49-F238E27FC236}">
                <a16:creationId xmlns:a16="http://schemas.microsoft.com/office/drawing/2014/main" id="{0C1BA2A2-AEA4-441E-924D-8B45E2CBC06D}"/>
              </a:ext>
            </a:extLst>
          </p:cNvPr>
          <p:cNvSpPr>
            <a:spLocks noGrp="1"/>
          </p:cNvSpPr>
          <p:nvPr>
            <p:ph type="sldNum" sz="quarter" idx="12"/>
          </p:nvPr>
        </p:nvSpPr>
        <p:spPr/>
        <p:txBody>
          <a:bodyPr/>
          <a:lstStyle/>
          <a:p>
            <a:fld id="{8BFA4181-09EF-4410-8795-DB2C7B2B0115}" type="slidenum">
              <a:rPr lang="en-GB" smtClean="0"/>
              <a:pPr/>
              <a:t>19</a:t>
            </a:fld>
            <a:endParaRPr lang="en-GB"/>
          </a:p>
        </p:txBody>
      </p:sp>
      <p:sp>
        <p:nvSpPr>
          <p:cNvPr id="5" name="Titel 4">
            <a:extLst>
              <a:ext uri="{FF2B5EF4-FFF2-40B4-BE49-F238E27FC236}">
                <a16:creationId xmlns:a16="http://schemas.microsoft.com/office/drawing/2014/main" id="{6E272445-D9DD-4252-911D-D9AB1934E81F}"/>
              </a:ext>
            </a:extLst>
          </p:cNvPr>
          <p:cNvSpPr>
            <a:spLocks noGrp="1"/>
          </p:cNvSpPr>
          <p:nvPr>
            <p:ph type="title"/>
          </p:nvPr>
        </p:nvSpPr>
        <p:spPr/>
        <p:txBody>
          <a:bodyPr/>
          <a:lstStyle/>
          <a:p>
            <a:r>
              <a:rPr lang="en-GB"/>
              <a:t>Portfolio &amp; Services.</a:t>
            </a:r>
          </a:p>
        </p:txBody>
      </p:sp>
      <p:sp>
        <p:nvSpPr>
          <p:cNvPr id="6" name="Textplatzhalter 5">
            <a:extLst>
              <a:ext uri="{FF2B5EF4-FFF2-40B4-BE49-F238E27FC236}">
                <a16:creationId xmlns:a16="http://schemas.microsoft.com/office/drawing/2014/main" id="{4134250C-F2A0-44AC-8682-C5B91BC0B22A}"/>
              </a:ext>
            </a:extLst>
          </p:cNvPr>
          <p:cNvSpPr>
            <a:spLocks noGrp="1"/>
          </p:cNvSpPr>
          <p:nvPr>
            <p:ph type="body" sz="quarter" idx="14"/>
          </p:nvPr>
        </p:nvSpPr>
        <p:spPr/>
        <p:txBody>
          <a:bodyPr/>
          <a:lstStyle/>
          <a:p>
            <a:r>
              <a:rPr lang="en-GB" dirty="0">
                <a:latin typeface="Helvetica Neue" panose="02000503000000020004" pitchFamily="2"/>
                <a:ea typeface="Helvetica Neue" panose="02000503000000020004" pitchFamily="2"/>
                <a:cs typeface="Helvetica Neue" panose="02000503000000020004" pitchFamily="2"/>
              </a:rPr>
              <a:t>LED-Strips.</a:t>
            </a:r>
          </a:p>
        </p:txBody>
      </p:sp>
      <p:cxnSp>
        <p:nvCxnSpPr>
          <p:cNvPr id="7" name="Gerader Verbinder 6">
            <a:extLst>
              <a:ext uri="{FF2B5EF4-FFF2-40B4-BE49-F238E27FC236}">
                <a16:creationId xmlns:a16="http://schemas.microsoft.com/office/drawing/2014/main" id="{D85676D7-7570-4336-8767-5E69AF75808B}"/>
              </a:ext>
            </a:extLst>
          </p:cNvPr>
          <p:cNvCxnSpPr>
            <a:cxnSpLocks/>
          </p:cNvCxnSpPr>
          <p:nvPr/>
        </p:nvCxnSpPr>
        <p:spPr>
          <a:xfrm>
            <a:off x="8718965" y="1697603"/>
            <a:ext cx="0" cy="3590886"/>
          </a:xfrm>
          <a:prstGeom prst="line">
            <a:avLst/>
          </a:prstGeom>
          <a:ln w="12700">
            <a:solidFill>
              <a:srgbClr val="FF6600"/>
            </a:solidFill>
            <a:prstDash val="sysDash"/>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830DC77F-7B1E-4F52-9B79-09878A4B2F9F}"/>
              </a:ext>
            </a:extLst>
          </p:cNvPr>
          <p:cNvSpPr txBox="1"/>
          <p:nvPr/>
        </p:nvSpPr>
        <p:spPr>
          <a:xfrm>
            <a:off x="8833217" y="1794277"/>
            <a:ext cx="2274105" cy="338554"/>
          </a:xfrm>
          <a:prstGeom prst="rect">
            <a:avLst/>
          </a:prstGeom>
          <a:noFill/>
        </p:spPr>
        <p:txBody>
          <a:bodyPr wrap="square" rtlCol="0">
            <a:spAutoFit/>
          </a:bodyPr>
          <a:lstStyle/>
          <a:p>
            <a:pPr algn="l"/>
            <a:r>
              <a:rPr lang="en-GB" sz="1600" b="1">
                <a:solidFill>
                  <a:srgbClr val="FF6600"/>
                </a:solidFill>
                <a:latin typeface="HelveticaNeueLT Pro 55 Roman" panose="020B0804020202020204" pitchFamily="34" charset="0"/>
              </a:rPr>
              <a:t>Service &amp; After Sales</a:t>
            </a:r>
          </a:p>
        </p:txBody>
      </p:sp>
      <p:sp>
        <p:nvSpPr>
          <p:cNvPr id="9" name="Text Placeholder 2">
            <a:extLst>
              <a:ext uri="{FF2B5EF4-FFF2-40B4-BE49-F238E27FC236}">
                <a16:creationId xmlns:a16="http://schemas.microsoft.com/office/drawing/2014/main" id="{E772EEFF-3CC5-4AE0-96D7-6C3400784527}"/>
              </a:ext>
            </a:extLst>
          </p:cNvPr>
          <p:cNvSpPr txBox="1">
            <a:spLocks/>
          </p:cNvSpPr>
          <p:nvPr>
            <p:custDataLst>
              <p:tags r:id="rId1"/>
            </p:custDataLst>
          </p:nvPr>
        </p:nvSpPr>
        <p:spPr bwMode="gray">
          <a:xfrm>
            <a:off x="1262234" y="2148255"/>
            <a:ext cx="2366300" cy="3140233"/>
          </a:xfrm>
          <a:prstGeom prst="rect">
            <a:avLst/>
          </a:prstGeom>
          <a:no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600">
                <a:solidFill>
                  <a:schemeClr val="bg1"/>
                </a:solidFill>
                <a:latin typeface="Helvetica Neue" panose="02000503000000020004" pitchFamily="2"/>
                <a:ea typeface="Helvetica Neue" panose="02000503000000020004" pitchFamily="2"/>
                <a:cs typeface="Helvetica Neue" panose="02000503000000020004" pitchFamily="2"/>
              </a:rPr>
              <a:t>LED strips in Radium brand</a:t>
            </a:r>
          </a:p>
          <a:p>
            <a:pPr>
              <a:buClr>
                <a:srgbClr val="FF6600"/>
              </a:buClr>
              <a:buFont typeface="Symbol" panose="05050102010706020507" pitchFamily="18" charset="2"/>
              <a:buChar char="-"/>
            </a:pPr>
            <a:r>
              <a:rPr lang="en-GB" sz="1600">
                <a:solidFill>
                  <a:schemeClr val="bg1"/>
                </a:solidFill>
                <a:latin typeface="Helvetica Neue" panose="02000503000000020004" pitchFamily="2"/>
                <a:ea typeface="Helvetica Neue" panose="02000503000000020004" pitchFamily="2"/>
                <a:cs typeface="Helvetica Neue" panose="02000503000000020004" pitchFamily="2"/>
              </a:rPr>
              <a:t>Extra long reels (30/50m)</a:t>
            </a:r>
          </a:p>
          <a:p>
            <a:pPr>
              <a:buClr>
                <a:srgbClr val="FF6600"/>
              </a:buClr>
              <a:buFont typeface="Symbol" panose="05050102010706020507" pitchFamily="18" charset="2"/>
              <a:buChar char="-"/>
            </a:pPr>
            <a:r>
              <a:rPr lang="en-GB" sz="1600">
                <a:solidFill>
                  <a:schemeClr val="bg1"/>
                </a:solidFill>
                <a:latin typeface="Helvetica Neue" panose="02000503000000020004" pitchFamily="2"/>
                <a:ea typeface="Helvetica Neue" panose="02000503000000020004" pitchFamily="2"/>
                <a:cs typeface="Helvetica Neue" panose="02000503000000020004" pitchFamily="2"/>
              </a:rPr>
              <a:t>Pre-wired</a:t>
            </a:r>
          </a:p>
          <a:p>
            <a:pPr>
              <a:buClr>
                <a:srgbClr val="FF6600"/>
              </a:buClr>
              <a:buFont typeface="Symbol" panose="05050102010706020507" pitchFamily="18" charset="2"/>
              <a:buChar char="-"/>
            </a:pPr>
            <a:r>
              <a:rPr lang="en-GB" sz="1600">
                <a:solidFill>
                  <a:schemeClr val="bg1"/>
                </a:solidFill>
                <a:latin typeface="Helvetica Neue" panose="02000503000000020004" pitchFamily="2"/>
                <a:ea typeface="Helvetica Neue" panose="02000503000000020004" pitchFamily="2"/>
                <a:cs typeface="Helvetica Neue" panose="02000503000000020004" pitchFamily="2"/>
              </a:rPr>
              <a:t>Customized cuts</a:t>
            </a:r>
          </a:p>
          <a:p>
            <a:endParaRPr lang="en-GB" sz="2000">
              <a:solidFill>
                <a:schemeClr val="bg1"/>
              </a:solidFill>
              <a:latin typeface="Helvetica Neue" panose="02000503000000020004" pitchFamily="2"/>
              <a:ea typeface="Helvetica Neue" panose="02000503000000020004" pitchFamily="2"/>
              <a:cs typeface="Helvetica Neue" panose="02000503000000020004" pitchFamily="2"/>
            </a:endParaRPr>
          </a:p>
        </p:txBody>
      </p:sp>
      <p:sp>
        <p:nvSpPr>
          <p:cNvPr id="10" name="Text Placeholder 2">
            <a:extLst>
              <a:ext uri="{FF2B5EF4-FFF2-40B4-BE49-F238E27FC236}">
                <a16:creationId xmlns:a16="http://schemas.microsoft.com/office/drawing/2014/main" id="{BE2FBE03-212C-4D36-BD75-420A1A2B5418}"/>
              </a:ext>
            </a:extLst>
          </p:cNvPr>
          <p:cNvSpPr txBox="1">
            <a:spLocks/>
          </p:cNvSpPr>
          <p:nvPr>
            <p:custDataLst>
              <p:tags r:id="rId2"/>
            </p:custDataLst>
          </p:nvPr>
        </p:nvSpPr>
        <p:spPr bwMode="gray">
          <a:xfrm>
            <a:off x="3803219" y="2161152"/>
            <a:ext cx="2366347" cy="3127337"/>
          </a:xfrm>
          <a:prstGeom prst="rect">
            <a:avLst/>
          </a:prstGeom>
          <a:no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600">
                <a:solidFill>
                  <a:schemeClr val="bg1"/>
                </a:solidFill>
                <a:latin typeface="Helvetica Neue" panose="02000503000000020004" pitchFamily="2"/>
                <a:ea typeface="Helvetica Neue" panose="02000503000000020004" pitchFamily="2"/>
                <a:cs typeface="Helvetica Neue" panose="02000503000000020004" pitchFamily="2"/>
              </a:rPr>
              <a:t>Drivers and ballasts</a:t>
            </a:r>
          </a:p>
          <a:p>
            <a:pPr>
              <a:buClr>
                <a:srgbClr val="FF6600"/>
              </a:buClr>
              <a:buFont typeface="Symbol" panose="05050102010706020507" pitchFamily="18" charset="2"/>
              <a:buChar char="-"/>
            </a:pPr>
            <a:r>
              <a:rPr lang="en-GB" sz="1600">
                <a:solidFill>
                  <a:schemeClr val="bg1"/>
                </a:solidFill>
                <a:latin typeface="Helvetica Neue" panose="02000503000000020004" pitchFamily="2"/>
                <a:ea typeface="Helvetica Neue" panose="02000503000000020004" pitchFamily="2"/>
                <a:cs typeface="Helvetica Neue" panose="02000503000000020004" pitchFamily="2"/>
              </a:rPr>
              <a:t>Perfectly matched to the LED Strip portfolio</a:t>
            </a:r>
          </a:p>
          <a:p>
            <a:pPr marL="0" indent="0">
              <a:buNone/>
            </a:pPr>
            <a:endParaRPr lang="en-GB" sz="1600">
              <a:solidFill>
                <a:schemeClr val="bg1"/>
              </a:solidFill>
              <a:latin typeface="Helvetica Neue" panose="02000503000000020004" pitchFamily="2"/>
              <a:ea typeface="Helvetica Neue" panose="02000503000000020004" pitchFamily="2"/>
              <a:cs typeface="Helvetica Neue" panose="02000503000000020004" pitchFamily="2"/>
            </a:endParaRPr>
          </a:p>
        </p:txBody>
      </p:sp>
      <p:sp>
        <p:nvSpPr>
          <p:cNvPr id="11" name="Rechteck 6">
            <a:extLst>
              <a:ext uri="{FF2B5EF4-FFF2-40B4-BE49-F238E27FC236}">
                <a16:creationId xmlns:a16="http://schemas.microsoft.com/office/drawing/2014/main" id="{E2A5B11D-E649-4843-BE36-9D95FEA67F53}"/>
              </a:ext>
            </a:extLst>
          </p:cNvPr>
          <p:cNvSpPr/>
          <p:nvPr>
            <p:custDataLst>
              <p:tags r:id="rId3"/>
            </p:custDataLst>
          </p:nvPr>
        </p:nvSpPr>
        <p:spPr bwMode="auto">
          <a:xfrm>
            <a:off x="1262233" y="1684707"/>
            <a:ext cx="2366285" cy="463550"/>
          </a:xfrm>
          <a:prstGeom prst="rect">
            <a:avLst/>
          </a:prstGeom>
          <a:noFill/>
          <a:ln w="12700">
            <a:noFill/>
            <a:miter lim="800000"/>
            <a:headEnd/>
            <a:tailEnd/>
          </a:ln>
          <a:effectLst/>
        </p:spPr>
        <p:txBody>
          <a:bodyPr lIns="90000" tIns="46800" rIns="90000" bIns="46800" anchor="ctr"/>
          <a:lstStyle/>
          <a:p>
            <a:pPr eaLnBrk="0" hangingPunct="0">
              <a:spcAft>
                <a:spcPct val="0"/>
              </a:spcAft>
            </a:pPr>
            <a:r>
              <a:rPr lang="en-GB" sz="1600" b="1">
                <a:solidFill>
                  <a:srgbClr val="FF6600"/>
                </a:solidFill>
                <a:latin typeface="Helvetica Neue" panose="02000503000000020004" pitchFamily="2"/>
                <a:ea typeface="Helvetica Neue" panose="02000503000000020004" pitchFamily="2"/>
                <a:cs typeface="Helvetica Neue" panose="02000503000000020004" pitchFamily="2"/>
              </a:rPr>
              <a:t>LED Strips</a:t>
            </a:r>
          </a:p>
        </p:txBody>
      </p:sp>
      <p:sp>
        <p:nvSpPr>
          <p:cNvPr id="12" name="Rechteck 6">
            <a:extLst>
              <a:ext uri="{FF2B5EF4-FFF2-40B4-BE49-F238E27FC236}">
                <a16:creationId xmlns:a16="http://schemas.microsoft.com/office/drawing/2014/main" id="{B6F0E1DA-7FA7-4E73-A07C-E765B0BAB5D9}"/>
              </a:ext>
            </a:extLst>
          </p:cNvPr>
          <p:cNvSpPr/>
          <p:nvPr>
            <p:custDataLst>
              <p:tags r:id="rId4"/>
            </p:custDataLst>
          </p:nvPr>
        </p:nvSpPr>
        <p:spPr bwMode="auto">
          <a:xfrm>
            <a:off x="3898323" y="1697603"/>
            <a:ext cx="2316489" cy="463550"/>
          </a:xfrm>
          <a:prstGeom prst="rect">
            <a:avLst/>
          </a:prstGeom>
          <a:noFill/>
          <a:ln w="12700">
            <a:noFill/>
            <a:miter lim="800000"/>
            <a:headEnd/>
            <a:tailEnd/>
          </a:ln>
          <a:effectLst/>
        </p:spPr>
        <p:txBody>
          <a:bodyPr lIns="90000" tIns="46800" rIns="90000" bIns="46800" anchor="ctr"/>
          <a:lstStyle/>
          <a:p>
            <a:pPr eaLnBrk="0" hangingPunct="0">
              <a:spcAft>
                <a:spcPct val="0"/>
              </a:spcAft>
            </a:pPr>
            <a:r>
              <a:rPr lang="en-GB" sz="1600" b="1">
                <a:solidFill>
                  <a:srgbClr val="FF6600"/>
                </a:solidFill>
                <a:latin typeface="Helvetica Neue" panose="02000503000000020004" pitchFamily="2"/>
                <a:ea typeface="Helvetica Neue" panose="02000503000000020004" pitchFamily="2"/>
                <a:cs typeface="Helvetica Neue" panose="02000503000000020004" pitchFamily="2"/>
              </a:rPr>
              <a:t>Elektronic</a:t>
            </a:r>
          </a:p>
        </p:txBody>
      </p:sp>
      <p:sp>
        <p:nvSpPr>
          <p:cNvPr id="13" name="Text Placeholder 2">
            <a:extLst>
              <a:ext uri="{FF2B5EF4-FFF2-40B4-BE49-F238E27FC236}">
                <a16:creationId xmlns:a16="http://schemas.microsoft.com/office/drawing/2014/main" id="{C8781259-414A-4D04-B0F1-9BF05FFB145D}"/>
              </a:ext>
            </a:extLst>
          </p:cNvPr>
          <p:cNvSpPr txBox="1">
            <a:spLocks/>
          </p:cNvSpPr>
          <p:nvPr>
            <p:custDataLst>
              <p:tags r:id="rId5"/>
            </p:custDataLst>
          </p:nvPr>
        </p:nvSpPr>
        <p:spPr bwMode="gray">
          <a:xfrm>
            <a:off x="6126975" y="2180789"/>
            <a:ext cx="2416159" cy="3107700"/>
          </a:xfrm>
          <a:prstGeom prst="rect">
            <a:avLst/>
          </a:prstGeom>
          <a:no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600" dirty="0">
                <a:solidFill>
                  <a:schemeClr val="bg1"/>
                </a:solidFill>
                <a:latin typeface="Helvetica Neue" panose="02000503000000020004" pitchFamily="2"/>
                <a:ea typeface="Helvetica Neue" panose="02000503000000020004" pitchFamily="2"/>
                <a:cs typeface="Helvetica Neue" panose="02000503000000020004" pitchFamily="2"/>
              </a:rPr>
              <a:t>Profiles &amp; covers also in customer-specific cuts</a:t>
            </a:r>
          </a:p>
          <a:p>
            <a:pPr>
              <a:buClr>
                <a:srgbClr val="FF6600"/>
              </a:buClr>
              <a:buFont typeface="Symbol" panose="05050102010706020507" pitchFamily="18" charset="2"/>
              <a:buChar char="-"/>
            </a:pPr>
            <a:r>
              <a:rPr lang="en-GB" sz="1600" dirty="0">
                <a:solidFill>
                  <a:schemeClr val="bg1"/>
                </a:solidFill>
                <a:latin typeface="Helvetica Neue" panose="02000503000000020004" pitchFamily="2"/>
                <a:ea typeface="Helvetica Neue" panose="02000503000000020004" pitchFamily="2"/>
                <a:cs typeface="Helvetica Neue" panose="02000503000000020004" pitchFamily="2"/>
              </a:rPr>
              <a:t>All required accessories such as mounting brackets or end caps in the appropriate amount</a:t>
            </a:r>
          </a:p>
        </p:txBody>
      </p:sp>
      <p:sp>
        <p:nvSpPr>
          <p:cNvPr id="14" name="Rechteck 6">
            <a:extLst>
              <a:ext uri="{FF2B5EF4-FFF2-40B4-BE49-F238E27FC236}">
                <a16:creationId xmlns:a16="http://schemas.microsoft.com/office/drawing/2014/main" id="{6CDEA497-5066-4995-B5D9-A044E641BED0}"/>
              </a:ext>
            </a:extLst>
          </p:cNvPr>
          <p:cNvSpPr/>
          <p:nvPr>
            <p:custDataLst>
              <p:tags r:id="rId6"/>
            </p:custDataLst>
          </p:nvPr>
        </p:nvSpPr>
        <p:spPr bwMode="auto">
          <a:xfrm>
            <a:off x="6194897" y="1710152"/>
            <a:ext cx="2366348" cy="463550"/>
          </a:xfrm>
          <a:prstGeom prst="rect">
            <a:avLst/>
          </a:prstGeom>
          <a:noFill/>
          <a:ln w="12700">
            <a:noFill/>
            <a:miter lim="800000"/>
            <a:headEnd/>
            <a:tailEnd/>
          </a:ln>
          <a:effectLst/>
        </p:spPr>
        <p:txBody>
          <a:bodyPr lIns="90000" tIns="46800" rIns="90000" bIns="46800" anchor="ctr"/>
          <a:lstStyle/>
          <a:p>
            <a:pPr eaLnBrk="0" hangingPunct="0">
              <a:spcAft>
                <a:spcPct val="0"/>
              </a:spcAft>
            </a:pPr>
            <a:r>
              <a:rPr lang="en-GB" sz="1600" b="1">
                <a:solidFill>
                  <a:srgbClr val="FF6600"/>
                </a:solidFill>
                <a:latin typeface="Helvetica Neue" panose="02000503000000020004" pitchFamily="2"/>
                <a:ea typeface="Helvetica Neue" panose="02000503000000020004" pitchFamily="2"/>
                <a:cs typeface="Helvetica Neue" panose="02000503000000020004" pitchFamily="2"/>
              </a:rPr>
              <a:t>Accessories</a:t>
            </a:r>
          </a:p>
        </p:txBody>
      </p:sp>
      <p:sp>
        <p:nvSpPr>
          <p:cNvPr id="15" name="Textfeld 14">
            <a:extLst>
              <a:ext uri="{FF2B5EF4-FFF2-40B4-BE49-F238E27FC236}">
                <a16:creationId xmlns:a16="http://schemas.microsoft.com/office/drawing/2014/main" id="{8F654FF6-D3DB-4E76-B4A8-E26A50C54A2E}"/>
              </a:ext>
            </a:extLst>
          </p:cNvPr>
          <p:cNvSpPr txBox="1"/>
          <p:nvPr/>
        </p:nvSpPr>
        <p:spPr>
          <a:xfrm>
            <a:off x="8833217" y="2251601"/>
            <a:ext cx="2709992" cy="3036888"/>
          </a:xfrm>
          <a:prstGeom prst="rect">
            <a:avLst/>
          </a:prstGeom>
          <a:noFill/>
        </p:spPr>
        <p:txBody>
          <a:bodyPr wrap="square" rtlCol="0">
            <a:noAutofit/>
          </a:bodyPr>
          <a:lstStyle/>
          <a:p>
            <a:r>
              <a:rPr lang="en-GB" sz="1600" b="1">
                <a:solidFill>
                  <a:schemeClr val="bg1"/>
                </a:solidFill>
                <a:latin typeface="Helvetica Neue" panose="02000503000000020004" pitchFamily="2"/>
                <a:ea typeface="Helvetica Neue" panose="02000503000000020004" pitchFamily="2"/>
                <a:cs typeface="Helvetica Neue" panose="02000503000000020004" pitchFamily="2"/>
              </a:rPr>
              <a:t>Software</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Configurator</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Database</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Online Tools</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Assembly &amp; Log Interfaces</a:t>
            </a:r>
          </a:p>
          <a:p>
            <a:pPr algn="l"/>
            <a:endParaRPr lang="en-GB" sz="1600" b="1">
              <a:solidFill>
                <a:schemeClr val="bg1"/>
              </a:solidFill>
              <a:latin typeface="Helvetica Neue" panose="02000503000000020004" pitchFamily="2"/>
              <a:ea typeface="Helvetica Neue" panose="02000503000000020004" pitchFamily="2"/>
              <a:cs typeface="Helvetica Neue" panose="02000503000000020004" pitchFamily="2"/>
            </a:endParaRPr>
          </a:p>
          <a:p>
            <a:pPr algn="l"/>
            <a:r>
              <a:rPr lang="en-GB" sz="1600" b="1">
                <a:solidFill>
                  <a:schemeClr val="bg1"/>
                </a:solidFill>
                <a:latin typeface="Helvetica Neue" panose="02000503000000020004" pitchFamily="2"/>
                <a:ea typeface="Helvetica Neue" panose="02000503000000020004" pitchFamily="2"/>
                <a:cs typeface="Helvetica Neue" panose="02000503000000020004" pitchFamily="2"/>
              </a:rPr>
              <a:t>Project Support</a:t>
            </a:r>
          </a:p>
          <a:p>
            <a:pPr marL="171450" indent="-171450" algn="l">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BOM</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Lighting design</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Electrical planning</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Mechanical planning</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Commissioning</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Smart Lighting</a:t>
            </a:r>
            <a:br>
              <a:rPr lang="en-GB" sz="1100">
                <a:solidFill>
                  <a:schemeClr val="bg1"/>
                </a:solidFill>
                <a:latin typeface="Helvetica Neue" panose="02000503000000020004" pitchFamily="2"/>
                <a:ea typeface="Helvetica Neue" panose="02000503000000020004" pitchFamily="2"/>
                <a:cs typeface="Helvetica Neue" panose="02000503000000020004" pitchFamily="2"/>
              </a:rPr>
            </a:br>
            <a:endParaRPr lang="en-GB" sz="1100">
              <a:solidFill>
                <a:schemeClr val="bg1"/>
              </a:solidFill>
              <a:latin typeface="Helvetica Neue" panose="02000503000000020004" pitchFamily="2"/>
              <a:ea typeface="Helvetica Neue" panose="02000503000000020004" pitchFamily="2"/>
              <a:cs typeface="Helvetica Neue" panose="02000503000000020004" pitchFamily="2"/>
            </a:endParaRPr>
          </a:p>
          <a:p>
            <a:pPr algn="l"/>
            <a:r>
              <a:rPr lang="en-GB" sz="1600" b="1">
                <a:solidFill>
                  <a:schemeClr val="bg1"/>
                </a:solidFill>
                <a:latin typeface="Helvetica Neue" panose="02000503000000020004" pitchFamily="2"/>
                <a:ea typeface="Helvetica Neue" panose="02000503000000020004" pitchFamily="2"/>
                <a:cs typeface="Helvetica Neue" panose="02000503000000020004" pitchFamily="2"/>
              </a:rPr>
              <a:t>Factory</a:t>
            </a:r>
          </a:p>
          <a:p>
            <a:pPr marL="171450" indent="-171450">
              <a:buFont typeface="Arial" panose="020B0604020202020204" pitchFamily="34" charset="0"/>
              <a:buChar char="•"/>
            </a:pPr>
            <a:r>
              <a:rPr lang="en-GB" sz="1100">
                <a:solidFill>
                  <a:schemeClr val="bg1"/>
                </a:solidFill>
                <a:latin typeface="Helvetica Neue" panose="02000503000000020004" pitchFamily="2"/>
                <a:ea typeface="Helvetica Neue" panose="02000503000000020004" pitchFamily="2"/>
                <a:cs typeface="Helvetica Neue" panose="02000503000000020004" pitchFamily="2"/>
              </a:rPr>
              <a:t>Customized solutions</a:t>
            </a:r>
          </a:p>
        </p:txBody>
      </p:sp>
      <p:cxnSp>
        <p:nvCxnSpPr>
          <p:cNvPr id="20" name="Gerader Verbinder 19">
            <a:extLst>
              <a:ext uri="{FF2B5EF4-FFF2-40B4-BE49-F238E27FC236}">
                <a16:creationId xmlns:a16="http://schemas.microsoft.com/office/drawing/2014/main" id="{5F242084-E165-48AE-A24E-431B4C043840}"/>
              </a:ext>
            </a:extLst>
          </p:cNvPr>
          <p:cNvCxnSpPr>
            <a:cxnSpLocks/>
          </p:cNvCxnSpPr>
          <p:nvPr/>
        </p:nvCxnSpPr>
        <p:spPr>
          <a:xfrm flipV="1">
            <a:off x="8873268" y="2103422"/>
            <a:ext cx="2234054" cy="10598"/>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E1A39192-ABF7-4998-B7DC-2BD7EE44A58D}"/>
              </a:ext>
            </a:extLst>
          </p:cNvPr>
          <p:cNvCxnSpPr>
            <a:cxnSpLocks/>
          </p:cNvCxnSpPr>
          <p:nvPr/>
        </p:nvCxnSpPr>
        <p:spPr>
          <a:xfrm>
            <a:off x="1315118" y="2108123"/>
            <a:ext cx="2226310" cy="461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1E14BC5F-1DE7-4463-8B40-5515E00D0505}"/>
              </a:ext>
            </a:extLst>
          </p:cNvPr>
          <p:cNvCxnSpPr>
            <a:cxnSpLocks/>
          </p:cNvCxnSpPr>
          <p:nvPr/>
        </p:nvCxnSpPr>
        <p:spPr>
          <a:xfrm>
            <a:off x="3936581" y="2112733"/>
            <a:ext cx="1920114"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708A1528-7AF5-4793-B8A9-6F34AF83D63F}"/>
              </a:ext>
            </a:extLst>
          </p:cNvPr>
          <p:cNvCxnSpPr>
            <a:cxnSpLocks/>
          </p:cNvCxnSpPr>
          <p:nvPr/>
        </p:nvCxnSpPr>
        <p:spPr>
          <a:xfrm>
            <a:off x="6258959" y="2118062"/>
            <a:ext cx="2284175"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34822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276748E-F68A-4E10-95CA-27F6F1AB8680}"/>
              </a:ext>
            </a:extLst>
          </p:cNvPr>
          <p:cNvSpPr>
            <a:spLocks noGrp="1"/>
          </p:cNvSpPr>
          <p:nvPr>
            <p:ph type="dt" sz="half" idx="10"/>
          </p:nvPr>
        </p:nvSpPr>
        <p:spPr/>
        <p:txBody>
          <a:bodyPr/>
          <a:lstStyle/>
          <a:p>
            <a:fld id="{3B8FB398-DF78-4277-8DCA-34F7BAC8F985}" type="datetime1">
              <a:rPr lang="en-GB" smtClean="0"/>
              <a:t>13/06/2024</a:t>
            </a:fld>
            <a:endParaRPr lang="en-GB"/>
          </a:p>
        </p:txBody>
      </p:sp>
      <p:sp>
        <p:nvSpPr>
          <p:cNvPr id="3" name="Fußzeilenplatzhalter 2">
            <a:extLst>
              <a:ext uri="{FF2B5EF4-FFF2-40B4-BE49-F238E27FC236}">
                <a16:creationId xmlns:a16="http://schemas.microsoft.com/office/drawing/2014/main" id="{43D5BC16-2CE1-40F8-88F7-31FA1D78CD2D}"/>
              </a:ext>
            </a:extLst>
          </p:cNvPr>
          <p:cNvSpPr>
            <a:spLocks noGrp="1"/>
          </p:cNvSpPr>
          <p:nvPr>
            <p:ph type="ftr" sz="quarter" idx="11"/>
          </p:nvPr>
        </p:nvSpPr>
        <p:spPr/>
        <p:txBody>
          <a:bodyPr/>
          <a:lstStyle/>
          <a:p>
            <a:r>
              <a:rPr lang="en-GB" dirty="0"/>
              <a:t>Radium presents Radium.</a:t>
            </a:r>
          </a:p>
        </p:txBody>
      </p:sp>
      <p:sp>
        <p:nvSpPr>
          <p:cNvPr id="4" name="Foliennummernplatzhalter 3">
            <a:extLst>
              <a:ext uri="{FF2B5EF4-FFF2-40B4-BE49-F238E27FC236}">
                <a16:creationId xmlns:a16="http://schemas.microsoft.com/office/drawing/2014/main" id="{1AA72FA9-97A2-453F-BCCE-9054F13C8744}"/>
              </a:ext>
            </a:extLst>
          </p:cNvPr>
          <p:cNvSpPr>
            <a:spLocks noGrp="1"/>
          </p:cNvSpPr>
          <p:nvPr>
            <p:ph type="sldNum" sz="quarter" idx="12"/>
          </p:nvPr>
        </p:nvSpPr>
        <p:spPr/>
        <p:txBody>
          <a:bodyPr/>
          <a:lstStyle/>
          <a:p>
            <a:fld id="{8BFA4181-09EF-4410-8795-DB2C7B2B0115}" type="slidenum">
              <a:rPr lang="en-GB" smtClean="0"/>
              <a:pPr/>
              <a:t>2</a:t>
            </a:fld>
            <a:endParaRPr lang="en-GB"/>
          </a:p>
        </p:txBody>
      </p:sp>
      <p:sp>
        <p:nvSpPr>
          <p:cNvPr id="5" name="Titel 4">
            <a:extLst>
              <a:ext uri="{FF2B5EF4-FFF2-40B4-BE49-F238E27FC236}">
                <a16:creationId xmlns:a16="http://schemas.microsoft.com/office/drawing/2014/main" id="{ADEEE524-B621-467B-9FCE-48E94CDF6249}"/>
              </a:ext>
            </a:extLst>
          </p:cNvPr>
          <p:cNvSpPr>
            <a:spLocks noGrp="1"/>
          </p:cNvSpPr>
          <p:nvPr>
            <p:ph type="title"/>
          </p:nvPr>
        </p:nvSpPr>
        <p:spPr/>
        <p:txBody>
          <a:bodyPr/>
          <a:lstStyle/>
          <a:p>
            <a:r>
              <a:rPr lang="en-GB"/>
              <a:t>We make the difference.</a:t>
            </a:r>
          </a:p>
        </p:txBody>
      </p:sp>
      <p:sp>
        <p:nvSpPr>
          <p:cNvPr id="6" name="Textplatzhalter 5">
            <a:extLst>
              <a:ext uri="{FF2B5EF4-FFF2-40B4-BE49-F238E27FC236}">
                <a16:creationId xmlns:a16="http://schemas.microsoft.com/office/drawing/2014/main" id="{BC75EA66-1C34-4C2F-96B1-852C0E9CD413}"/>
              </a:ext>
            </a:extLst>
          </p:cNvPr>
          <p:cNvSpPr>
            <a:spLocks noGrp="1"/>
          </p:cNvSpPr>
          <p:nvPr>
            <p:ph type="body" sz="quarter" idx="14"/>
          </p:nvPr>
        </p:nvSpPr>
        <p:spPr/>
        <p:txBody>
          <a:bodyPr/>
          <a:lstStyle/>
          <a:p>
            <a:r>
              <a:rPr lang="en-GB">
                <a:latin typeface="Helvetica Neue" panose="02000503000000020004" pitchFamily="2"/>
                <a:ea typeface="Helvetica Neue" panose="02000503000000020004" pitchFamily="2"/>
                <a:cs typeface="Helvetica Neue" panose="02000503000000020004" pitchFamily="2"/>
              </a:rPr>
              <a:t>Our Staff, our Team, our Radium. </a:t>
            </a:r>
          </a:p>
        </p:txBody>
      </p:sp>
      <p:pic>
        <p:nvPicPr>
          <p:cNvPr id="14" name="Bildplatzhalter 10" descr="Ein Bild, das Person, draußen, Gruppe, Straße enthält.&#10;&#10;Automatisch generierte Beschreibung">
            <a:extLst>
              <a:ext uri="{FF2B5EF4-FFF2-40B4-BE49-F238E27FC236}">
                <a16:creationId xmlns:a16="http://schemas.microsoft.com/office/drawing/2014/main" id="{16493473-6410-44B5-AF12-C97144D03ADC}"/>
              </a:ext>
            </a:extLst>
          </p:cNvPr>
          <p:cNvPicPr>
            <a:picLocks noChangeAspect="1"/>
          </p:cNvPicPr>
          <p:nvPr/>
        </p:nvPicPr>
        <p:blipFill rotWithShape="1">
          <a:blip r:embed="rId2">
            <a:extLst>
              <a:ext uri="{28A0092B-C50C-407E-A947-70E740481C1C}">
                <a14:useLocalDpi xmlns:a14="http://schemas.microsoft.com/office/drawing/2010/main" val="0"/>
              </a:ext>
            </a:extLst>
          </a:blip>
          <a:srcRect l="1720" t="9025" r="1718" b="20029"/>
          <a:stretch/>
        </p:blipFill>
        <p:spPr>
          <a:xfrm>
            <a:off x="0" y="1363349"/>
            <a:ext cx="12192000" cy="4748871"/>
          </a:xfrm>
          <a:prstGeom prst="rect">
            <a:avLst/>
          </a:prstGeom>
        </p:spPr>
      </p:pic>
    </p:spTree>
    <p:extLst>
      <p:ext uri="{BB962C8B-B14F-4D97-AF65-F5344CB8AC3E}">
        <p14:creationId xmlns:p14="http://schemas.microsoft.com/office/powerpoint/2010/main" val="271340150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E69E9DDD-A60A-48B1-BBA4-E0A49EA7D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501" y="1525230"/>
            <a:ext cx="3410511" cy="2274129"/>
          </a:xfrm>
          <a:prstGeom prst="rect">
            <a:avLst/>
          </a:prstGeom>
        </p:spPr>
      </p:pic>
      <p:sp>
        <p:nvSpPr>
          <p:cNvPr id="2" name="Datumsplatzhalter 1">
            <a:extLst>
              <a:ext uri="{FF2B5EF4-FFF2-40B4-BE49-F238E27FC236}">
                <a16:creationId xmlns:a16="http://schemas.microsoft.com/office/drawing/2014/main" id="{B50ED252-E0F4-43F1-B3AA-ACFD414CA9A9}"/>
              </a:ext>
            </a:extLst>
          </p:cNvPr>
          <p:cNvSpPr>
            <a:spLocks noGrp="1"/>
          </p:cNvSpPr>
          <p:nvPr>
            <p:ph type="dt" sz="half" idx="10"/>
          </p:nvPr>
        </p:nvSpPr>
        <p:spPr/>
        <p:txBody>
          <a:bodyPr/>
          <a:lstStyle/>
          <a:p>
            <a:fld id="{3B8FB398-DF78-4277-8DCA-34F7BAC8F985}" type="datetime1">
              <a:rPr lang="en-GB" smtClean="0"/>
              <a:t>13/06/2024</a:t>
            </a:fld>
            <a:endParaRPr lang="en-GB"/>
          </a:p>
        </p:txBody>
      </p:sp>
      <p:sp>
        <p:nvSpPr>
          <p:cNvPr id="3" name="Fußzeilenplatzhalter 2">
            <a:extLst>
              <a:ext uri="{FF2B5EF4-FFF2-40B4-BE49-F238E27FC236}">
                <a16:creationId xmlns:a16="http://schemas.microsoft.com/office/drawing/2014/main" id="{BBCDA3C8-7C43-461A-B4BE-87E122C6B290}"/>
              </a:ext>
            </a:extLst>
          </p:cNvPr>
          <p:cNvSpPr>
            <a:spLocks noGrp="1"/>
          </p:cNvSpPr>
          <p:nvPr>
            <p:ph type="ftr" sz="quarter" idx="11"/>
          </p:nvPr>
        </p:nvSpPr>
        <p:spPr/>
        <p:txBody>
          <a:bodyPr/>
          <a:lstStyle/>
          <a:p>
            <a:r>
              <a:rPr lang="en-GB"/>
              <a:t>Radium presents Radium.</a:t>
            </a:r>
          </a:p>
        </p:txBody>
      </p:sp>
      <p:sp>
        <p:nvSpPr>
          <p:cNvPr id="4" name="Foliennummernplatzhalter 3">
            <a:extLst>
              <a:ext uri="{FF2B5EF4-FFF2-40B4-BE49-F238E27FC236}">
                <a16:creationId xmlns:a16="http://schemas.microsoft.com/office/drawing/2014/main" id="{055346BB-05B0-4462-BD3F-525AB769C27B}"/>
              </a:ext>
            </a:extLst>
          </p:cNvPr>
          <p:cNvSpPr>
            <a:spLocks noGrp="1"/>
          </p:cNvSpPr>
          <p:nvPr>
            <p:ph type="sldNum" sz="quarter" idx="12"/>
          </p:nvPr>
        </p:nvSpPr>
        <p:spPr/>
        <p:txBody>
          <a:bodyPr/>
          <a:lstStyle/>
          <a:p>
            <a:fld id="{8BFA4181-09EF-4410-8795-DB2C7B2B0115}" type="slidenum">
              <a:rPr lang="en-GB" smtClean="0"/>
              <a:pPr/>
              <a:t>20</a:t>
            </a:fld>
            <a:endParaRPr lang="en-GB"/>
          </a:p>
        </p:txBody>
      </p:sp>
      <p:sp>
        <p:nvSpPr>
          <p:cNvPr id="5" name="Titel 4">
            <a:extLst>
              <a:ext uri="{FF2B5EF4-FFF2-40B4-BE49-F238E27FC236}">
                <a16:creationId xmlns:a16="http://schemas.microsoft.com/office/drawing/2014/main" id="{0EAFDC69-33D4-4C1C-8D8D-549B328C3789}"/>
              </a:ext>
            </a:extLst>
          </p:cNvPr>
          <p:cNvSpPr>
            <a:spLocks noGrp="1"/>
          </p:cNvSpPr>
          <p:nvPr>
            <p:ph type="title"/>
          </p:nvPr>
        </p:nvSpPr>
        <p:spPr/>
        <p:txBody>
          <a:bodyPr/>
          <a:lstStyle/>
          <a:p>
            <a:r>
              <a:rPr lang="en-GB"/>
              <a:t>Marketing LED Strips.</a:t>
            </a:r>
          </a:p>
        </p:txBody>
      </p:sp>
      <p:sp>
        <p:nvSpPr>
          <p:cNvPr id="6" name="Textplatzhalter 5">
            <a:extLst>
              <a:ext uri="{FF2B5EF4-FFF2-40B4-BE49-F238E27FC236}">
                <a16:creationId xmlns:a16="http://schemas.microsoft.com/office/drawing/2014/main" id="{2660EFC9-7E9B-453E-B86F-3F63203B9CBC}"/>
              </a:ext>
            </a:extLst>
          </p:cNvPr>
          <p:cNvSpPr>
            <a:spLocks noGrp="1"/>
          </p:cNvSpPr>
          <p:nvPr>
            <p:ph type="body" sz="quarter" idx="14"/>
          </p:nvPr>
        </p:nvSpPr>
        <p:spPr/>
        <p:txBody>
          <a:bodyPr/>
          <a:lstStyle/>
          <a:p>
            <a:r>
              <a:rPr lang="en-GB" dirty="0">
                <a:latin typeface="Helvetica Neue" panose="02000503000000020004" pitchFamily="2"/>
                <a:ea typeface="Helvetica Neue" panose="02000503000000020004" pitchFamily="2"/>
                <a:cs typeface="Helvetica Neue" panose="02000503000000020004" pitchFamily="2"/>
              </a:rPr>
              <a:t>LED-Strips.</a:t>
            </a:r>
          </a:p>
        </p:txBody>
      </p:sp>
      <p:pic>
        <p:nvPicPr>
          <p:cNvPr id="8" name="Grafik 7">
            <a:extLst>
              <a:ext uri="{FF2B5EF4-FFF2-40B4-BE49-F238E27FC236}">
                <a16:creationId xmlns:a16="http://schemas.microsoft.com/office/drawing/2014/main" id="{9A537E00-F5D9-4015-A5C0-61BE7A2743C7}"/>
              </a:ext>
            </a:extLst>
          </p:cNvPr>
          <p:cNvPicPr>
            <a:picLocks noChangeAspect="1"/>
          </p:cNvPicPr>
          <p:nvPr/>
        </p:nvPicPr>
        <p:blipFill>
          <a:blip r:embed="rId4"/>
          <a:stretch>
            <a:fillRect/>
          </a:stretch>
        </p:blipFill>
        <p:spPr>
          <a:xfrm>
            <a:off x="881998" y="3275996"/>
            <a:ext cx="2089223" cy="2914181"/>
          </a:xfrm>
          <a:prstGeom prst="rect">
            <a:avLst/>
          </a:prstGeom>
          <a:effectLst>
            <a:outerShdw blurRad="50800" dist="38100" algn="l" rotWithShape="0">
              <a:prstClr val="black">
                <a:alpha val="40000"/>
              </a:prstClr>
            </a:outerShdw>
          </a:effectLst>
        </p:spPr>
      </p:pic>
      <p:pic>
        <p:nvPicPr>
          <p:cNvPr id="9" name="Grafik 8">
            <a:extLst>
              <a:ext uri="{FF2B5EF4-FFF2-40B4-BE49-F238E27FC236}">
                <a16:creationId xmlns:a16="http://schemas.microsoft.com/office/drawing/2014/main" id="{293924EE-82A9-4C8A-B7B1-2EFA2DBC39CD}"/>
              </a:ext>
            </a:extLst>
          </p:cNvPr>
          <p:cNvPicPr>
            <a:picLocks noChangeAspect="1"/>
          </p:cNvPicPr>
          <p:nvPr/>
        </p:nvPicPr>
        <p:blipFill>
          <a:blip r:embed="rId5"/>
          <a:stretch>
            <a:fillRect/>
          </a:stretch>
        </p:blipFill>
        <p:spPr>
          <a:xfrm>
            <a:off x="3111212" y="3276006"/>
            <a:ext cx="2067943" cy="2911180"/>
          </a:xfrm>
          <a:prstGeom prst="rect">
            <a:avLst/>
          </a:prstGeom>
          <a:effectLst>
            <a:outerShdw blurRad="50800" dist="38100" algn="l" rotWithShape="0">
              <a:prstClr val="black">
                <a:alpha val="40000"/>
              </a:prstClr>
            </a:outerShdw>
          </a:effectLst>
        </p:spPr>
      </p:pic>
      <p:pic>
        <p:nvPicPr>
          <p:cNvPr id="10" name="Grafik 9">
            <a:extLst>
              <a:ext uri="{FF2B5EF4-FFF2-40B4-BE49-F238E27FC236}">
                <a16:creationId xmlns:a16="http://schemas.microsoft.com/office/drawing/2014/main" id="{6033EA6A-E57A-442F-BEB9-747D8B7549BC}"/>
              </a:ext>
            </a:extLst>
          </p:cNvPr>
          <p:cNvPicPr>
            <a:picLocks noChangeAspect="1"/>
          </p:cNvPicPr>
          <p:nvPr/>
        </p:nvPicPr>
        <p:blipFill>
          <a:blip r:embed="rId6"/>
          <a:stretch>
            <a:fillRect/>
          </a:stretch>
        </p:blipFill>
        <p:spPr>
          <a:xfrm>
            <a:off x="5319146" y="3260856"/>
            <a:ext cx="2067944" cy="2913163"/>
          </a:xfrm>
          <a:prstGeom prst="rect">
            <a:avLst/>
          </a:prstGeom>
          <a:effectLst>
            <a:outerShdw blurRad="50800" dist="38100" algn="l" rotWithShape="0">
              <a:prstClr val="black">
                <a:alpha val="40000"/>
              </a:prstClr>
            </a:outerShdw>
          </a:effectLst>
        </p:spPr>
      </p:pic>
      <p:pic>
        <p:nvPicPr>
          <p:cNvPr id="11" name="Grafik 10">
            <a:extLst>
              <a:ext uri="{FF2B5EF4-FFF2-40B4-BE49-F238E27FC236}">
                <a16:creationId xmlns:a16="http://schemas.microsoft.com/office/drawing/2014/main" id="{DEA61668-436D-4527-9989-58F8D2E0253F}"/>
              </a:ext>
            </a:extLst>
          </p:cNvPr>
          <p:cNvPicPr>
            <a:picLocks noChangeAspect="1"/>
          </p:cNvPicPr>
          <p:nvPr/>
        </p:nvPicPr>
        <p:blipFill>
          <a:blip r:embed="rId7"/>
          <a:stretch>
            <a:fillRect/>
          </a:stretch>
        </p:blipFill>
        <p:spPr>
          <a:xfrm>
            <a:off x="4705540" y="1525231"/>
            <a:ext cx="2993970" cy="1489027"/>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FCD754CF-8938-428B-95E9-8EB5E60D914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95" t="400" r="793" b="3447"/>
          <a:stretch/>
        </p:blipFill>
        <p:spPr>
          <a:xfrm>
            <a:off x="7839501" y="3915995"/>
            <a:ext cx="3410499" cy="2258024"/>
          </a:xfrm>
          <a:prstGeom prst="rect">
            <a:avLst/>
          </a:prstGeom>
        </p:spPr>
      </p:pic>
      <p:sp>
        <p:nvSpPr>
          <p:cNvPr id="13" name="Text Placeholder 3">
            <a:extLst>
              <a:ext uri="{FF2B5EF4-FFF2-40B4-BE49-F238E27FC236}">
                <a16:creationId xmlns:a16="http://schemas.microsoft.com/office/drawing/2014/main" id="{CEA1C3D2-958E-49C7-A4CC-3B1D9DE4AFB0}"/>
              </a:ext>
            </a:extLst>
          </p:cNvPr>
          <p:cNvSpPr txBox="1">
            <a:spLocks/>
          </p:cNvSpPr>
          <p:nvPr/>
        </p:nvSpPr>
        <p:spPr>
          <a:xfrm>
            <a:off x="881998" y="1531589"/>
            <a:ext cx="3683551" cy="12244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ct val="0"/>
              </a:spcBef>
              <a:buClr>
                <a:srgbClr val="FF6600"/>
              </a:buClr>
              <a:buFont typeface="Symbol" panose="05050102010706020507" pitchFamily="18" charset="2"/>
              <a:buChar char="-"/>
            </a:pPr>
            <a:r>
              <a:rPr lang="en-GB" sz="1600" dirty="0" err="1">
                <a:latin typeface="Helvetica Neue" panose="02000503000000020004" pitchFamily="2"/>
                <a:ea typeface="Helvetica Neue" panose="02000503000000020004" pitchFamily="2"/>
                <a:cs typeface="Helvetica Neue" panose="02000503000000020004" pitchFamily="2"/>
              </a:rPr>
              <a:t>Catalog</a:t>
            </a:r>
            <a:r>
              <a:rPr lang="en-GB" sz="1600" dirty="0">
                <a:latin typeface="Helvetica Neue" panose="02000503000000020004" pitchFamily="2"/>
                <a:ea typeface="Helvetica Neue" panose="02000503000000020004" pitchFamily="2"/>
                <a:cs typeface="Helvetica Neue" panose="02000503000000020004" pitchFamily="2"/>
              </a:rPr>
              <a:t> available in </a:t>
            </a:r>
            <a:br>
              <a:rPr lang="en-GB" sz="1600" dirty="0">
                <a:latin typeface="Helvetica Neue" panose="02000503000000020004" pitchFamily="2"/>
                <a:ea typeface="Helvetica Neue" panose="02000503000000020004" pitchFamily="2"/>
                <a:cs typeface="Helvetica Neue" panose="02000503000000020004" pitchFamily="2"/>
              </a:rPr>
            </a:br>
            <a:r>
              <a:rPr lang="en-GB" sz="1600" dirty="0">
                <a:latin typeface="Helvetica Neue" panose="02000503000000020004" pitchFamily="2"/>
                <a:ea typeface="Helvetica Neue" panose="02000503000000020004" pitchFamily="2"/>
                <a:cs typeface="Helvetica Neue" panose="02000503000000020004" pitchFamily="2"/>
              </a:rPr>
              <a:t>German and English</a:t>
            </a:r>
          </a:p>
          <a:p>
            <a:pPr marL="285750" indent="-285750">
              <a:spcBef>
                <a:spcPct val="0"/>
              </a:spcBef>
              <a:buClr>
                <a:srgbClr val="FF6600"/>
              </a:buClr>
              <a:buFont typeface="Symbol" panose="05050102010706020507" pitchFamily="18" charset="2"/>
              <a:buChar char="-"/>
            </a:pPr>
            <a:r>
              <a:rPr lang="en-GB" sz="1600" dirty="0" err="1">
                <a:latin typeface="Helvetica Neue" panose="02000503000000020004" pitchFamily="2"/>
                <a:ea typeface="Helvetica Neue" panose="02000503000000020004" pitchFamily="2"/>
                <a:cs typeface="Helvetica Neue" panose="02000503000000020004" pitchFamily="2"/>
              </a:rPr>
              <a:t>catalog</a:t>
            </a:r>
            <a:r>
              <a:rPr lang="en-GB" sz="1600" dirty="0">
                <a:latin typeface="Helvetica Neue" panose="02000503000000020004" pitchFamily="2"/>
                <a:ea typeface="Helvetica Neue" panose="02000503000000020004" pitchFamily="2"/>
                <a:cs typeface="Helvetica Neue" panose="02000503000000020004" pitchFamily="2"/>
              </a:rPr>
              <a:t>, ads, sample card</a:t>
            </a:r>
          </a:p>
          <a:p>
            <a:pPr marL="285750" indent="-285750">
              <a:spcBef>
                <a:spcPct val="0"/>
              </a:spcBef>
              <a:buClr>
                <a:srgbClr val="FF6600"/>
              </a:buClr>
              <a:buFont typeface="Symbol" panose="05050102010706020507" pitchFamily="18" charset="2"/>
              <a:buChar char="-"/>
            </a:pPr>
            <a:r>
              <a:rPr lang="en-GB" sz="1600" dirty="0">
                <a:solidFill>
                  <a:srgbClr val="FF6600"/>
                </a:solidFill>
                <a:latin typeface="Helvetica Neue" panose="02000503000000020004" pitchFamily="2"/>
                <a:ea typeface="Helvetica Neue" panose="02000503000000020004" pitchFamily="2"/>
                <a:cs typeface="Helvetica Neue" panose="02000503000000020004" pitchFamily="2"/>
                <a:hlinkClick r:id="rId9">
                  <a:extLst>
                    <a:ext uri="{A12FA001-AC4F-418D-AE19-62706E023703}">
                      <ahyp:hlinkClr xmlns:ahyp="http://schemas.microsoft.com/office/drawing/2018/hyperlinkcolor" val="tx"/>
                    </a:ext>
                  </a:extLst>
                </a:hlinkClick>
              </a:rPr>
              <a:t>Landing page</a:t>
            </a:r>
            <a:r>
              <a:rPr lang="en-GB" sz="1600" dirty="0">
                <a:solidFill>
                  <a:srgbClr val="FF6600"/>
                </a:solidFill>
                <a:latin typeface="Helvetica Neue" panose="02000503000000020004" pitchFamily="2"/>
                <a:ea typeface="Helvetica Neue" panose="02000503000000020004" pitchFamily="2"/>
                <a:cs typeface="Helvetica Neue" panose="02000503000000020004" pitchFamily="2"/>
              </a:rPr>
              <a:t> </a:t>
            </a:r>
            <a:r>
              <a:rPr lang="en-GB" sz="1600" dirty="0">
                <a:latin typeface="Helvetica Neue" panose="02000503000000020004" pitchFamily="2"/>
                <a:ea typeface="Helvetica Neue" panose="02000503000000020004" pitchFamily="2"/>
                <a:cs typeface="Helvetica Neue" panose="02000503000000020004" pitchFamily="2"/>
              </a:rPr>
              <a:t>website</a:t>
            </a:r>
          </a:p>
          <a:p>
            <a:pPr marL="285750" indent="-285750">
              <a:spcBef>
                <a:spcPct val="0"/>
              </a:spcBef>
              <a:buClr>
                <a:srgbClr val="FF6600"/>
              </a:buClr>
              <a:buFont typeface="Symbol" panose="05050102010706020507" pitchFamily="18" charset="2"/>
              <a:buChar char="-"/>
            </a:pPr>
            <a:r>
              <a:rPr lang="en-GB" sz="1600" dirty="0">
                <a:solidFill>
                  <a:srgbClr val="FF6600"/>
                </a:solidFill>
                <a:latin typeface="Helvetica Neue" panose="02000503000000020004" pitchFamily="2"/>
                <a:ea typeface="Helvetica Neue" panose="02000503000000020004" pitchFamily="2"/>
                <a:cs typeface="Helvetica Neue" panose="02000503000000020004" pitchFamily="2"/>
                <a:hlinkClick r:id="rId10">
                  <a:extLst>
                    <a:ext uri="{A12FA001-AC4F-418D-AE19-62706E023703}">
                      <ahyp:hlinkClr xmlns:ahyp="http://schemas.microsoft.com/office/drawing/2018/hyperlinkcolor" val="tx"/>
                    </a:ext>
                  </a:extLst>
                </a:hlinkClick>
              </a:rPr>
              <a:t>Configurator</a:t>
            </a:r>
            <a:r>
              <a:rPr lang="en-GB" sz="1600" dirty="0">
                <a:latin typeface="Helvetica Neue" panose="02000503000000020004" pitchFamily="2"/>
                <a:ea typeface="Helvetica Neue" panose="02000503000000020004" pitchFamily="2"/>
                <a:cs typeface="Helvetica Neue" panose="02000503000000020004" pitchFamily="2"/>
              </a:rPr>
              <a:t> on website</a:t>
            </a:r>
          </a:p>
          <a:p>
            <a:pPr marL="285750" indent="-285750">
              <a:buClr>
                <a:srgbClr val="FF6600"/>
              </a:buClr>
            </a:pPr>
            <a:endParaRPr lang="en-GB" dirty="0"/>
          </a:p>
        </p:txBody>
      </p:sp>
      <p:pic>
        <p:nvPicPr>
          <p:cNvPr id="17" name="Grafik 16">
            <a:extLst>
              <a:ext uri="{FF2B5EF4-FFF2-40B4-BE49-F238E27FC236}">
                <a16:creationId xmlns:a16="http://schemas.microsoft.com/office/drawing/2014/main" id="{DB357C9C-F3E8-445C-B837-618A6AE0E605}"/>
              </a:ext>
            </a:extLst>
          </p:cNvPr>
          <p:cNvPicPr>
            <a:picLocks noChangeAspect="1"/>
          </p:cNvPicPr>
          <p:nvPr/>
        </p:nvPicPr>
        <p:blipFill rotWithShape="1">
          <a:blip r:embed="rId11">
            <a:extLst>
              <a:ext uri="{28A0092B-C50C-407E-A947-70E740481C1C}">
                <a14:useLocalDpi xmlns:a14="http://schemas.microsoft.com/office/drawing/2010/main" val="0"/>
              </a:ext>
            </a:extLst>
          </a:blip>
          <a:srcRect t="15756" b="18313"/>
          <a:stretch/>
        </p:blipFill>
        <p:spPr>
          <a:xfrm>
            <a:off x="5370809" y="1681163"/>
            <a:ext cx="1634829" cy="719138"/>
          </a:xfrm>
          <a:prstGeom prst="rect">
            <a:avLst/>
          </a:prstGeom>
        </p:spPr>
      </p:pic>
    </p:spTree>
    <p:extLst>
      <p:ext uri="{BB962C8B-B14F-4D97-AF65-F5344CB8AC3E}">
        <p14:creationId xmlns:p14="http://schemas.microsoft.com/office/powerpoint/2010/main" val="411062704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65E94CE-D7C2-4B40-BD4C-38CD4791BB58}"/>
              </a:ext>
            </a:extLst>
          </p:cNvPr>
          <p:cNvSpPr/>
          <p:nvPr/>
        </p:nvSpPr>
        <p:spPr>
          <a:xfrm>
            <a:off x="10315575" y="0"/>
            <a:ext cx="17145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F299219C-7403-4D3B-A124-FB83EFF8D609}"/>
              </a:ext>
            </a:extLst>
          </p:cNvPr>
          <p:cNvSpPr/>
          <p:nvPr/>
        </p:nvSpPr>
        <p:spPr>
          <a:xfrm>
            <a:off x="266700" y="266700"/>
            <a:ext cx="11610975" cy="63150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91214F4D-6E3B-4579-AC6D-4F7DA3F71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322" y="2323492"/>
            <a:ext cx="3027355" cy="2211016"/>
          </a:xfrm>
          <a:prstGeom prst="rect">
            <a:avLst/>
          </a:prstGeom>
        </p:spPr>
      </p:pic>
    </p:spTree>
    <p:extLst>
      <p:ext uri="{BB962C8B-B14F-4D97-AF65-F5344CB8AC3E}">
        <p14:creationId xmlns:p14="http://schemas.microsoft.com/office/powerpoint/2010/main" val="413734122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1DC1B3B-644B-48FC-80CF-03160D5469B3}"/>
              </a:ext>
            </a:extLst>
          </p:cNvPr>
          <p:cNvSpPr>
            <a:spLocks noGrp="1"/>
          </p:cNvSpPr>
          <p:nvPr>
            <p:ph type="dt" sz="half" idx="10"/>
          </p:nvPr>
        </p:nvSpPr>
        <p:spPr/>
        <p:txBody>
          <a:bodyPr/>
          <a:lstStyle/>
          <a:p>
            <a:fld id="{51501942-898E-4D3B-ACAB-3354A792875E}" type="datetime1">
              <a:rPr lang="en-GB" smtClean="0"/>
              <a:t>13/06/2024</a:t>
            </a:fld>
            <a:endParaRPr lang="en-GB"/>
          </a:p>
        </p:txBody>
      </p:sp>
      <p:sp>
        <p:nvSpPr>
          <p:cNvPr id="4" name="Fußzeilenplatzhalter 3">
            <a:extLst>
              <a:ext uri="{FF2B5EF4-FFF2-40B4-BE49-F238E27FC236}">
                <a16:creationId xmlns:a16="http://schemas.microsoft.com/office/drawing/2014/main" id="{50716C80-B1A6-4504-A11B-54C6141CD5D2}"/>
              </a:ext>
            </a:extLst>
          </p:cNvPr>
          <p:cNvSpPr>
            <a:spLocks noGrp="1"/>
          </p:cNvSpPr>
          <p:nvPr>
            <p:ph type="ftr" sz="quarter" idx="11"/>
          </p:nvPr>
        </p:nvSpPr>
        <p:spPr/>
        <p:txBody>
          <a:bodyPr/>
          <a:lstStyle/>
          <a:p>
            <a:r>
              <a:rPr lang="en-GB"/>
              <a:t>Radium presents Radium.</a:t>
            </a:r>
          </a:p>
        </p:txBody>
      </p:sp>
      <p:sp>
        <p:nvSpPr>
          <p:cNvPr id="5" name="Foliennummernplatzhalter 4">
            <a:extLst>
              <a:ext uri="{FF2B5EF4-FFF2-40B4-BE49-F238E27FC236}">
                <a16:creationId xmlns:a16="http://schemas.microsoft.com/office/drawing/2014/main" id="{38AE3674-3107-4DFC-849B-7D726D5BDF45}"/>
              </a:ext>
            </a:extLst>
          </p:cNvPr>
          <p:cNvSpPr>
            <a:spLocks noGrp="1"/>
          </p:cNvSpPr>
          <p:nvPr>
            <p:ph type="sldNum" sz="quarter" idx="12"/>
          </p:nvPr>
        </p:nvSpPr>
        <p:spPr/>
        <p:txBody>
          <a:bodyPr/>
          <a:lstStyle/>
          <a:p>
            <a:fld id="{8BFA4181-09EF-4410-8795-DB2C7B2B0115}" type="slidenum">
              <a:rPr lang="en-GB" smtClean="0"/>
              <a:pPr/>
              <a:t>22</a:t>
            </a:fld>
            <a:endParaRPr lang="en-GB"/>
          </a:p>
        </p:txBody>
      </p:sp>
      <p:sp>
        <p:nvSpPr>
          <p:cNvPr id="2" name="Titel 1">
            <a:extLst>
              <a:ext uri="{FF2B5EF4-FFF2-40B4-BE49-F238E27FC236}">
                <a16:creationId xmlns:a16="http://schemas.microsoft.com/office/drawing/2014/main" id="{0CA88246-0703-43F0-8810-8DC60862F0FA}"/>
              </a:ext>
            </a:extLst>
          </p:cNvPr>
          <p:cNvSpPr>
            <a:spLocks noGrp="1"/>
          </p:cNvSpPr>
          <p:nvPr>
            <p:ph type="title"/>
          </p:nvPr>
        </p:nvSpPr>
        <p:spPr/>
        <p:txBody>
          <a:bodyPr/>
          <a:lstStyle/>
          <a:p>
            <a:r>
              <a:rPr lang="en-GB" dirty="0" err="1"/>
              <a:t>Produkts</a:t>
            </a:r>
            <a:r>
              <a:rPr lang="en-GB" dirty="0"/>
              <a:t> &amp; Services.</a:t>
            </a:r>
          </a:p>
        </p:txBody>
      </p:sp>
      <p:sp>
        <p:nvSpPr>
          <p:cNvPr id="6" name="Textplatzhalter 5">
            <a:extLst>
              <a:ext uri="{FF2B5EF4-FFF2-40B4-BE49-F238E27FC236}">
                <a16:creationId xmlns:a16="http://schemas.microsoft.com/office/drawing/2014/main" id="{9D4CF85A-713C-4E09-8279-5B497CB81011}"/>
              </a:ext>
            </a:extLst>
          </p:cNvPr>
          <p:cNvSpPr>
            <a:spLocks noGrp="1"/>
          </p:cNvSpPr>
          <p:nvPr>
            <p:ph type="body" sz="quarter" idx="14"/>
          </p:nvPr>
        </p:nvSpPr>
        <p:spPr/>
        <p:txBody>
          <a:bodyPr/>
          <a:lstStyle/>
          <a:p>
            <a:r>
              <a:rPr lang="en-GB">
                <a:latin typeface="Helvetica Neue" panose="02000503000000020004" pitchFamily="2"/>
                <a:ea typeface="Helvetica Neue" panose="02000503000000020004" pitchFamily="2"/>
                <a:cs typeface="Helvetica Neue" panose="02000503000000020004" pitchFamily="2"/>
              </a:rPr>
              <a:t>Radium TECH.</a:t>
            </a:r>
          </a:p>
        </p:txBody>
      </p:sp>
      <p:pic>
        <p:nvPicPr>
          <p:cNvPr id="7" name="Grafik 6" descr="Ein Bild, das Himmel, draußen, Ebene, Flugzeug enthält.&#10;&#10;Automatisch generierte Beschreibung">
            <a:extLst>
              <a:ext uri="{FF2B5EF4-FFF2-40B4-BE49-F238E27FC236}">
                <a16:creationId xmlns:a16="http://schemas.microsoft.com/office/drawing/2014/main" id="{55EA8D1F-61A4-4128-B392-0A7444440A0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05" t="15417" r="1705" b="19600"/>
          <a:stretch/>
        </p:blipFill>
        <p:spPr>
          <a:xfrm>
            <a:off x="2189324" y="4567997"/>
            <a:ext cx="3013069" cy="1666590"/>
          </a:xfrm>
          <a:prstGeom prst="rect">
            <a:avLst/>
          </a:prstGeom>
        </p:spPr>
      </p:pic>
      <p:cxnSp>
        <p:nvCxnSpPr>
          <p:cNvPr id="8" name="Gerader Verbinder 7">
            <a:extLst>
              <a:ext uri="{FF2B5EF4-FFF2-40B4-BE49-F238E27FC236}">
                <a16:creationId xmlns:a16="http://schemas.microsoft.com/office/drawing/2014/main" id="{853F59EE-4570-440D-9464-C8F4285DA765}"/>
              </a:ext>
            </a:extLst>
          </p:cNvPr>
          <p:cNvCxnSpPr>
            <a:cxnSpLocks/>
          </p:cNvCxnSpPr>
          <p:nvPr/>
        </p:nvCxnSpPr>
        <p:spPr>
          <a:xfrm>
            <a:off x="8654375" y="2496935"/>
            <a:ext cx="0" cy="3769604"/>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0D5DBC39-CD45-4C78-BB8F-DB6DEBEEFCDF}"/>
              </a:ext>
            </a:extLst>
          </p:cNvPr>
          <p:cNvSpPr txBox="1"/>
          <p:nvPr/>
        </p:nvSpPr>
        <p:spPr>
          <a:xfrm>
            <a:off x="8754085" y="2946941"/>
            <a:ext cx="2673523" cy="307777"/>
          </a:xfrm>
          <a:prstGeom prst="rect">
            <a:avLst/>
          </a:prstGeom>
          <a:noFill/>
        </p:spPr>
        <p:txBody>
          <a:bodyPr wrap="square" rtlCol="0">
            <a:spAutoFit/>
          </a:bodyPr>
          <a:lstStyle/>
          <a:p>
            <a:pPr algn="l"/>
            <a:r>
              <a:rPr lang="en-GB" sz="1400">
                <a:latin typeface="Helvetica Neue" panose="02000503000000020004" pitchFamily="2"/>
                <a:ea typeface="Helvetica Neue" panose="02000503000000020004" pitchFamily="2"/>
                <a:cs typeface="Helvetica Neue" panose="02000503000000020004" pitchFamily="2"/>
              </a:rPr>
              <a:t>Enablers: Service &amp; After Sales</a:t>
            </a:r>
          </a:p>
        </p:txBody>
      </p:sp>
      <p:sp>
        <p:nvSpPr>
          <p:cNvPr id="11" name="Rechteck 6">
            <a:extLst>
              <a:ext uri="{FF2B5EF4-FFF2-40B4-BE49-F238E27FC236}">
                <a16:creationId xmlns:a16="http://schemas.microsoft.com/office/drawing/2014/main" id="{69FAC984-5BE8-4689-9B46-82694A89B22D}"/>
              </a:ext>
            </a:extLst>
          </p:cNvPr>
          <p:cNvSpPr/>
          <p:nvPr>
            <p:custDataLst>
              <p:tags r:id="rId1"/>
            </p:custDataLst>
          </p:nvPr>
        </p:nvSpPr>
        <p:spPr bwMode="auto">
          <a:xfrm>
            <a:off x="2225886" y="2496935"/>
            <a:ext cx="2976508" cy="414114"/>
          </a:xfrm>
          <a:prstGeom prst="rect">
            <a:avLst/>
          </a:prstGeom>
          <a:solidFill>
            <a:srgbClr val="FF6600"/>
          </a:solidFill>
          <a:ln w="12700">
            <a:solidFill>
              <a:srgbClr val="FF6600"/>
            </a:solidFill>
            <a:miter lim="800000"/>
            <a:headEnd/>
            <a:tailEnd/>
          </a:ln>
          <a:effectLst/>
        </p:spPr>
        <p:txBody>
          <a:bodyPr lIns="90000" tIns="46800" rIns="90000" bIns="46800" anchor="ctr"/>
          <a:lstStyle/>
          <a:p>
            <a:pPr eaLnBrk="0" hangingPunct="0">
              <a:spcAft>
                <a:spcPct val="0"/>
              </a:spcAft>
            </a:pPr>
            <a:r>
              <a:rPr lang="en-GB" sz="1400" b="1">
                <a:solidFill>
                  <a:schemeClr val="bg1"/>
                </a:solidFill>
                <a:latin typeface="Helvetica Neue" panose="02000503000000020004" pitchFamily="2"/>
                <a:ea typeface="Helvetica Neue" panose="02000503000000020004" pitchFamily="2"/>
                <a:cs typeface="Helvetica Neue" panose="02000503000000020004" pitchFamily="2"/>
              </a:rPr>
              <a:t>UV Lamps</a:t>
            </a:r>
          </a:p>
        </p:txBody>
      </p:sp>
      <p:sp>
        <p:nvSpPr>
          <p:cNvPr id="13" name="Rechteck 6">
            <a:extLst>
              <a:ext uri="{FF2B5EF4-FFF2-40B4-BE49-F238E27FC236}">
                <a16:creationId xmlns:a16="http://schemas.microsoft.com/office/drawing/2014/main" id="{4A25CC34-55E7-4B99-8449-B8B985AE1E61}"/>
              </a:ext>
            </a:extLst>
          </p:cNvPr>
          <p:cNvSpPr/>
          <p:nvPr>
            <p:custDataLst>
              <p:tags r:id="rId2"/>
            </p:custDataLst>
          </p:nvPr>
        </p:nvSpPr>
        <p:spPr bwMode="auto">
          <a:xfrm>
            <a:off x="5299948" y="2496935"/>
            <a:ext cx="2970493" cy="414114"/>
          </a:xfrm>
          <a:prstGeom prst="rect">
            <a:avLst/>
          </a:prstGeom>
          <a:solidFill>
            <a:srgbClr val="FF6600"/>
          </a:solidFill>
          <a:ln w="12700">
            <a:solidFill>
              <a:srgbClr val="FF6600"/>
            </a:solidFill>
            <a:miter lim="800000"/>
            <a:headEnd/>
            <a:tailEnd/>
          </a:ln>
          <a:effectLst/>
        </p:spPr>
        <p:txBody>
          <a:bodyPr lIns="90000" tIns="46800" rIns="90000" bIns="46800" anchor="ctr"/>
          <a:lstStyle/>
          <a:p>
            <a:pPr eaLnBrk="0" hangingPunct="0">
              <a:spcAft>
                <a:spcPct val="0"/>
              </a:spcAft>
            </a:pPr>
            <a:r>
              <a:rPr lang="en-GB" sz="1400" b="1" dirty="0">
                <a:solidFill>
                  <a:schemeClr val="bg1"/>
                </a:solidFill>
                <a:latin typeface="Helvetica Neue" panose="02000503000000020004" pitchFamily="2"/>
                <a:ea typeface="Helvetica Neue" panose="02000503000000020004" pitchFamily="2"/>
                <a:cs typeface="Helvetica Neue" panose="02000503000000020004" pitchFamily="2"/>
              </a:rPr>
              <a:t>IR Lamps</a:t>
            </a:r>
          </a:p>
        </p:txBody>
      </p:sp>
      <p:sp>
        <p:nvSpPr>
          <p:cNvPr id="14" name="Textfeld 13">
            <a:extLst>
              <a:ext uri="{FF2B5EF4-FFF2-40B4-BE49-F238E27FC236}">
                <a16:creationId xmlns:a16="http://schemas.microsoft.com/office/drawing/2014/main" id="{4B8E6011-510C-4505-9A96-5E5C10FD369D}"/>
              </a:ext>
            </a:extLst>
          </p:cNvPr>
          <p:cNvSpPr txBox="1"/>
          <p:nvPr/>
        </p:nvSpPr>
        <p:spPr>
          <a:xfrm>
            <a:off x="8799186" y="4042420"/>
            <a:ext cx="1869554" cy="738664"/>
          </a:xfrm>
          <a:prstGeom prst="rect">
            <a:avLst/>
          </a:prstGeom>
          <a:noFill/>
        </p:spPr>
        <p:txBody>
          <a:bodyPr wrap="square" rtlCol="0">
            <a:spAutoFit/>
          </a:bodyPr>
          <a:lstStyle/>
          <a:p>
            <a:r>
              <a:rPr lang="en-GB" sz="1400">
                <a:latin typeface="Helvetica Neue" panose="02000503000000020004" pitchFamily="2"/>
                <a:ea typeface="Helvetica Neue" panose="02000503000000020004" pitchFamily="2"/>
                <a:cs typeface="Helvetica Neue" panose="02000503000000020004" pitchFamily="2"/>
              </a:rPr>
              <a:t>Production</a:t>
            </a:r>
          </a:p>
          <a:p>
            <a:r>
              <a:rPr lang="en-GB" sz="1400">
                <a:latin typeface="Helvetica Neue" panose="02000503000000020004" pitchFamily="2"/>
                <a:ea typeface="Helvetica Neue" panose="02000503000000020004" pitchFamily="2"/>
                <a:cs typeface="Helvetica Neue" panose="02000503000000020004" pitchFamily="2"/>
              </a:rPr>
              <a:t>Development</a:t>
            </a:r>
          </a:p>
          <a:p>
            <a:r>
              <a:rPr lang="en-GB" sz="1400">
                <a:latin typeface="Helvetica Neue" panose="02000503000000020004" pitchFamily="2"/>
                <a:ea typeface="Helvetica Neue" panose="02000503000000020004" pitchFamily="2"/>
                <a:cs typeface="Helvetica Neue" panose="02000503000000020004" pitchFamily="2"/>
              </a:rPr>
              <a:t>Project support</a:t>
            </a:r>
          </a:p>
        </p:txBody>
      </p:sp>
      <p:sp>
        <p:nvSpPr>
          <p:cNvPr id="19" name="Rectangle 8">
            <a:extLst>
              <a:ext uri="{FF2B5EF4-FFF2-40B4-BE49-F238E27FC236}">
                <a16:creationId xmlns:a16="http://schemas.microsoft.com/office/drawing/2014/main" id="{A0A9D7DD-40F1-4C25-91B6-AAF9172E68BB}"/>
              </a:ext>
            </a:extLst>
          </p:cNvPr>
          <p:cNvSpPr/>
          <p:nvPr/>
        </p:nvSpPr>
        <p:spPr>
          <a:xfrm>
            <a:off x="1165608" y="2927409"/>
            <a:ext cx="1016971" cy="788064"/>
          </a:xfrm>
          <a:prstGeom prst="rect">
            <a:avLst/>
          </a:prstGeom>
          <a:solidFill>
            <a:schemeClr val="bg1">
              <a:lumMod val="8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en-GB" sz="1400" b="1">
                <a:solidFill>
                  <a:schemeClr val="lt1">
                    <a:lumMod val="100000"/>
                  </a:schemeClr>
                </a:solidFill>
                <a:latin typeface="Helvetica Neue" panose="02000503000000020004" pitchFamily="2"/>
                <a:ea typeface="Helvetica Neue" panose="02000503000000020004" pitchFamily="2"/>
                <a:cs typeface="Helvetica Neue" panose="02000503000000020004" pitchFamily="2"/>
              </a:rPr>
              <a:t>Products</a:t>
            </a:r>
          </a:p>
        </p:txBody>
      </p:sp>
      <p:sp>
        <p:nvSpPr>
          <p:cNvPr id="20" name="Rectangle 30">
            <a:extLst>
              <a:ext uri="{FF2B5EF4-FFF2-40B4-BE49-F238E27FC236}">
                <a16:creationId xmlns:a16="http://schemas.microsoft.com/office/drawing/2014/main" id="{51AD8699-B7F2-4A21-88DD-33C70B51D115}"/>
              </a:ext>
            </a:extLst>
          </p:cNvPr>
          <p:cNvSpPr/>
          <p:nvPr/>
        </p:nvSpPr>
        <p:spPr>
          <a:xfrm>
            <a:off x="888150" y="4580671"/>
            <a:ext cx="219974" cy="1666590"/>
          </a:xfrm>
          <a:prstGeom prst="rect">
            <a:avLst/>
          </a:prstGeom>
          <a:solidFill>
            <a:srgbClr val="FF6600"/>
          </a:solidFill>
          <a:ln>
            <a:solidFill>
              <a:srgbClr val="FF6600"/>
            </a:solidFill>
          </a:ln>
        </p:spPr>
        <p:txBody>
          <a:bodyPr vert="vert270" wrap="square" lIns="0" tIns="0" rIns="0" bIns="0" rtlCol="0" anchor="ctr">
            <a:noAutofit/>
          </a:bodyPr>
          <a:lstStyle/>
          <a:p>
            <a:pPr algn="ctr"/>
            <a:r>
              <a:rPr lang="en-GB" sz="1000" b="1">
                <a:solidFill>
                  <a:schemeClr val="bg1"/>
                </a:solidFill>
              </a:rPr>
              <a:t>New business</a:t>
            </a:r>
          </a:p>
        </p:txBody>
      </p:sp>
      <p:sp>
        <p:nvSpPr>
          <p:cNvPr id="21" name="Rectangle 32">
            <a:extLst>
              <a:ext uri="{FF2B5EF4-FFF2-40B4-BE49-F238E27FC236}">
                <a16:creationId xmlns:a16="http://schemas.microsoft.com/office/drawing/2014/main" id="{2E281DD1-1C24-40D1-94F8-53E8DAFBE802}"/>
              </a:ext>
            </a:extLst>
          </p:cNvPr>
          <p:cNvSpPr/>
          <p:nvPr/>
        </p:nvSpPr>
        <p:spPr>
          <a:xfrm>
            <a:off x="1172382" y="3735854"/>
            <a:ext cx="1009535" cy="813701"/>
          </a:xfrm>
          <a:prstGeom prst="rect">
            <a:avLst/>
          </a:prstGeom>
          <a:solidFill>
            <a:schemeClr val="bg1">
              <a:lumMod val="8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en-GB" sz="1400" b="1">
                <a:solidFill>
                  <a:schemeClr val="lt1">
                    <a:lumMod val="100000"/>
                  </a:schemeClr>
                </a:solidFill>
                <a:latin typeface="Helvetica Neue" panose="02000503000000020004" pitchFamily="2"/>
                <a:ea typeface="Helvetica Neue" panose="02000503000000020004" pitchFamily="2"/>
                <a:cs typeface="Helvetica Neue" panose="02000503000000020004" pitchFamily="2"/>
              </a:rPr>
              <a:t>Appli-cationen</a:t>
            </a:r>
          </a:p>
        </p:txBody>
      </p:sp>
      <p:cxnSp>
        <p:nvCxnSpPr>
          <p:cNvPr id="23" name="Straight Connector 36">
            <a:extLst>
              <a:ext uri="{FF2B5EF4-FFF2-40B4-BE49-F238E27FC236}">
                <a16:creationId xmlns:a16="http://schemas.microsoft.com/office/drawing/2014/main" id="{2025C2FD-3172-4200-946F-A1F6E350F366}"/>
              </a:ext>
            </a:extLst>
          </p:cNvPr>
          <p:cNvCxnSpPr>
            <a:cxnSpLocks/>
          </p:cNvCxnSpPr>
          <p:nvPr/>
        </p:nvCxnSpPr>
        <p:spPr>
          <a:xfrm>
            <a:off x="2224491" y="3733914"/>
            <a:ext cx="6037962" cy="0"/>
          </a:xfrm>
          <a:prstGeom prst="line">
            <a:avLst/>
          </a:prstGeom>
          <a:ln w="15875" cmpd="sng">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EB0F0ECB-4E63-481D-81AC-3FE285DE96F4}"/>
              </a:ext>
            </a:extLst>
          </p:cNvPr>
          <p:cNvSpPr txBox="1">
            <a:spLocks/>
          </p:cNvSpPr>
          <p:nvPr>
            <p:custDataLst>
              <p:tags r:id="rId3"/>
            </p:custDataLst>
          </p:nvPr>
        </p:nvSpPr>
        <p:spPr bwMode="gray">
          <a:xfrm>
            <a:off x="2233747" y="3810606"/>
            <a:ext cx="2970493" cy="738949"/>
          </a:xfrm>
          <a:prstGeom prst="rect">
            <a:avLst/>
          </a:prstGeom>
          <a:noFill/>
          <a:ln w="12700">
            <a:noFill/>
          </a:ln>
          <a:extLst>
            <a:ext uri="{91240B29-F687-4F45-9708-019B960494DF}">
              <a14:hiddenLine xmlns:a14="http://schemas.microsoft.com/office/drawing/2010/main" w="12700">
                <a:solidFill>
                  <a:schemeClr val="accent1"/>
                </a:solidFill>
              </a14:hiddenLine>
            </a:ext>
          </a:extLst>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200">
                <a:latin typeface="Helvetica Neue" panose="02000503000000020004" pitchFamily="2"/>
                <a:ea typeface="Helvetica Neue" panose="02000503000000020004" pitchFamily="2"/>
                <a:cs typeface="Helvetica Neue" panose="02000503000000020004" pitchFamily="2"/>
              </a:rPr>
              <a:t>Water treatment, air treatment, surface treatment</a:t>
            </a:r>
          </a:p>
        </p:txBody>
      </p:sp>
      <p:sp>
        <p:nvSpPr>
          <p:cNvPr id="27" name="Text Placeholder 2">
            <a:extLst>
              <a:ext uri="{FF2B5EF4-FFF2-40B4-BE49-F238E27FC236}">
                <a16:creationId xmlns:a16="http://schemas.microsoft.com/office/drawing/2014/main" id="{025E6420-2547-4E61-9A80-CDBB1024CD2A}"/>
              </a:ext>
            </a:extLst>
          </p:cNvPr>
          <p:cNvSpPr txBox="1">
            <a:spLocks/>
          </p:cNvSpPr>
          <p:nvPr>
            <p:custDataLst>
              <p:tags r:id="rId4"/>
            </p:custDataLst>
          </p:nvPr>
        </p:nvSpPr>
        <p:spPr bwMode="gray">
          <a:xfrm>
            <a:off x="5306901" y="3806112"/>
            <a:ext cx="2955553" cy="769493"/>
          </a:xfrm>
          <a:prstGeom prst="rect">
            <a:avLst/>
          </a:prstGeom>
          <a:noFill/>
          <a:ln w="12700">
            <a:noFill/>
          </a:ln>
          <a:extLst>
            <a:ext uri="{91240B29-F687-4F45-9708-019B960494DF}">
              <a14:hiddenLine xmlns:a14="http://schemas.microsoft.com/office/drawing/2010/main" w="12700">
                <a:solidFill>
                  <a:schemeClr val="accent1"/>
                </a:solidFill>
              </a14:hiddenLine>
            </a:ext>
          </a:extLst>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200">
                <a:latin typeface="Helvetica Neue" panose="02000503000000020004" pitchFamily="2"/>
                <a:ea typeface="Helvetica Neue" panose="02000503000000020004" pitchFamily="2"/>
                <a:cs typeface="Helvetica Neue" panose="02000503000000020004" pitchFamily="2"/>
              </a:rPr>
              <a:t>Heating</a:t>
            </a:r>
          </a:p>
        </p:txBody>
      </p:sp>
      <p:sp>
        <p:nvSpPr>
          <p:cNvPr id="28" name="Text Placeholder 2">
            <a:extLst>
              <a:ext uri="{FF2B5EF4-FFF2-40B4-BE49-F238E27FC236}">
                <a16:creationId xmlns:a16="http://schemas.microsoft.com/office/drawing/2014/main" id="{6E11B34E-504F-477C-BDA0-0606D0F94950}"/>
              </a:ext>
            </a:extLst>
          </p:cNvPr>
          <p:cNvSpPr txBox="1">
            <a:spLocks/>
          </p:cNvSpPr>
          <p:nvPr>
            <p:custDataLst>
              <p:tags r:id="rId5"/>
            </p:custDataLst>
          </p:nvPr>
        </p:nvSpPr>
        <p:spPr bwMode="gray">
          <a:xfrm>
            <a:off x="2225885" y="4557319"/>
            <a:ext cx="2976508" cy="1677268"/>
          </a:xfrm>
          <a:prstGeom prst="rect">
            <a:avLst/>
          </a:prstGeom>
          <a:solidFill>
            <a:srgbClr val="FFFFFF">
              <a:alpha val="50196"/>
            </a:srgbClr>
          </a:solid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200" dirty="0">
                <a:solidFill>
                  <a:schemeClr val="bg2">
                    <a:lumMod val="10000"/>
                  </a:schemeClr>
                </a:solidFill>
                <a:latin typeface="Helvetica Neue" panose="02000503000000020004" pitchFamily="2"/>
                <a:ea typeface="Helvetica Neue" panose="02000503000000020004" pitchFamily="2"/>
                <a:cs typeface="Helvetica Neue" panose="02000503000000020004" pitchFamily="2"/>
              </a:rPr>
              <a:t>Surface treatment for aircraft wings with customized XERADEX lamps</a:t>
            </a:r>
          </a:p>
          <a:p>
            <a:pPr>
              <a:buClr>
                <a:srgbClr val="FF6600"/>
              </a:buClr>
              <a:buFont typeface="Symbol" panose="05050102010706020507" pitchFamily="18" charset="2"/>
              <a:buChar char="-"/>
            </a:pPr>
            <a:r>
              <a:rPr lang="en-GB" sz="1200" dirty="0">
                <a:solidFill>
                  <a:schemeClr val="bg2">
                    <a:lumMod val="10000"/>
                  </a:schemeClr>
                </a:solidFill>
                <a:latin typeface="Helvetica Neue" panose="02000503000000020004" pitchFamily="2"/>
                <a:ea typeface="Helvetica Neue" panose="02000503000000020004" pitchFamily="2"/>
                <a:cs typeface="Helvetica Neue" panose="02000503000000020004" pitchFamily="2"/>
              </a:rPr>
              <a:t>Surface </a:t>
            </a:r>
            <a:r>
              <a:rPr lang="en-GB" sz="1200" dirty="0" err="1">
                <a:solidFill>
                  <a:schemeClr val="bg2">
                    <a:lumMod val="10000"/>
                  </a:schemeClr>
                </a:solidFill>
                <a:latin typeface="Helvetica Neue" panose="02000503000000020004" pitchFamily="2"/>
                <a:ea typeface="Helvetica Neue" panose="02000503000000020004" pitchFamily="2"/>
                <a:cs typeface="Helvetica Neue" panose="02000503000000020004" pitchFamily="2"/>
              </a:rPr>
              <a:t>pretreatment</a:t>
            </a:r>
            <a:r>
              <a:rPr lang="en-GB" sz="1200" dirty="0">
                <a:solidFill>
                  <a:schemeClr val="bg2">
                    <a:lumMod val="10000"/>
                  </a:schemeClr>
                </a:solidFill>
                <a:latin typeface="Helvetica Neue" panose="02000503000000020004" pitchFamily="2"/>
                <a:ea typeface="Helvetica Neue" panose="02000503000000020004" pitchFamily="2"/>
                <a:cs typeface="Helvetica Neue" panose="02000503000000020004" pitchFamily="2"/>
              </a:rPr>
              <a:t>, e.g. bonding</a:t>
            </a:r>
          </a:p>
        </p:txBody>
      </p:sp>
      <p:pic>
        <p:nvPicPr>
          <p:cNvPr id="29" name="Picture 19" descr="Bildergebnis fÃ¼r Hallen Heizung">
            <a:extLst>
              <a:ext uri="{FF2B5EF4-FFF2-40B4-BE49-F238E27FC236}">
                <a16:creationId xmlns:a16="http://schemas.microsoft.com/office/drawing/2014/main" id="{E3482DA2-BEF6-45E2-8626-6596145B347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0613"/>
          <a:stretch/>
        </p:blipFill>
        <p:spPr bwMode="auto">
          <a:xfrm>
            <a:off x="5310895" y="4560749"/>
            <a:ext cx="2955552" cy="1676655"/>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2">
            <a:extLst>
              <a:ext uri="{FF2B5EF4-FFF2-40B4-BE49-F238E27FC236}">
                <a16:creationId xmlns:a16="http://schemas.microsoft.com/office/drawing/2014/main" id="{5E774061-BB4C-4C94-A3B3-E862CA681C84}"/>
              </a:ext>
            </a:extLst>
          </p:cNvPr>
          <p:cNvSpPr txBox="1">
            <a:spLocks/>
          </p:cNvSpPr>
          <p:nvPr>
            <p:custDataLst>
              <p:tags r:id="rId6"/>
            </p:custDataLst>
          </p:nvPr>
        </p:nvSpPr>
        <p:spPr bwMode="gray">
          <a:xfrm>
            <a:off x="5306901" y="4552929"/>
            <a:ext cx="2955552" cy="1681658"/>
          </a:xfrm>
          <a:prstGeom prst="rect">
            <a:avLst/>
          </a:prstGeom>
          <a:solidFill>
            <a:srgbClr val="FFFFFF">
              <a:alpha val="69020"/>
            </a:srgbClr>
          </a:solidFill>
          <a:ln w="12700">
            <a:no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200" dirty="0">
                <a:solidFill>
                  <a:schemeClr val="bg2">
                    <a:lumMod val="10000"/>
                  </a:schemeClr>
                </a:solidFill>
                <a:latin typeface="Helvetica Neue" panose="02000503000000020004" pitchFamily="2"/>
                <a:ea typeface="Helvetica Neue" panose="02000503000000020004" pitchFamily="2"/>
                <a:cs typeface="Helvetica Neue" panose="02000503000000020004" pitchFamily="2"/>
              </a:rPr>
              <a:t>Indoor and industrial heating (driver: renewable energy such as solar); replacement of gas heating system</a:t>
            </a:r>
          </a:p>
          <a:p>
            <a:pPr marL="0" indent="0">
              <a:buNone/>
            </a:pPr>
            <a:endParaRPr lang="en-GB" sz="1200" dirty="0">
              <a:latin typeface="Helvetica Neue" panose="02000503000000020004" pitchFamily="2"/>
              <a:ea typeface="Helvetica Neue" panose="02000503000000020004" pitchFamily="2"/>
              <a:cs typeface="Helvetica Neue" panose="02000503000000020004" pitchFamily="2"/>
            </a:endParaRPr>
          </a:p>
        </p:txBody>
      </p:sp>
      <p:sp>
        <p:nvSpPr>
          <p:cNvPr id="31" name="IsoscelesTriangle49">
            <a:extLst>
              <a:ext uri="{FF2B5EF4-FFF2-40B4-BE49-F238E27FC236}">
                <a16:creationId xmlns:a16="http://schemas.microsoft.com/office/drawing/2014/main" id="{6EAA47C4-FFD6-44D6-968A-5DBEE490D949}"/>
              </a:ext>
            </a:extLst>
          </p:cNvPr>
          <p:cNvSpPr/>
          <p:nvPr/>
        </p:nvSpPr>
        <p:spPr>
          <a:xfrm rot="16200000">
            <a:off x="8395612" y="4230904"/>
            <a:ext cx="361950" cy="155575"/>
          </a:xfrm>
          <a:prstGeom prst="triangle">
            <a:avLst/>
          </a:prstGeom>
          <a:solidFill>
            <a:schemeClr val="tx1"/>
          </a:solidFill>
          <a:ln w="222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0">
            <a:extLst>
              <a:ext uri="{FF2B5EF4-FFF2-40B4-BE49-F238E27FC236}">
                <a16:creationId xmlns:a16="http://schemas.microsoft.com/office/drawing/2014/main" id="{19EFE910-7ED5-4562-AC45-59F29813C881}"/>
              </a:ext>
            </a:extLst>
          </p:cNvPr>
          <p:cNvSpPr/>
          <p:nvPr/>
        </p:nvSpPr>
        <p:spPr>
          <a:xfrm>
            <a:off x="885564" y="2927409"/>
            <a:ext cx="225464" cy="1622146"/>
          </a:xfrm>
          <a:prstGeom prst="rect">
            <a:avLst/>
          </a:prstGeom>
          <a:solidFill>
            <a:srgbClr val="FF6600"/>
          </a:solidFill>
          <a:ln>
            <a:solidFill>
              <a:srgbClr val="FF6600"/>
            </a:solidFill>
          </a:ln>
        </p:spPr>
        <p:txBody>
          <a:bodyPr vert="vert270" wrap="square" lIns="0" tIns="0" rIns="0" bIns="0" rtlCol="0" anchor="ctr">
            <a:noAutofit/>
          </a:bodyPr>
          <a:lstStyle/>
          <a:p>
            <a:pPr algn="ctr"/>
            <a:r>
              <a:rPr lang="en-GB" sz="1000" b="1">
                <a:solidFill>
                  <a:schemeClr val="bg1"/>
                </a:solidFill>
              </a:rPr>
              <a:t>Existing business</a:t>
            </a:r>
          </a:p>
        </p:txBody>
      </p:sp>
      <p:sp>
        <p:nvSpPr>
          <p:cNvPr id="33" name="Rectangle 32">
            <a:extLst>
              <a:ext uri="{FF2B5EF4-FFF2-40B4-BE49-F238E27FC236}">
                <a16:creationId xmlns:a16="http://schemas.microsoft.com/office/drawing/2014/main" id="{7CD79506-B247-4CD7-9852-3EF5B1745182}"/>
              </a:ext>
            </a:extLst>
          </p:cNvPr>
          <p:cNvSpPr/>
          <p:nvPr/>
        </p:nvSpPr>
        <p:spPr>
          <a:xfrm>
            <a:off x="1172382" y="4589271"/>
            <a:ext cx="1012948" cy="1645316"/>
          </a:xfrm>
          <a:prstGeom prst="rect">
            <a:avLst/>
          </a:prstGeom>
          <a:solidFill>
            <a:schemeClr val="bg1">
              <a:lumMod val="8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5000"/>
              </a:lnSpc>
            </a:pPr>
            <a:r>
              <a:rPr lang="en-GB" sz="1400" b="1">
                <a:solidFill>
                  <a:schemeClr val="lt1">
                    <a:lumMod val="100000"/>
                  </a:schemeClr>
                </a:solidFill>
                <a:latin typeface="Helvetica Neue" panose="02000503000000020004" pitchFamily="2"/>
                <a:ea typeface="Helvetica Neue" panose="02000503000000020004" pitchFamily="2"/>
                <a:cs typeface="Helvetica Neue" panose="02000503000000020004" pitchFamily="2"/>
              </a:rPr>
              <a:t>New Applica-tionen</a:t>
            </a:r>
          </a:p>
        </p:txBody>
      </p:sp>
      <p:pic>
        <p:nvPicPr>
          <p:cNvPr id="34" name="Grafik 33">
            <a:extLst>
              <a:ext uri="{FF2B5EF4-FFF2-40B4-BE49-F238E27FC236}">
                <a16:creationId xmlns:a16="http://schemas.microsoft.com/office/drawing/2014/main" id="{A86DA0B9-4BA7-4029-8546-DDE38309AF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11298" y="2976524"/>
            <a:ext cx="1477897" cy="738949"/>
          </a:xfrm>
          <a:prstGeom prst="rect">
            <a:avLst/>
          </a:prstGeom>
        </p:spPr>
      </p:pic>
      <p:pic>
        <p:nvPicPr>
          <p:cNvPr id="35" name="Grafik 34">
            <a:extLst>
              <a:ext uri="{FF2B5EF4-FFF2-40B4-BE49-F238E27FC236}">
                <a16:creationId xmlns:a16="http://schemas.microsoft.com/office/drawing/2014/main" id="{38ADF822-0BCF-4F3A-A822-4D5CC06F788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54" t="20796" r="12497" b="10197"/>
          <a:stretch/>
        </p:blipFill>
        <p:spPr>
          <a:xfrm>
            <a:off x="7094422" y="3862148"/>
            <a:ext cx="1098817" cy="595128"/>
          </a:xfrm>
          <a:prstGeom prst="rect">
            <a:avLst/>
          </a:prstGeom>
        </p:spPr>
      </p:pic>
      <p:pic>
        <p:nvPicPr>
          <p:cNvPr id="36" name="Picture 21" descr="Produktbild - Ralotherm Infrarotstrahler mit Kabel, ITT 1000W 240V-0655">
            <a:extLst>
              <a:ext uri="{FF2B5EF4-FFF2-40B4-BE49-F238E27FC236}">
                <a16:creationId xmlns:a16="http://schemas.microsoft.com/office/drawing/2014/main" id="{A883EE41-B1EA-46F9-BE1E-12D0432700B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7417596" y="3007613"/>
            <a:ext cx="507599" cy="6084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A25D1D95-24AF-4719-A848-D0E07C8A509A}"/>
              </a:ext>
            </a:extLst>
          </p:cNvPr>
          <p:cNvSpPr txBox="1">
            <a:spLocks/>
          </p:cNvSpPr>
          <p:nvPr>
            <p:custDataLst>
              <p:tags r:id="rId7"/>
            </p:custDataLst>
          </p:nvPr>
        </p:nvSpPr>
        <p:spPr bwMode="gray">
          <a:xfrm>
            <a:off x="2229752" y="2916521"/>
            <a:ext cx="2972640" cy="3323538"/>
          </a:xfrm>
          <a:prstGeom prst="rect">
            <a:avLst/>
          </a:prstGeom>
          <a:noFill/>
          <a:ln w="12700">
            <a:solidFill>
              <a:srgbClr val="FF6600"/>
            </a:solid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200">
                <a:latin typeface="Helvetica Neue" panose="02000503000000020004" pitchFamily="2"/>
                <a:ea typeface="Helvetica Neue" panose="02000503000000020004" pitchFamily="2"/>
                <a:cs typeface="Helvetica Neue" panose="02000503000000020004" pitchFamily="2"/>
              </a:rPr>
              <a:t>XERADEX 172</a:t>
            </a:r>
          </a:p>
          <a:p>
            <a:pPr>
              <a:buClr>
                <a:srgbClr val="FF6600"/>
              </a:buClr>
              <a:buFont typeface="Symbol" panose="05050102010706020507" pitchFamily="18" charset="2"/>
              <a:buChar char="-"/>
            </a:pPr>
            <a:r>
              <a:rPr lang="en-GB" sz="1200">
                <a:latin typeface="Helvetica Neue" panose="02000503000000020004" pitchFamily="2"/>
                <a:ea typeface="Helvetica Neue" panose="02000503000000020004" pitchFamily="2"/>
                <a:cs typeface="Helvetica Neue" panose="02000503000000020004" pitchFamily="2"/>
              </a:rPr>
              <a:t>Customized solutions</a:t>
            </a:r>
          </a:p>
          <a:p>
            <a:endParaRPr lang="en-GB" sz="1200">
              <a:latin typeface="Helvetica Neue" panose="02000503000000020004" pitchFamily="2"/>
              <a:ea typeface="Helvetica Neue" panose="02000503000000020004" pitchFamily="2"/>
              <a:cs typeface="Helvetica Neue" panose="02000503000000020004" pitchFamily="2"/>
            </a:endParaRPr>
          </a:p>
        </p:txBody>
      </p:sp>
      <p:cxnSp>
        <p:nvCxnSpPr>
          <p:cNvPr id="25" name="Straight Connector 38">
            <a:extLst>
              <a:ext uri="{FF2B5EF4-FFF2-40B4-BE49-F238E27FC236}">
                <a16:creationId xmlns:a16="http://schemas.microsoft.com/office/drawing/2014/main" id="{36A57409-A513-410A-97AC-32C7AEE850A6}"/>
              </a:ext>
            </a:extLst>
          </p:cNvPr>
          <p:cNvCxnSpPr>
            <a:cxnSpLocks/>
            <a:stCxn id="10" idx="1"/>
          </p:cNvCxnSpPr>
          <p:nvPr/>
        </p:nvCxnSpPr>
        <p:spPr>
          <a:xfrm flipV="1">
            <a:off x="2229752" y="4558400"/>
            <a:ext cx="6047640" cy="19890"/>
          </a:xfrm>
          <a:prstGeom prst="line">
            <a:avLst/>
          </a:prstGeom>
          <a:ln w="9525" cmpd="sng">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DABDBC22-0F65-4D48-A5C1-EF5553AA7F59}"/>
              </a:ext>
            </a:extLst>
          </p:cNvPr>
          <p:cNvSpPr/>
          <p:nvPr/>
        </p:nvSpPr>
        <p:spPr>
          <a:xfrm>
            <a:off x="5223309" y="2998609"/>
            <a:ext cx="68651" cy="1690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Helvetica Neue" panose="02000503000000020004" pitchFamily="2"/>
              <a:ea typeface="Helvetica Neue" panose="02000503000000020004" pitchFamily="2"/>
              <a:cs typeface="Helvetica Neue" panose="02000503000000020004" pitchFamily="2"/>
            </a:endParaRPr>
          </a:p>
        </p:txBody>
      </p:sp>
      <p:sp>
        <p:nvSpPr>
          <p:cNvPr id="12" name="Text Placeholder 2">
            <a:extLst>
              <a:ext uri="{FF2B5EF4-FFF2-40B4-BE49-F238E27FC236}">
                <a16:creationId xmlns:a16="http://schemas.microsoft.com/office/drawing/2014/main" id="{77B29F6A-1264-4FC2-B1D0-668AD8BAC347}"/>
              </a:ext>
            </a:extLst>
          </p:cNvPr>
          <p:cNvSpPr txBox="1">
            <a:spLocks/>
          </p:cNvSpPr>
          <p:nvPr>
            <p:custDataLst>
              <p:tags r:id="rId8"/>
            </p:custDataLst>
          </p:nvPr>
        </p:nvSpPr>
        <p:spPr bwMode="gray">
          <a:xfrm>
            <a:off x="5306900" y="2907947"/>
            <a:ext cx="2955553" cy="3320099"/>
          </a:xfrm>
          <a:prstGeom prst="rect">
            <a:avLst/>
          </a:prstGeom>
          <a:noFill/>
          <a:ln w="12700">
            <a:solidFill>
              <a:srgbClr val="FF6600"/>
            </a:solidFill>
          </a:ln>
        </p:spPr>
        <p:txBody>
          <a:bodyPr vert="horz" lIns="90000" tIns="90000" rIns="90000" bIns="36000" rtlCol="0" anchor="t" anchorCtr="0">
            <a:noAutofit/>
          </a:bodyPr>
          <a:lstStyle>
            <a:lvl1pPr marL="266700"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541338" indent="-274638"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2pPr>
            <a:lvl3pPr marL="8080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3pPr>
            <a:lvl4pPr marL="10747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4pPr>
            <a:lvl5pPr marL="1341438" indent="-2667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200" dirty="0" err="1">
                <a:latin typeface="Helvetica Neue" panose="02000503000000020004" pitchFamily="2"/>
                <a:ea typeface="Helvetica Neue" panose="02000503000000020004" pitchFamily="2"/>
                <a:cs typeface="Helvetica Neue" panose="02000503000000020004" pitchFamily="2"/>
              </a:rPr>
              <a:t>Ralotherm</a:t>
            </a:r>
            <a:r>
              <a:rPr lang="en-GB" sz="1200" dirty="0">
                <a:latin typeface="Helvetica Neue" panose="02000503000000020004" pitchFamily="2"/>
                <a:ea typeface="Helvetica Neue" panose="02000503000000020004" pitchFamily="2"/>
                <a:cs typeface="Helvetica Neue" panose="02000503000000020004" pitchFamily="2"/>
              </a:rPr>
              <a:t> and </a:t>
            </a:r>
            <a:r>
              <a:rPr lang="en-GB" sz="1200" dirty="0" err="1">
                <a:latin typeface="Helvetica Neue" panose="02000503000000020004" pitchFamily="2"/>
                <a:ea typeface="Helvetica Neue" panose="02000503000000020004" pitchFamily="2"/>
                <a:cs typeface="Helvetica Neue" panose="02000503000000020004" pitchFamily="2"/>
              </a:rPr>
              <a:t>Raloquick</a:t>
            </a:r>
            <a:endParaRPr lang="en-GB" sz="1200" dirty="0">
              <a:latin typeface="Helvetica Neue" panose="02000503000000020004" pitchFamily="2"/>
              <a:ea typeface="Helvetica Neue" panose="02000503000000020004" pitchFamily="2"/>
              <a:cs typeface="Helvetica Neue" panose="02000503000000020004" pitchFamily="2"/>
            </a:endParaRPr>
          </a:p>
          <a:p>
            <a:pPr>
              <a:buClr>
                <a:srgbClr val="FF6600"/>
              </a:buClr>
              <a:buFont typeface="Symbol" panose="05050102010706020507" pitchFamily="18" charset="2"/>
              <a:buChar char="-"/>
            </a:pPr>
            <a:r>
              <a:rPr lang="en-GB" sz="1200" dirty="0">
                <a:latin typeface="Helvetica Neue" panose="02000503000000020004" pitchFamily="2"/>
                <a:ea typeface="Helvetica Neue" panose="02000503000000020004" pitchFamily="2"/>
                <a:cs typeface="Helvetica Neue" panose="02000503000000020004" pitchFamily="2"/>
              </a:rPr>
              <a:t>Customized solutions</a:t>
            </a:r>
          </a:p>
          <a:p>
            <a:pPr marL="0" indent="0">
              <a:buNone/>
            </a:pPr>
            <a:endParaRPr lang="en-GB" sz="1200" dirty="0">
              <a:latin typeface="Helvetica Neue" panose="02000503000000020004" pitchFamily="2"/>
              <a:ea typeface="Helvetica Neue" panose="02000503000000020004" pitchFamily="2"/>
              <a:cs typeface="Helvetica Neue" panose="02000503000000020004" pitchFamily="2"/>
            </a:endParaRPr>
          </a:p>
        </p:txBody>
      </p:sp>
      <p:sp>
        <p:nvSpPr>
          <p:cNvPr id="37" name="Rechteck 36"/>
          <p:cNvSpPr/>
          <p:nvPr/>
        </p:nvSpPr>
        <p:spPr>
          <a:xfrm>
            <a:off x="881997" y="1503459"/>
            <a:ext cx="10220111" cy="584775"/>
          </a:xfrm>
          <a:prstGeom prst="rect">
            <a:avLst/>
          </a:prstGeom>
        </p:spPr>
        <p:txBody>
          <a:bodyPr wrap="square">
            <a:spAutoFit/>
          </a:bodyPr>
          <a:lstStyle/>
          <a:p>
            <a:pPr marL="285750" indent="-285750">
              <a:buClr>
                <a:srgbClr val="FF6600"/>
              </a:buClr>
              <a:buFont typeface="Symbol" panose="05050102010706020507" pitchFamily="18" charset="2"/>
              <a:buChar char="-"/>
            </a:pPr>
            <a:r>
              <a:rPr lang="en-GB" sz="1600" dirty="0">
                <a:latin typeface="Helvetica Neue" panose="02000503000000020004" pitchFamily="2"/>
                <a:ea typeface="Helvetica Neue" panose="02000503000000020004" pitchFamily="2"/>
                <a:cs typeface="Helvetica Neue" panose="02000503000000020004" pitchFamily="2"/>
              </a:rPr>
              <a:t>Operates independently </a:t>
            </a:r>
            <a:r>
              <a:rPr lang="en-GB" sz="1600" dirty="0">
                <a:solidFill>
                  <a:srgbClr val="FF6600"/>
                </a:solidFill>
                <a:latin typeface="Helvetica Neue" panose="02000503000000020004" pitchFamily="2"/>
                <a:ea typeface="Helvetica Neue" panose="02000503000000020004" pitchFamily="2"/>
                <a:cs typeface="Helvetica Neue" panose="02000503000000020004" pitchFamily="2"/>
              </a:rPr>
              <a:t>www.tech.radium.de</a:t>
            </a:r>
            <a:endParaRPr lang="en-GB" sz="1600" dirty="0">
              <a:latin typeface="Helvetica Neue" panose="02000503000000020004" pitchFamily="2"/>
              <a:ea typeface="Helvetica Neue" panose="02000503000000020004" pitchFamily="2"/>
              <a:cs typeface="Helvetica Neue" panose="02000503000000020004" pitchFamily="2"/>
            </a:endParaRPr>
          </a:p>
          <a:p>
            <a:pPr marL="285750" indent="-285750">
              <a:buClr>
                <a:srgbClr val="FF6600"/>
              </a:buClr>
              <a:buFont typeface="Symbol" panose="05050102010706020507" pitchFamily="18" charset="2"/>
              <a:buChar char="-"/>
            </a:pPr>
            <a:r>
              <a:rPr lang="en-GB" sz="1600" dirty="0">
                <a:latin typeface="Helvetica Neue" panose="02000503000000020004" pitchFamily="2"/>
                <a:ea typeface="Helvetica Neue" panose="02000503000000020004" pitchFamily="2"/>
                <a:cs typeface="Helvetica Neue" panose="02000503000000020004" pitchFamily="2"/>
              </a:rPr>
              <a:t>Uses the market access of Radium </a:t>
            </a:r>
            <a:r>
              <a:rPr lang="en-US" sz="1600" dirty="0">
                <a:latin typeface="Helvetica Neue" panose="02000503000000020004" pitchFamily="2"/>
                <a:ea typeface="Helvetica Neue" panose="02000503000000020004" pitchFamily="2"/>
                <a:cs typeface="Helvetica Neue" panose="02000503000000020004" pitchFamily="2"/>
              </a:rPr>
              <a:t>Die Lichtmarke </a:t>
            </a:r>
            <a:r>
              <a:rPr lang="en-GB" sz="1600" dirty="0">
                <a:latin typeface="Helvetica Neue" panose="02000503000000020004" pitchFamily="2"/>
                <a:ea typeface="Helvetica Neue" panose="02000503000000020004" pitchFamily="2"/>
                <a:cs typeface="Helvetica Neue" panose="02000503000000020004" pitchFamily="2"/>
              </a:rPr>
              <a:t>and full support of Radium Trade Sales Team</a:t>
            </a:r>
          </a:p>
        </p:txBody>
      </p:sp>
    </p:spTree>
    <p:extLst>
      <p:ext uri="{BB962C8B-B14F-4D97-AF65-F5344CB8AC3E}">
        <p14:creationId xmlns:p14="http://schemas.microsoft.com/office/powerpoint/2010/main" val="23850609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65E94CE-D7C2-4B40-BD4C-38CD4791BB58}"/>
              </a:ext>
            </a:extLst>
          </p:cNvPr>
          <p:cNvSpPr/>
          <p:nvPr/>
        </p:nvSpPr>
        <p:spPr>
          <a:xfrm>
            <a:off x="10315575" y="0"/>
            <a:ext cx="17145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F299219C-7403-4D3B-A124-FB83EFF8D609}"/>
              </a:ext>
            </a:extLst>
          </p:cNvPr>
          <p:cNvSpPr/>
          <p:nvPr/>
        </p:nvSpPr>
        <p:spPr>
          <a:xfrm>
            <a:off x="266700" y="266700"/>
            <a:ext cx="11610975" cy="63150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Buch, Text enthält.&#10;&#10;Automatisch generierte Beschreibung">
            <a:extLst>
              <a:ext uri="{FF2B5EF4-FFF2-40B4-BE49-F238E27FC236}">
                <a16:creationId xmlns:a16="http://schemas.microsoft.com/office/drawing/2014/main" id="{62E2385E-A8CA-478B-915B-41AE3F347B46}"/>
              </a:ext>
            </a:extLst>
          </p:cNvPr>
          <p:cNvPicPr>
            <a:picLocks noChangeAspect="1"/>
          </p:cNvPicPr>
          <p:nvPr/>
        </p:nvPicPr>
        <p:blipFill rotWithShape="1">
          <a:blip r:embed="rId2" cstate="hqprint">
            <a:alphaModFix/>
            <a:extLst>
              <a:ext uri="{28A0092B-C50C-407E-A947-70E740481C1C}">
                <a14:useLocalDpi xmlns:a14="http://schemas.microsoft.com/office/drawing/2010/main" val="0"/>
              </a:ext>
            </a:extLst>
          </a:blip>
          <a:srcRect t="-1" b="-3010"/>
          <a:stretch/>
        </p:blipFill>
        <p:spPr>
          <a:xfrm>
            <a:off x="4866769" y="1990992"/>
            <a:ext cx="2410836" cy="2866490"/>
          </a:xfrm>
          <a:prstGeom prst="rect">
            <a:avLst/>
          </a:prstGeom>
          <a:noFill/>
        </p:spPr>
      </p:pic>
    </p:spTree>
    <p:extLst>
      <p:ext uri="{BB962C8B-B14F-4D97-AF65-F5344CB8AC3E}">
        <p14:creationId xmlns:p14="http://schemas.microsoft.com/office/powerpoint/2010/main" val="1296430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4F69B2B-259F-44C4-80B5-E876A5DAD39E}"/>
              </a:ext>
            </a:extLst>
          </p:cNvPr>
          <p:cNvSpPr>
            <a:spLocks noGrp="1"/>
          </p:cNvSpPr>
          <p:nvPr>
            <p:ph type="dt" sz="half" idx="10"/>
          </p:nvPr>
        </p:nvSpPr>
        <p:spPr/>
        <p:txBody>
          <a:bodyPr/>
          <a:lstStyle/>
          <a:p>
            <a:fld id="{51501942-898E-4D3B-ACAB-3354A792875E}" type="datetime1">
              <a:rPr lang="en-GB" smtClean="0"/>
              <a:t>13/06/2024</a:t>
            </a:fld>
            <a:endParaRPr lang="en-GB"/>
          </a:p>
        </p:txBody>
      </p:sp>
      <p:sp>
        <p:nvSpPr>
          <p:cNvPr id="4" name="Fußzeilenplatzhalter 3">
            <a:extLst>
              <a:ext uri="{FF2B5EF4-FFF2-40B4-BE49-F238E27FC236}">
                <a16:creationId xmlns:a16="http://schemas.microsoft.com/office/drawing/2014/main" id="{FF3D5CA9-EEE1-49C0-9E49-E154477E3FD9}"/>
              </a:ext>
            </a:extLst>
          </p:cNvPr>
          <p:cNvSpPr>
            <a:spLocks noGrp="1"/>
          </p:cNvSpPr>
          <p:nvPr>
            <p:ph type="ftr" sz="quarter" idx="11"/>
          </p:nvPr>
        </p:nvSpPr>
        <p:spPr/>
        <p:txBody>
          <a:bodyPr/>
          <a:lstStyle/>
          <a:p>
            <a:r>
              <a:rPr lang="en-GB"/>
              <a:t>Radium presents Radium.</a:t>
            </a:r>
          </a:p>
        </p:txBody>
      </p:sp>
      <p:sp>
        <p:nvSpPr>
          <p:cNvPr id="5" name="Foliennummernplatzhalter 4">
            <a:extLst>
              <a:ext uri="{FF2B5EF4-FFF2-40B4-BE49-F238E27FC236}">
                <a16:creationId xmlns:a16="http://schemas.microsoft.com/office/drawing/2014/main" id="{8C5A11AB-117E-48B7-B0BA-A33D0AA06751}"/>
              </a:ext>
            </a:extLst>
          </p:cNvPr>
          <p:cNvSpPr>
            <a:spLocks noGrp="1"/>
          </p:cNvSpPr>
          <p:nvPr>
            <p:ph type="sldNum" sz="quarter" idx="12"/>
          </p:nvPr>
        </p:nvSpPr>
        <p:spPr/>
        <p:txBody>
          <a:bodyPr/>
          <a:lstStyle/>
          <a:p>
            <a:fld id="{8BFA4181-09EF-4410-8795-DB2C7B2B0115}" type="slidenum">
              <a:rPr lang="en-GB" smtClean="0"/>
              <a:pPr/>
              <a:t>24</a:t>
            </a:fld>
            <a:endParaRPr lang="en-GB"/>
          </a:p>
        </p:txBody>
      </p:sp>
      <p:sp>
        <p:nvSpPr>
          <p:cNvPr id="7" name="Titel 6">
            <a:extLst>
              <a:ext uri="{FF2B5EF4-FFF2-40B4-BE49-F238E27FC236}">
                <a16:creationId xmlns:a16="http://schemas.microsoft.com/office/drawing/2014/main" id="{522E7C96-1B26-4594-B6DA-83C93D821140}"/>
              </a:ext>
            </a:extLst>
          </p:cNvPr>
          <p:cNvSpPr>
            <a:spLocks noGrp="1"/>
          </p:cNvSpPr>
          <p:nvPr>
            <p:ph type="title"/>
          </p:nvPr>
        </p:nvSpPr>
        <p:spPr/>
        <p:txBody>
          <a:bodyPr>
            <a:normAutofit/>
          </a:bodyPr>
          <a:lstStyle/>
          <a:p>
            <a:r>
              <a:rPr lang="en-GB" dirty="0"/>
              <a:t>The human being as centre of attention.</a:t>
            </a:r>
          </a:p>
        </p:txBody>
      </p:sp>
      <p:sp>
        <p:nvSpPr>
          <p:cNvPr id="8" name="Textplatzhalter 7">
            <a:extLst>
              <a:ext uri="{FF2B5EF4-FFF2-40B4-BE49-F238E27FC236}">
                <a16:creationId xmlns:a16="http://schemas.microsoft.com/office/drawing/2014/main" id="{DBE30449-F89C-4C98-9F5B-995166865661}"/>
              </a:ext>
            </a:extLst>
          </p:cNvPr>
          <p:cNvSpPr>
            <a:spLocks noGrp="1"/>
          </p:cNvSpPr>
          <p:nvPr>
            <p:ph type="body" sz="quarter" idx="14"/>
          </p:nvPr>
        </p:nvSpPr>
        <p:spPr/>
        <p:txBody>
          <a:bodyPr>
            <a:normAutofit/>
          </a:bodyPr>
          <a:lstStyle/>
          <a:p>
            <a:r>
              <a:rPr lang="en-GB">
                <a:latin typeface="Helvetica Neue" panose="02000503000000020004" pitchFamily="2"/>
                <a:ea typeface="Helvetica Neue" panose="02000503000000020004" pitchFamily="2"/>
                <a:cs typeface="Helvetica Neue" panose="02000503000000020004" pitchFamily="2"/>
              </a:rPr>
              <a:t>We advise and support.</a:t>
            </a:r>
          </a:p>
        </p:txBody>
      </p:sp>
      <p:pic>
        <p:nvPicPr>
          <p:cNvPr id="10" name="Grafik 9">
            <a:extLst>
              <a:ext uri="{FF2B5EF4-FFF2-40B4-BE49-F238E27FC236}">
                <a16:creationId xmlns:a16="http://schemas.microsoft.com/office/drawing/2014/main" id="{DF0BA511-9E3F-41C7-B5F7-D5D1AE6BF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811" y="1777685"/>
            <a:ext cx="2551212" cy="1700808"/>
          </a:xfrm>
          <a:prstGeom prst="rect">
            <a:avLst/>
          </a:prstGeom>
        </p:spPr>
      </p:pic>
      <p:sp>
        <p:nvSpPr>
          <p:cNvPr id="12" name="Textfeld 11">
            <a:extLst>
              <a:ext uri="{FF2B5EF4-FFF2-40B4-BE49-F238E27FC236}">
                <a16:creationId xmlns:a16="http://schemas.microsoft.com/office/drawing/2014/main" id="{99041711-EC95-462B-9A5B-09BEC62D923C}"/>
              </a:ext>
            </a:extLst>
          </p:cNvPr>
          <p:cNvSpPr txBox="1"/>
          <p:nvPr/>
        </p:nvSpPr>
        <p:spPr>
          <a:xfrm>
            <a:off x="3539905" y="2115370"/>
            <a:ext cx="7710096" cy="954107"/>
          </a:xfrm>
          <a:prstGeom prst="rect">
            <a:avLst/>
          </a:prstGeom>
          <a:noFill/>
        </p:spPr>
        <p:txBody>
          <a:bodyPr wrap="square" rtlCol="0">
            <a:spAutoFit/>
          </a:bodyPr>
          <a:lstStyle/>
          <a:p>
            <a:pPr algn="just"/>
            <a:r>
              <a:rPr lang="en-GB" sz="1400" dirty="0">
                <a:latin typeface="Helvetica Neue" panose="02000503000000020004" pitchFamily="2"/>
                <a:ea typeface="Helvetica Neue" panose="02000503000000020004" pitchFamily="2"/>
                <a:cs typeface="Helvetica Neue" panose="02000503000000020004" pitchFamily="2"/>
              </a:rPr>
              <a:t>The quality and process structure of a producing factory meets the flexibility of a manufactory. We emphasise particularly the quality of our products. Our employees play an important role here, because qualified and motivated personnel is the basic prerequisite for meeting our customer's demands sustainably.</a:t>
            </a:r>
          </a:p>
        </p:txBody>
      </p:sp>
      <p:sp>
        <p:nvSpPr>
          <p:cNvPr id="13" name="Textfeld 12">
            <a:extLst>
              <a:ext uri="{FF2B5EF4-FFF2-40B4-BE49-F238E27FC236}">
                <a16:creationId xmlns:a16="http://schemas.microsoft.com/office/drawing/2014/main" id="{5CD106EB-181D-4F47-BBEE-C40C5A0AD5FC}"/>
              </a:ext>
            </a:extLst>
          </p:cNvPr>
          <p:cNvSpPr txBox="1"/>
          <p:nvPr/>
        </p:nvSpPr>
        <p:spPr>
          <a:xfrm>
            <a:off x="3539903" y="4085019"/>
            <a:ext cx="7710097" cy="954107"/>
          </a:xfrm>
          <a:prstGeom prst="rect">
            <a:avLst/>
          </a:prstGeom>
          <a:noFill/>
        </p:spPr>
        <p:txBody>
          <a:bodyPr wrap="square" rtlCol="0">
            <a:spAutoFit/>
          </a:bodyPr>
          <a:lstStyle/>
          <a:p>
            <a:pPr algn="just"/>
            <a:r>
              <a:rPr lang="en-GB" sz="1400" dirty="0">
                <a:latin typeface="Helvetica Neue" panose="02000503000000020004" pitchFamily="2"/>
                <a:ea typeface="Helvetica Neue" panose="02000503000000020004" pitchFamily="2"/>
                <a:cs typeface="Helvetica Neue" panose="02000503000000020004" pitchFamily="2"/>
              </a:rPr>
              <a:t>The Radium Online Configurator ensures an absolutely simple way of entering your specifications. There, you are able to enter your wishes quickly, safely and transparently. Just give all the necessary inputs without much effort and let the result convince you.</a:t>
            </a:r>
          </a:p>
          <a:p>
            <a:r>
              <a:rPr lang="en-GB" sz="1400" b="1" dirty="0">
                <a:latin typeface="Helvetica Neue" panose="02000503000000020004" pitchFamily="2"/>
                <a:ea typeface="Helvetica Neue" panose="02000503000000020004" pitchFamily="2"/>
                <a:cs typeface="Helvetica Neue" panose="02000503000000020004" pitchFamily="2"/>
              </a:rPr>
              <a:t>Let's go: www.radium.de/en/ledstrip</a:t>
            </a:r>
          </a:p>
        </p:txBody>
      </p:sp>
      <p:sp>
        <p:nvSpPr>
          <p:cNvPr id="14" name="Textplatzhalter 4">
            <a:extLst>
              <a:ext uri="{FF2B5EF4-FFF2-40B4-BE49-F238E27FC236}">
                <a16:creationId xmlns:a16="http://schemas.microsoft.com/office/drawing/2014/main" id="{BE6788D3-4A12-4F0C-A7BD-C673315E0385}"/>
              </a:ext>
            </a:extLst>
          </p:cNvPr>
          <p:cNvSpPr txBox="1">
            <a:spLocks/>
          </p:cNvSpPr>
          <p:nvPr/>
        </p:nvSpPr>
        <p:spPr>
          <a:xfrm>
            <a:off x="3621382" y="1724119"/>
            <a:ext cx="8440390" cy="497342"/>
          </a:xfrm>
          <a:prstGeom prst="rect">
            <a:avLst/>
          </a:prstGeom>
        </p:spPr>
        <p:txBody>
          <a:bodyPr lIns="0"/>
          <a:lstStyle>
            <a:lvl1pPr marL="0" indent="0" algn="l" defTabSz="914400" rtl="0" eaLnBrk="1" latinLnBrk="0" hangingPunct="1">
              <a:spcBef>
                <a:spcPct val="20000"/>
              </a:spcBef>
              <a:buFont typeface="Arial" panose="020B0604020202020204" pitchFamily="34" charset="0"/>
              <a:buNone/>
              <a:defRPr sz="2400" b="1" kern="1200" baseline="0">
                <a:solidFill>
                  <a:srgbClr val="0062AE"/>
                </a:solidFill>
                <a:latin typeface="HelveticaNeueLT Pro 55 Roman" pitchFamily="34" charset="0"/>
                <a:ea typeface="+mn-ea"/>
                <a:cs typeface="Helvetica Linotype" panose="020B05000400000200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a:solidFill>
                  <a:srgbClr val="FF6600"/>
                </a:solidFill>
              </a:rPr>
              <a:t>Everything according to plan</a:t>
            </a:r>
          </a:p>
        </p:txBody>
      </p:sp>
      <p:sp>
        <p:nvSpPr>
          <p:cNvPr id="15" name="Textplatzhalter 4">
            <a:extLst>
              <a:ext uri="{FF2B5EF4-FFF2-40B4-BE49-F238E27FC236}">
                <a16:creationId xmlns:a16="http://schemas.microsoft.com/office/drawing/2014/main" id="{E0020DDE-D49A-4D38-815B-D1130A451F87}"/>
              </a:ext>
            </a:extLst>
          </p:cNvPr>
          <p:cNvSpPr txBox="1">
            <a:spLocks/>
          </p:cNvSpPr>
          <p:nvPr/>
        </p:nvSpPr>
        <p:spPr>
          <a:xfrm>
            <a:off x="3648540" y="3670926"/>
            <a:ext cx="8440390" cy="580864"/>
          </a:xfrm>
          <a:prstGeom prst="rect">
            <a:avLst/>
          </a:prstGeom>
        </p:spPr>
        <p:txBody>
          <a:bodyPr lIns="0"/>
          <a:lstStyle>
            <a:lvl1pPr marL="0" indent="0" algn="l" defTabSz="914400" rtl="0" eaLnBrk="1" latinLnBrk="0" hangingPunct="1">
              <a:spcBef>
                <a:spcPct val="20000"/>
              </a:spcBef>
              <a:buFont typeface="Arial" panose="020B0604020202020204" pitchFamily="34" charset="0"/>
              <a:buNone/>
              <a:defRPr sz="2400" b="1" kern="1200" baseline="0">
                <a:solidFill>
                  <a:srgbClr val="0062AE"/>
                </a:solidFill>
                <a:latin typeface="HelveticaNeueLT Pro 55 Roman" pitchFamily="34" charset="0"/>
                <a:ea typeface="+mn-ea"/>
                <a:cs typeface="Helvetica Linotype" panose="020B05000400000200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dirty="0">
                <a:solidFill>
                  <a:srgbClr val="FF6600"/>
                </a:solidFill>
              </a:rPr>
              <a:t>Online Configurator</a:t>
            </a:r>
          </a:p>
        </p:txBody>
      </p:sp>
      <p:cxnSp>
        <p:nvCxnSpPr>
          <p:cNvPr id="17" name="Gerader Verbinder 16">
            <a:extLst>
              <a:ext uri="{FF2B5EF4-FFF2-40B4-BE49-F238E27FC236}">
                <a16:creationId xmlns:a16="http://schemas.microsoft.com/office/drawing/2014/main" id="{243D6CC1-D8DF-44AE-B1D9-C215403D5ED6}"/>
              </a:ext>
            </a:extLst>
          </p:cNvPr>
          <p:cNvCxnSpPr>
            <a:cxnSpLocks/>
          </p:cNvCxnSpPr>
          <p:nvPr/>
        </p:nvCxnSpPr>
        <p:spPr>
          <a:xfrm flipV="1">
            <a:off x="3603279" y="2083472"/>
            <a:ext cx="7571540" cy="31898"/>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F6B4DDF5-E783-4449-9FFC-DB82C1574C68}"/>
              </a:ext>
            </a:extLst>
          </p:cNvPr>
          <p:cNvCxnSpPr>
            <a:cxnSpLocks/>
          </p:cNvCxnSpPr>
          <p:nvPr/>
        </p:nvCxnSpPr>
        <p:spPr>
          <a:xfrm>
            <a:off x="3603279" y="4053269"/>
            <a:ext cx="7571540"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4BD4ADC2-DF8A-4420-AD03-5CF891045A8B}"/>
              </a:ext>
            </a:extLst>
          </p:cNvPr>
          <p:cNvPicPr>
            <a:picLocks noChangeAspect="1"/>
          </p:cNvPicPr>
          <p:nvPr/>
        </p:nvPicPr>
        <p:blipFill rotWithShape="1">
          <a:blip r:embed="rId4">
            <a:extLst>
              <a:ext uri="{28A0092B-C50C-407E-A947-70E740481C1C}">
                <a14:useLocalDpi xmlns:a14="http://schemas.microsoft.com/office/drawing/2010/main" val="0"/>
              </a:ext>
            </a:extLst>
          </a:blip>
          <a:srcRect t="-87" b="89"/>
          <a:stretch/>
        </p:blipFill>
        <p:spPr>
          <a:xfrm>
            <a:off x="881999" y="3670925"/>
            <a:ext cx="2549220" cy="1700795"/>
          </a:xfrm>
          <a:prstGeom prst="rect">
            <a:avLst/>
          </a:prstGeom>
        </p:spPr>
      </p:pic>
    </p:spTree>
    <p:extLst>
      <p:ext uri="{BB962C8B-B14F-4D97-AF65-F5344CB8AC3E}">
        <p14:creationId xmlns:p14="http://schemas.microsoft.com/office/powerpoint/2010/main" val="39029391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93FC171-435E-40A9-BA23-3F87838F3819}"/>
              </a:ext>
            </a:extLst>
          </p:cNvPr>
          <p:cNvSpPr>
            <a:spLocks noGrp="1"/>
          </p:cNvSpPr>
          <p:nvPr>
            <p:ph type="dt" sz="half" idx="10"/>
          </p:nvPr>
        </p:nvSpPr>
        <p:spPr/>
        <p:txBody>
          <a:bodyPr/>
          <a:lstStyle/>
          <a:p>
            <a:fld id="{426FD324-001E-49CA-B690-3FDA342D50E3}" type="datetime1">
              <a:rPr lang="en-GB" smtClean="0"/>
              <a:t>13/06/2024</a:t>
            </a:fld>
            <a:endParaRPr lang="en-GB"/>
          </a:p>
        </p:txBody>
      </p:sp>
      <p:sp>
        <p:nvSpPr>
          <p:cNvPr id="4" name="Fußzeilenplatzhalter 3">
            <a:extLst>
              <a:ext uri="{FF2B5EF4-FFF2-40B4-BE49-F238E27FC236}">
                <a16:creationId xmlns:a16="http://schemas.microsoft.com/office/drawing/2014/main" id="{A103D136-7FF4-4BB1-B512-2F48B7FFFD76}"/>
              </a:ext>
            </a:extLst>
          </p:cNvPr>
          <p:cNvSpPr>
            <a:spLocks noGrp="1"/>
          </p:cNvSpPr>
          <p:nvPr>
            <p:ph type="ftr" sz="quarter" idx="11"/>
          </p:nvPr>
        </p:nvSpPr>
        <p:spPr/>
        <p:txBody>
          <a:bodyPr/>
          <a:lstStyle/>
          <a:p>
            <a:r>
              <a:rPr lang="en-GB"/>
              <a:t>Radium presents Radium.</a:t>
            </a:r>
          </a:p>
        </p:txBody>
      </p:sp>
      <p:sp>
        <p:nvSpPr>
          <p:cNvPr id="5" name="Foliennummernplatzhalter 4">
            <a:extLst>
              <a:ext uri="{FF2B5EF4-FFF2-40B4-BE49-F238E27FC236}">
                <a16:creationId xmlns:a16="http://schemas.microsoft.com/office/drawing/2014/main" id="{4B38601E-7BE8-48D6-9DE1-A6BA53400580}"/>
              </a:ext>
            </a:extLst>
          </p:cNvPr>
          <p:cNvSpPr>
            <a:spLocks noGrp="1"/>
          </p:cNvSpPr>
          <p:nvPr>
            <p:ph type="sldNum" sz="quarter" idx="12"/>
          </p:nvPr>
        </p:nvSpPr>
        <p:spPr/>
        <p:txBody>
          <a:bodyPr/>
          <a:lstStyle/>
          <a:p>
            <a:fld id="{8BFA4181-09EF-4410-8795-DB2C7B2B0115}" type="slidenum">
              <a:rPr lang="en-GB" smtClean="0"/>
              <a:pPr/>
              <a:t>25</a:t>
            </a:fld>
            <a:endParaRPr lang="en-GB"/>
          </a:p>
        </p:txBody>
      </p:sp>
      <p:sp>
        <p:nvSpPr>
          <p:cNvPr id="7" name="Titel 6">
            <a:extLst>
              <a:ext uri="{FF2B5EF4-FFF2-40B4-BE49-F238E27FC236}">
                <a16:creationId xmlns:a16="http://schemas.microsoft.com/office/drawing/2014/main" id="{AA0A2A68-6790-4FFF-939C-0B5A9BE93A16}"/>
              </a:ext>
            </a:extLst>
          </p:cNvPr>
          <p:cNvSpPr>
            <a:spLocks noGrp="1"/>
          </p:cNvSpPr>
          <p:nvPr>
            <p:ph type="title"/>
          </p:nvPr>
        </p:nvSpPr>
        <p:spPr/>
        <p:txBody>
          <a:bodyPr>
            <a:normAutofit/>
          </a:bodyPr>
          <a:lstStyle/>
          <a:p>
            <a:r>
              <a:rPr lang="en-GB"/>
              <a:t>Quality as a permanent process.</a:t>
            </a:r>
          </a:p>
        </p:txBody>
      </p:sp>
      <p:sp>
        <p:nvSpPr>
          <p:cNvPr id="8" name="Textplatzhalter 7">
            <a:extLst>
              <a:ext uri="{FF2B5EF4-FFF2-40B4-BE49-F238E27FC236}">
                <a16:creationId xmlns:a16="http://schemas.microsoft.com/office/drawing/2014/main" id="{48A298BB-3B56-414A-B33A-1096E014013F}"/>
              </a:ext>
            </a:extLst>
          </p:cNvPr>
          <p:cNvSpPr>
            <a:spLocks noGrp="1"/>
          </p:cNvSpPr>
          <p:nvPr>
            <p:ph type="body" sz="quarter" idx="14"/>
          </p:nvPr>
        </p:nvSpPr>
        <p:spPr/>
        <p:txBody>
          <a:bodyPr>
            <a:normAutofit/>
          </a:bodyPr>
          <a:lstStyle/>
          <a:p>
            <a:r>
              <a:rPr lang="en-GB">
                <a:latin typeface="Helvetica Neue" panose="02000503000000020004" pitchFamily="2"/>
                <a:ea typeface="Helvetica Neue" panose="02000503000000020004" pitchFamily="2"/>
                <a:cs typeface="Helvetica Neue" panose="02000503000000020004" pitchFamily="2"/>
              </a:rPr>
              <a:t>We do not leave anything to chance.</a:t>
            </a:r>
          </a:p>
        </p:txBody>
      </p:sp>
      <p:pic>
        <p:nvPicPr>
          <p:cNvPr id="9" name="Bildplatzhalter 15">
            <a:extLst>
              <a:ext uri="{FF2B5EF4-FFF2-40B4-BE49-F238E27FC236}">
                <a16:creationId xmlns:a16="http://schemas.microsoft.com/office/drawing/2014/main" id="{7649631D-A756-465B-9B55-C2837CCF8838}"/>
              </a:ext>
            </a:extLst>
          </p:cNvPr>
          <p:cNvPicPr>
            <a:picLocks noChangeAspect="1"/>
          </p:cNvPicPr>
          <p:nvPr/>
        </p:nvPicPr>
        <p:blipFill rotWithShape="1">
          <a:blip r:embed="rId3">
            <a:extLst>
              <a:ext uri="{28A0092B-C50C-407E-A947-70E740481C1C}">
                <a14:useLocalDpi xmlns:a14="http://schemas.microsoft.com/office/drawing/2010/main" val="0"/>
              </a:ext>
            </a:extLst>
          </a:blip>
          <a:srcRect l="-35" t="30521" r="35" b="1583"/>
          <a:stretch/>
        </p:blipFill>
        <p:spPr>
          <a:xfrm>
            <a:off x="881998" y="4138397"/>
            <a:ext cx="2430885" cy="2194670"/>
          </a:xfrm>
          <a:prstGeom prst="rect">
            <a:avLst/>
          </a:prstGeom>
        </p:spPr>
      </p:pic>
      <p:sp>
        <p:nvSpPr>
          <p:cNvPr id="10" name="Textplatzhalter 11">
            <a:extLst>
              <a:ext uri="{FF2B5EF4-FFF2-40B4-BE49-F238E27FC236}">
                <a16:creationId xmlns:a16="http://schemas.microsoft.com/office/drawing/2014/main" id="{338A31E0-9876-44FD-8594-FB0DDAE9C119}"/>
              </a:ext>
            </a:extLst>
          </p:cNvPr>
          <p:cNvSpPr txBox="1">
            <a:spLocks/>
          </p:cNvSpPr>
          <p:nvPr/>
        </p:nvSpPr>
        <p:spPr>
          <a:xfrm>
            <a:off x="881999" y="1604434"/>
            <a:ext cx="5309251" cy="2592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GB" sz="1600" dirty="0"/>
              <a:t>Certified according to </a:t>
            </a:r>
            <a:r>
              <a:rPr lang="en-GB" sz="1600" b="1" dirty="0"/>
              <a:t>DIN ISO 9001</a:t>
            </a:r>
          </a:p>
          <a:p>
            <a:pPr>
              <a:buClr>
                <a:srgbClr val="FF6600"/>
              </a:buClr>
              <a:buFont typeface="Symbol" panose="05050102010706020507" pitchFamily="18" charset="2"/>
              <a:buChar char="-"/>
            </a:pPr>
            <a:r>
              <a:rPr lang="en-GB" sz="1600" dirty="0"/>
              <a:t>Know-how of the development of the production process up to machine construction and own measurement engineering</a:t>
            </a:r>
          </a:p>
          <a:p>
            <a:pPr>
              <a:buClr>
                <a:srgbClr val="FF6600"/>
              </a:buClr>
              <a:buFont typeface="Symbol" panose="05050102010706020507" pitchFamily="18" charset="2"/>
              <a:buChar char="-"/>
            </a:pPr>
            <a:r>
              <a:rPr lang="en-GB" sz="1600" dirty="0"/>
              <a:t>Pre-materials of our lamps are also produced in </a:t>
            </a:r>
            <a:r>
              <a:rPr lang="en-GB" sz="1600" dirty="0" err="1"/>
              <a:t>Wipperfürth</a:t>
            </a:r>
            <a:endParaRPr lang="en-GB" sz="1600" dirty="0"/>
          </a:p>
          <a:p>
            <a:pPr>
              <a:buClr>
                <a:srgbClr val="FF6600"/>
              </a:buClr>
              <a:buFont typeface="Symbol" panose="05050102010706020507" pitchFamily="18" charset="2"/>
              <a:buChar char="-"/>
            </a:pPr>
            <a:r>
              <a:rPr lang="en-GB" sz="1600" dirty="0"/>
              <a:t>Radium guarantees quality</a:t>
            </a:r>
          </a:p>
        </p:txBody>
      </p:sp>
      <p:pic>
        <p:nvPicPr>
          <p:cNvPr id="11" name="Bildplatzhalter 16">
            <a:extLst>
              <a:ext uri="{FF2B5EF4-FFF2-40B4-BE49-F238E27FC236}">
                <a16:creationId xmlns:a16="http://schemas.microsoft.com/office/drawing/2014/main" id="{6B7C6BB2-DC6F-4115-A442-90D0461418C5}"/>
              </a:ext>
            </a:extLst>
          </p:cNvPr>
          <p:cNvPicPr>
            <a:picLocks noChangeAspect="1"/>
          </p:cNvPicPr>
          <p:nvPr/>
        </p:nvPicPr>
        <p:blipFill>
          <a:blip r:embed="rId4" cstate="print">
            <a:extLst>
              <a:ext uri="{28A0092B-C50C-407E-A947-70E740481C1C}">
                <a14:useLocalDpi xmlns:a14="http://schemas.microsoft.com/office/drawing/2010/main" val="0"/>
              </a:ext>
            </a:extLst>
          </a:blip>
          <a:srcRect l="5985" r="5985"/>
          <a:stretch>
            <a:fillRect/>
          </a:stretch>
        </p:blipFill>
        <p:spPr>
          <a:xfrm>
            <a:off x="3464463" y="4138397"/>
            <a:ext cx="2575207" cy="2194670"/>
          </a:xfrm>
          <a:prstGeom prst="rect">
            <a:avLst/>
          </a:prstGeom>
        </p:spPr>
      </p:pic>
      <p:pic>
        <p:nvPicPr>
          <p:cNvPr id="12" name="Bildplatzhalter 23">
            <a:extLst>
              <a:ext uri="{FF2B5EF4-FFF2-40B4-BE49-F238E27FC236}">
                <a16:creationId xmlns:a16="http://schemas.microsoft.com/office/drawing/2014/main" id="{87F5C746-9BE4-4FF4-9AC3-85596479ADD2}"/>
              </a:ext>
            </a:extLst>
          </p:cNvPr>
          <p:cNvPicPr>
            <a:picLocks noChangeAspect="1"/>
          </p:cNvPicPr>
          <p:nvPr/>
        </p:nvPicPr>
        <p:blipFill>
          <a:blip r:embed="rId5">
            <a:extLst>
              <a:ext uri="{28A0092B-C50C-407E-A947-70E740481C1C}">
                <a14:useLocalDpi xmlns:a14="http://schemas.microsoft.com/office/drawing/2010/main" val="0"/>
              </a:ext>
            </a:extLst>
          </a:blip>
          <a:srcRect l="9674" r="9674"/>
          <a:stretch>
            <a:fillRect/>
          </a:stretch>
        </p:blipFill>
        <p:spPr>
          <a:xfrm>
            <a:off x="6191251" y="1604434"/>
            <a:ext cx="5568949" cy="4728633"/>
          </a:xfrm>
          <a:prstGeom prst="rect">
            <a:avLst/>
          </a:prstGeom>
        </p:spPr>
      </p:pic>
    </p:spTree>
    <p:extLst>
      <p:ext uri="{BB962C8B-B14F-4D97-AF65-F5344CB8AC3E}">
        <p14:creationId xmlns:p14="http://schemas.microsoft.com/office/powerpoint/2010/main" val="369337800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D464AE2-5046-487F-B0CA-96A097074949}"/>
              </a:ext>
            </a:extLst>
          </p:cNvPr>
          <p:cNvSpPr>
            <a:spLocks noGrp="1"/>
          </p:cNvSpPr>
          <p:nvPr>
            <p:ph type="dt" sz="half" idx="10"/>
          </p:nvPr>
        </p:nvSpPr>
        <p:spPr/>
        <p:txBody>
          <a:bodyPr/>
          <a:lstStyle/>
          <a:p>
            <a:fld id="{3B8FB398-DF78-4277-8DCA-34F7BAC8F985}" type="datetime1">
              <a:rPr lang="de-DE" smtClean="0"/>
              <a:t>13.06.2024</a:t>
            </a:fld>
            <a:endParaRPr lang="de-DE"/>
          </a:p>
        </p:txBody>
      </p:sp>
      <p:sp>
        <p:nvSpPr>
          <p:cNvPr id="4" name="Fußzeilenplatzhalter 3">
            <a:extLst>
              <a:ext uri="{FF2B5EF4-FFF2-40B4-BE49-F238E27FC236}">
                <a16:creationId xmlns:a16="http://schemas.microsoft.com/office/drawing/2014/main" id="{C5142B4D-F9E4-4967-AF47-B4F4D824093E}"/>
              </a:ext>
            </a:extLst>
          </p:cNvPr>
          <p:cNvSpPr>
            <a:spLocks noGrp="1"/>
          </p:cNvSpPr>
          <p:nvPr>
            <p:ph type="ftr" sz="quarter" idx="11"/>
          </p:nvPr>
        </p:nvSpPr>
        <p:spPr/>
        <p:txBody>
          <a:bodyPr/>
          <a:lstStyle/>
          <a:p>
            <a:r>
              <a:rPr lang="de-DE" dirty="0"/>
              <a:t>Radium </a:t>
            </a:r>
            <a:r>
              <a:rPr lang="de-DE" dirty="0" err="1"/>
              <a:t>presents</a:t>
            </a:r>
            <a:r>
              <a:rPr lang="de-DE" dirty="0"/>
              <a:t> Radium.</a:t>
            </a:r>
          </a:p>
        </p:txBody>
      </p:sp>
      <p:sp>
        <p:nvSpPr>
          <p:cNvPr id="5" name="Foliennummernplatzhalter 4">
            <a:extLst>
              <a:ext uri="{FF2B5EF4-FFF2-40B4-BE49-F238E27FC236}">
                <a16:creationId xmlns:a16="http://schemas.microsoft.com/office/drawing/2014/main" id="{BDABEB4E-576D-4FDC-90D5-5637AFA64B4F}"/>
              </a:ext>
            </a:extLst>
          </p:cNvPr>
          <p:cNvSpPr>
            <a:spLocks noGrp="1"/>
          </p:cNvSpPr>
          <p:nvPr>
            <p:ph type="sldNum" sz="quarter" idx="12"/>
          </p:nvPr>
        </p:nvSpPr>
        <p:spPr/>
        <p:txBody>
          <a:bodyPr/>
          <a:lstStyle/>
          <a:p>
            <a:fld id="{8BFA4181-09EF-4410-8795-DB2C7B2B0115}" type="slidenum">
              <a:rPr lang="de-DE" smtClean="0"/>
              <a:pPr/>
              <a:t>26</a:t>
            </a:fld>
            <a:endParaRPr lang="de-DE" dirty="0"/>
          </a:p>
        </p:txBody>
      </p:sp>
      <p:sp>
        <p:nvSpPr>
          <p:cNvPr id="7" name="Titel 6">
            <a:extLst>
              <a:ext uri="{FF2B5EF4-FFF2-40B4-BE49-F238E27FC236}">
                <a16:creationId xmlns:a16="http://schemas.microsoft.com/office/drawing/2014/main" id="{042943C6-1116-4973-8BF8-5B6FF47AC14C}"/>
              </a:ext>
            </a:extLst>
          </p:cNvPr>
          <p:cNvSpPr>
            <a:spLocks noGrp="1"/>
          </p:cNvSpPr>
          <p:nvPr>
            <p:ph type="title"/>
          </p:nvPr>
        </p:nvSpPr>
        <p:spPr/>
        <p:txBody>
          <a:bodyPr>
            <a:normAutofit/>
          </a:bodyPr>
          <a:lstStyle/>
          <a:p>
            <a:r>
              <a:rPr lang="en-US" dirty="0"/>
              <a:t>Sustainability is an important part of our values</a:t>
            </a:r>
            <a:r>
              <a:rPr lang="de-DE" dirty="0"/>
              <a:t>.  </a:t>
            </a:r>
          </a:p>
        </p:txBody>
      </p:sp>
      <p:sp>
        <p:nvSpPr>
          <p:cNvPr id="8" name="Textplatzhalter 7">
            <a:extLst>
              <a:ext uri="{FF2B5EF4-FFF2-40B4-BE49-F238E27FC236}">
                <a16:creationId xmlns:a16="http://schemas.microsoft.com/office/drawing/2014/main" id="{A19CEA0C-4F6D-4959-933A-CACB42DE29B3}"/>
              </a:ext>
            </a:extLst>
          </p:cNvPr>
          <p:cNvSpPr>
            <a:spLocks noGrp="1"/>
          </p:cNvSpPr>
          <p:nvPr>
            <p:ph type="body" sz="quarter" idx="14"/>
          </p:nvPr>
        </p:nvSpPr>
        <p:spPr/>
        <p:txBody>
          <a:bodyPr/>
          <a:lstStyle/>
          <a:p>
            <a:r>
              <a:rPr lang="de-DE" dirty="0" err="1">
                <a:latin typeface="Helvetica Neue" panose="02000503000000020004" pitchFamily="2"/>
                <a:ea typeface="Helvetica Neue" panose="02000503000000020004" pitchFamily="2"/>
                <a:cs typeface="Helvetica Neue" panose="02000503000000020004" pitchFamily="2"/>
              </a:rPr>
              <a:t>We</a:t>
            </a:r>
            <a:r>
              <a:rPr lang="de-DE" dirty="0">
                <a:latin typeface="Helvetica Neue" panose="02000503000000020004" pitchFamily="2"/>
                <a:ea typeface="Helvetica Neue" panose="02000503000000020004" pitchFamily="2"/>
                <a:cs typeface="Helvetica Neue" panose="02000503000000020004" pitchFamily="2"/>
              </a:rPr>
              <a:t> </a:t>
            </a:r>
            <a:r>
              <a:rPr lang="de-DE" dirty="0" err="1">
                <a:latin typeface="Helvetica Neue" panose="02000503000000020004" pitchFamily="2"/>
                <a:ea typeface="Helvetica Neue" panose="02000503000000020004" pitchFamily="2"/>
                <a:cs typeface="Helvetica Neue" panose="02000503000000020004" pitchFamily="2"/>
              </a:rPr>
              <a:t>protect</a:t>
            </a:r>
            <a:r>
              <a:rPr lang="de-DE" dirty="0">
                <a:latin typeface="Helvetica Neue" panose="02000503000000020004" pitchFamily="2"/>
                <a:ea typeface="Helvetica Neue" panose="02000503000000020004" pitchFamily="2"/>
                <a:cs typeface="Helvetica Neue" panose="02000503000000020004" pitchFamily="2"/>
              </a:rPr>
              <a:t> </a:t>
            </a:r>
            <a:r>
              <a:rPr lang="de-DE" dirty="0" err="1">
                <a:latin typeface="Helvetica Neue" panose="02000503000000020004" pitchFamily="2"/>
                <a:ea typeface="Helvetica Neue" panose="02000503000000020004" pitchFamily="2"/>
                <a:cs typeface="Helvetica Neue" panose="02000503000000020004" pitchFamily="2"/>
              </a:rPr>
              <a:t>the</a:t>
            </a:r>
            <a:r>
              <a:rPr lang="de-DE" dirty="0">
                <a:latin typeface="Helvetica Neue" panose="02000503000000020004" pitchFamily="2"/>
                <a:ea typeface="Helvetica Neue" panose="02000503000000020004" pitchFamily="2"/>
                <a:cs typeface="Helvetica Neue" panose="02000503000000020004" pitchFamily="2"/>
              </a:rPr>
              <a:t> </a:t>
            </a:r>
            <a:r>
              <a:rPr lang="de-DE" dirty="0" err="1">
                <a:latin typeface="Helvetica Neue" panose="02000503000000020004" pitchFamily="2"/>
                <a:ea typeface="Helvetica Neue" panose="02000503000000020004" pitchFamily="2"/>
                <a:cs typeface="Helvetica Neue" panose="02000503000000020004" pitchFamily="2"/>
              </a:rPr>
              <a:t>environment</a:t>
            </a:r>
            <a:r>
              <a:rPr lang="de-DE" dirty="0">
                <a:latin typeface="Helvetica Neue" panose="02000503000000020004" pitchFamily="2"/>
                <a:ea typeface="Helvetica Neue" panose="02000503000000020004" pitchFamily="2"/>
                <a:cs typeface="Helvetica Neue" panose="02000503000000020004" pitchFamily="2"/>
              </a:rPr>
              <a:t>.</a:t>
            </a:r>
          </a:p>
        </p:txBody>
      </p:sp>
      <p:sp>
        <p:nvSpPr>
          <p:cNvPr id="9" name="Textplatzhalter 2">
            <a:extLst>
              <a:ext uri="{FF2B5EF4-FFF2-40B4-BE49-F238E27FC236}">
                <a16:creationId xmlns:a16="http://schemas.microsoft.com/office/drawing/2014/main" id="{22BE88C9-F7AE-4AD2-83D2-6151B88C9B24}"/>
              </a:ext>
            </a:extLst>
          </p:cNvPr>
          <p:cNvSpPr txBox="1">
            <a:spLocks/>
          </p:cNvSpPr>
          <p:nvPr/>
        </p:nvSpPr>
        <p:spPr>
          <a:xfrm>
            <a:off x="6451597" y="1604796"/>
            <a:ext cx="4331080" cy="4426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buFont typeface="Symbol" panose="05050102010706020507" pitchFamily="18" charset="2"/>
              <a:buChar char="-"/>
            </a:pPr>
            <a:r>
              <a:rPr lang="en-US" sz="1600" dirty="0"/>
              <a:t>Active environmental protection concerns us all: For us, it is the basis for securing the future of society as a whole.</a:t>
            </a:r>
          </a:p>
          <a:p>
            <a:pPr>
              <a:buClr>
                <a:srgbClr val="FF6600"/>
              </a:buClr>
              <a:buFont typeface="Symbol" panose="05050102010706020507" pitchFamily="18" charset="2"/>
              <a:buChar char="-"/>
            </a:pPr>
            <a:r>
              <a:rPr lang="en-US" sz="1600" dirty="0"/>
              <a:t>As Radium, we feel responsible for protecting the environment by saving natural resources wherever possible and using them consciously. </a:t>
            </a:r>
          </a:p>
          <a:p>
            <a:pPr>
              <a:buClr>
                <a:srgbClr val="FF6600"/>
              </a:buClr>
              <a:buFont typeface="Symbol" panose="05050102010706020507" pitchFamily="18" charset="2"/>
              <a:buChar char="-"/>
            </a:pPr>
            <a:r>
              <a:rPr lang="en-US" sz="1600" dirty="0"/>
              <a:t>This was anchored in our business policy as early as 1991: environmental guidelines were drawn up.</a:t>
            </a:r>
          </a:p>
          <a:p>
            <a:pPr>
              <a:buClr>
                <a:srgbClr val="FF6600"/>
              </a:buClr>
              <a:buFont typeface="Symbol" panose="05050102010706020507" pitchFamily="18" charset="2"/>
              <a:buChar char="-"/>
            </a:pPr>
            <a:r>
              <a:rPr lang="en-US" sz="1600" dirty="0"/>
              <a:t>In 1997, these guidelines were audited and certified by an EU audit in accordance with the </a:t>
            </a:r>
            <a:r>
              <a:rPr lang="en-US" sz="1600" b="1" dirty="0"/>
              <a:t>DIN EN 14001 </a:t>
            </a:r>
            <a:r>
              <a:rPr lang="en-US" sz="1600" dirty="0"/>
              <a:t>standard.</a:t>
            </a:r>
          </a:p>
          <a:p>
            <a:pPr>
              <a:buClr>
                <a:srgbClr val="FF6600"/>
              </a:buClr>
              <a:buFont typeface="Symbol" panose="05050102010706020507" pitchFamily="18" charset="2"/>
              <a:buChar char="-"/>
            </a:pPr>
            <a:r>
              <a:rPr lang="en-US" sz="1600" dirty="0"/>
              <a:t>By using energy-saving products, each individual can contribute to climate and environmental protection.</a:t>
            </a:r>
            <a:endParaRPr lang="de-DE" sz="1600" dirty="0"/>
          </a:p>
        </p:txBody>
      </p:sp>
      <p:pic>
        <p:nvPicPr>
          <p:cNvPr id="10" name="Bildplatzhalter 4">
            <a:extLst>
              <a:ext uri="{FF2B5EF4-FFF2-40B4-BE49-F238E27FC236}">
                <a16:creationId xmlns:a16="http://schemas.microsoft.com/office/drawing/2014/main" id="{A899ED7B-6528-4C23-AEDE-946C597558CB}"/>
              </a:ext>
            </a:extLst>
          </p:cNvPr>
          <p:cNvPicPr>
            <a:picLocks noChangeAspect="1"/>
          </p:cNvPicPr>
          <p:nvPr/>
        </p:nvPicPr>
        <p:blipFill>
          <a:blip r:embed="rId2" cstate="print">
            <a:extLst>
              <a:ext uri="{28A0092B-C50C-407E-A947-70E740481C1C}">
                <a14:useLocalDpi xmlns:a14="http://schemas.microsoft.com/office/drawing/2010/main" val="0"/>
              </a:ext>
            </a:extLst>
          </a:blip>
          <a:srcRect l="2854" r="2854"/>
          <a:stretch>
            <a:fillRect/>
          </a:stretch>
        </p:blipFill>
        <p:spPr>
          <a:xfrm>
            <a:off x="881999" y="1604796"/>
            <a:ext cx="5214001" cy="4426315"/>
          </a:xfrm>
          <a:prstGeom prst="rect">
            <a:avLst/>
          </a:prstGeom>
        </p:spPr>
      </p:pic>
    </p:spTree>
    <p:extLst>
      <p:ext uri="{BB962C8B-B14F-4D97-AF65-F5344CB8AC3E}">
        <p14:creationId xmlns:p14="http://schemas.microsoft.com/office/powerpoint/2010/main" val="341888060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D1617313-7345-4A23-9C0A-6356C844FFE3}"/>
              </a:ext>
            </a:extLst>
          </p:cNvPr>
          <p:cNvSpPr>
            <a:spLocks noGrp="1"/>
          </p:cNvSpPr>
          <p:nvPr>
            <p:ph type="body" sz="quarter" idx="11"/>
          </p:nvPr>
        </p:nvSpPr>
        <p:spPr>
          <a:xfrm>
            <a:off x="10615878" y="3124669"/>
            <a:ext cx="833932" cy="742018"/>
          </a:xfrm>
        </p:spPr>
        <p:txBody>
          <a:bodyPr/>
          <a:lstStyle/>
          <a:p>
            <a:r>
              <a:rPr lang="en-GB" sz="1400" dirty="0"/>
              <a:t>Thank you.</a:t>
            </a:r>
          </a:p>
        </p:txBody>
      </p:sp>
      <p:sp>
        <p:nvSpPr>
          <p:cNvPr id="7" name="Titel 6">
            <a:extLst>
              <a:ext uri="{FF2B5EF4-FFF2-40B4-BE49-F238E27FC236}">
                <a16:creationId xmlns:a16="http://schemas.microsoft.com/office/drawing/2014/main" id="{33B4C308-4A25-490D-B7FF-DF8B31C9C038}"/>
              </a:ext>
            </a:extLst>
          </p:cNvPr>
          <p:cNvSpPr>
            <a:spLocks noGrp="1"/>
          </p:cNvSpPr>
          <p:nvPr>
            <p:ph type="title"/>
          </p:nvPr>
        </p:nvSpPr>
        <p:spPr/>
        <p:txBody>
          <a:bodyPr>
            <a:normAutofit fontScale="90000"/>
          </a:bodyPr>
          <a:lstStyle/>
          <a:p>
            <a:r>
              <a:rPr lang="en-GB" sz="1600" dirty="0">
                <a:solidFill>
                  <a:srgbClr val="FF6600"/>
                </a:solidFill>
              </a:rPr>
              <a:t>Radium </a:t>
            </a:r>
            <a:r>
              <a:rPr lang="en-GB" sz="1600" dirty="0" err="1">
                <a:solidFill>
                  <a:srgbClr val="FF6600"/>
                </a:solidFill>
              </a:rPr>
              <a:t>Lampenwerk</a:t>
            </a:r>
            <a:r>
              <a:rPr lang="en-GB" sz="1600" dirty="0">
                <a:solidFill>
                  <a:srgbClr val="FF6600"/>
                </a:solidFill>
              </a:rPr>
              <a:t> GmbH</a:t>
            </a:r>
            <a:br>
              <a:rPr lang="en-GB" sz="1600" dirty="0">
                <a:solidFill>
                  <a:srgbClr val="FF6600"/>
                </a:solidFill>
              </a:rPr>
            </a:br>
            <a:br>
              <a:rPr lang="en-GB" sz="1600" dirty="0">
                <a:solidFill>
                  <a:srgbClr val="FF6600"/>
                </a:solidFill>
              </a:rPr>
            </a:br>
            <a:r>
              <a:rPr lang="en-GB" sz="1600" b="0" dirty="0" err="1"/>
              <a:t>Dr.</a:t>
            </a:r>
            <a:r>
              <a:rPr lang="en-GB" sz="1600" b="0" dirty="0"/>
              <a:t>-Eugen-</a:t>
            </a:r>
            <a:r>
              <a:rPr lang="en-GB" sz="1600" b="0" dirty="0" err="1"/>
              <a:t>Kersting</a:t>
            </a:r>
            <a:r>
              <a:rPr lang="en-GB" sz="1600" b="0" dirty="0"/>
              <a:t>-Str. 6</a:t>
            </a:r>
            <a:br>
              <a:rPr lang="en-GB" sz="1600" b="0" dirty="0"/>
            </a:br>
            <a:r>
              <a:rPr lang="en-GB" sz="1600" b="0" dirty="0"/>
              <a:t>51688 </a:t>
            </a:r>
            <a:r>
              <a:rPr lang="en-GB" sz="1600" b="0" dirty="0" err="1"/>
              <a:t>Wipperfürth</a:t>
            </a:r>
            <a:br>
              <a:rPr lang="en-GB" sz="1600" b="0" dirty="0"/>
            </a:br>
            <a:r>
              <a:rPr lang="en-GB" sz="1600" b="0" dirty="0"/>
              <a:t>Germany</a:t>
            </a:r>
            <a:br>
              <a:rPr lang="en-GB" sz="1600" b="0" dirty="0"/>
            </a:br>
            <a:br>
              <a:rPr lang="en-GB" sz="1600" b="0" dirty="0"/>
            </a:br>
            <a:r>
              <a:rPr lang="en-GB" sz="1600" b="0" dirty="0"/>
              <a:t>Telephone +49 (0) 2267 811</a:t>
            </a:r>
            <a:br>
              <a:rPr lang="en-GB" sz="1600" b="0" dirty="0"/>
            </a:br>
            <a:r>
              <a:rPr lang="en-GB" sz="1600" b="0" dirty="0"/>
              <a:t>Telefax +49 (0) 2267 81353</a:t>
            </a:r>
            <a:br>
              <a:rPr lang="en-GB" sz="1600" b="0" dirty="0"/>
            </a:br>
            <a:br>
              <a:rPr lang="en-GB" sz="1600" b="0" dirty="0"/>
            </a:br>
            <a:r>
              <a:rPr lang="en-GB" sz="1600" b="0" dirty="0"/>
              <a:t>radium@radium.de</a:t>
            </a:r>
            <a:endParaRPr lang="en-GB" sz="1600" b="0" dirty="0">
              <a:solidFill>
                <a:srgbClr val="FF6600"/>
              </a:solidFill>
            </a:endParaRPr>
          </a:p>
        </p:txBody>
      </p:sp>
    </p:spTree>
    <p:extLst>
      <p:ext uri="{BB962C8B-B14F-4D97-AF65-F5344CB8AC3E}">
        <p14:creationId xmlns:p14="http://schemas.microsoft.com/office/powerpoint/2010/main" val="374493511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C79CDD98-5E24-43A3-9415-FFB35DC79928}"/>
              </a:ext>
            </a:extLst>
          </p:cNvPr>
          <p:cNvSpPr txBox="1">
            <a:spLocks/>
          </p:cNvSpPr>
          <p:nvPr/>
        </p:nvSpPr>
        <p:spPr>
          <a:xfrm>
            <a:off x="881999" y="1412341"/>
            <a:ext cx="4640615" cy="4523268"/>
          </a:xfrm>
          <a:prstGeom prst="rect">
            <a:avLst/>
          </a:prstGeom>
          <a:solidFill>
            <a:srgbClr val="FFFFFF">
              <a:alpha val="94902"/>
            </a:srgb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F6600"/>
              </a:buClr>
              <a:buFont typeface="Symbol" panose="05050102010706020507" pitchFamily="18" charset="2"/>
              <a:buChar char="-"/>
            </a:pPr>
            <a:r>
              <a:rPr lang="en-GB" sz="1600"/>
              <a:t>Oldest active German lamp manufacturer</a:t>
            </a:r>
          </a:p>
          <a:p>
            <a:pPr>
              <a:lnSpc>
                <a:spcPct val="100000"/>
              </a:lnSpc>
              <a:buClr>
                <a:srgbClr val="FF6600"/>
              </a:buClr>
              <a:buFont typeface="Symbol" panose="05050102010706020507" pitchFamily="18" charset="2"/>
              <a:buChar char="-"/>
            </a:pPr>
            <a:r>
              <a:rPr lang="en-GB" sz="1600"/>
              <a:t>Headquarters in Wipperfürth: production, development and sales location for Radium products</a:t>
            </a:r>
          </a:p>
          <a:p>
            <a:pPr>
              <a:lnSpc>
                <a:spcPct val="100000"/>
              </a:lnSpc>
              <a:buClr>
                <a:srgbClr val="FF6600"/>
              </a:buClr>
              <a:buFont typeface="Symbol" panose="05050102010706020507" pitchFamily="18" charset="2"/>
              <a:buChar char="-"/>
            </a:pPr>
            <a:r>
              <a:rPr lang="en-GB" sz="1600"/>
              <a:t>International sales and service orientation</a:t>
            </a:r>
          </a:p>
          <a:p>
            <a:pPr>
              <a:lnSpc>
                <a:spcPct val="100000"/>
              </a:lnSpc>
              <a:buClr>
                <a:srgbClr val="FF6600"/>
              </a:buClr>
              <a:buFont typeface="Symbol" panose="05050102010706020507" pitchFamily="18" charset="2"/>
              <a:buChar char="-"/>
            </a:pPr>
            <a:r>
              <a:rPr lang="en-GB" sz="1600"/>
              <a:t>Medium-sized company structure with highest demands on quality and flexibility</a:t>
            </a:r>
          </a:p>
        </p:txBody>
      </p:sp>
      <p:sp>
        <p:nvSpPr>
          <p:cNvPr id="12" name="Ellipse 11">
            <a:extLst>
              <a:ext uri="{FF2B5EF4-FFF2-40B4-BE49-F238E27FC236}">
                <a16:creationId xmlns:a16="http://schemas.microsoft.com/office/drawing/2014/main" id="{974E978C-70B8-43AF-9749-EBC3F11D1A2B}"/>
              </a:ext>
            </a:extLst>
          </p:cNvPr>
          <p:cNvSpPr/>
          <p:nvPr/>
        </p:nvSpPr>
        <p:spPr>
          <a:xfrm>
            <a:off x="269999" y="4870240"/>
            <a:ext cx="1224000" cy="1224000"/>
          </a:xfrm>
          <a:prstGeom prst="ellipse">
            <a:avLst/>
          </a:prstGeom>
          <a:solidFill>
            <a:srgbClr val="FFFFFF"/>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umsplatzhalter 2">
            <a:extLst>
              <a:ext uri="{FF2B5EF4-FFF2-40B4-BE49-F238E27FC236}">
                <a16:creationId xmlns:a16="http://schemas.microsoft.com/office/drawing/2014/main" id="{3EA61B09-72DC-4A11-B09C-3D5BAB783682}"/>
              </a:ext>
            </a:extLst>
          </p:cNvPr>
          <p:cNvSpPr>
            <a:spLocks noGrp="1"/>
          </p:cNvSpPr>
          <p:nvPr>
            <p:ph type="dt" sz="half" idx="10"/>
          </p:nvPr>
        </p:nvSpPr>
        <p:spPr/>
        <p:txBody>
          <a:bodyPr/>
          <a:lstStyle/>
          <a:p>
            <a:fld id="{51501942-898E-4D3B-ACAB-3354A792875E}" type="datetime1">
              <a:rPr lang="en-GB" smtClean="0"/>
              <a:t>13/06/2024</a:t>
            </a:fld>
            <a:endParaRPr lang="en-GB"/>
          </a:p>
        </p:txBody>
      </p:sp>
      <p:sp>
        <p:nvSpPr>
          <p:cNvPr id="4" name="Fußzeilenplatzhalter 3">
            <a:extLst>
              <a:ext uri="{FF2B5EF4-FFF2-40B4-BE49-F238E27FC236}">
                <a16:creationId xmlns:a16="http://schemas.microsoft.com/office/drawing/2014/main" id="{52D02338-AC51-46FB-971B-BC1388DB3FB0}"/>
              </a:ext>
            </a:extLst>
          </p:cNvPr>
          <p:cNvSpPr>
            <a:spLocks noGrp="1"/>
          </p:cNvSpPr>
          <p:nvPr>
            <p:ph type="ftr" sz="quarter" idx="11"/>
          </p:nvPr>
        </p:nvSpPr>
        <p:spPr/>
        <p:txBody>
          <a:bodyPr/>
          <a:lstStyle/>
          <a:p>
            <a:r>
              <a:rPr lang="en-GB"/>
              <a:t>Radium presents Radium.</a:t>
            </a:r>
          </a:p>
        </p:txBody>
      </p:sp>
      <p:sp>
        <p:nvSpPr>
          <p:cNvPr id="5" name="Foliennummernplatzhalter 4">
            <a:extLst>
              <a:ext uri="{FF2B5EF4-FFF2-40B4-BE49-F238E27FC236}">
                <a16:creationId xmlns:a16="http://schemas.microsoft.com/office/drawing/2014/main" id="{DE5B38A4-85E7-4A31-B79C-EA53475A0488}"/>
              </a:ext>
            </a:extLst>
          </p:cNvPr>
          <p:cNvSpPr>
            <a:spLocks noGrp="1"/>
          </p:cNvSpPr>
          <p:nvPr>
            <p:ph type="sldNum" sz="quarter" idx="12"/>
          </p:nvPr>
        </p:nvSpPr>
        <p:spPr/>
        <p:txBody>
          <a:bodyPr/>
          <a:lstStyle/>
          <a:p>
            <a:fld id="{8BFA4181-09EF-4410-8795-DB2C7B2B0115}" type="slidenum">
              <a:rPr lang="en-GB" smtClean="0"/>
              <a:pPr/>
              <a:t>3</a:t>
            </a:fld>
            <a:endParaRPr lang="en-GB"/>
          </a:p>
        </p:txBody>
      </p:sp>
      <p:sp>
        <p:nvSpPr>
          <p:cNvPr id="2" name="Titel 1">
            <a:extLst>
              <a:ext uri="{FF2B5EF4-FFF2-40B4-BE49-F238E27FC236}">
                <a16:creationId xmlns:a16="http://schemas.microsoft.com/office/drawing/2014/main" id="{F53F338F-C529-4746-B73E-0E761985A242}"/>
              </a:ext>
            </a:extLst>
          </p:cNvPr>
          <p:cNvSpPr>
            <a:spLocks noGrp="1"/>
          </p:cNvSpPr>
          <p:nvPr>
            <p:ph type="title"/>
          </p:nvPr>
        </p:nvSpPr>
        <p:spPr/>
        <p:txBody>
          <a:bodyPr/>
          <a:lstStyle/>
          <a:p>
            <a:r>
              <a:rPr lang="en-GB"/>
              <a:t>Radium at a glance.</a:t>
            </a:r>
          </a:p>
        </p:txBody>
      </p:sp>
      <p:sp>
        <p:nvSpPr>
          <p:cNvPr id="6" name="Textplatzhalter 5">
            <a:extLst>
              <a:ext uri="{FF2B5EF4-FFF2-40B4-BE49-F238E27FC236}">
                <a16:creationId xmlns:a16="http://schemas.microsoft.com/office/drawing/2014/main" id="{511D5C40-16BF-4EBB-A459-1373FDCD0264}"/>
              </a:ext>
            </a:extLst>
          </p:cNvPr>
          <p:cNvSpPr>
            <a:spLocks noGrp="1"/>
          </p:cNvSpPr>
          <p:nvPr>
            <p:ph type="body" sz="quarter" idx="14"/>
          </p:nvPr>
        </p:nvSpPr>
        <p:spPr/>
        <p:txBody>
          <a:bodyPr/>
          <a:lstStyle/>
          <a:p>
            <a:r>
              <a:rPr lang="en-GB">
                <a:latin typeface="Helvetica Neue" panose="02000503000000020004" pitchFamily="2"/>
                <a:ea typeface="Helvetica Neue" panose="02000503000000020004" pitchFamily="2"/>
                <a:cs typeface="Helvetica Neue" panose="02000503000000020004" pitchFamily="2"/>
              </a:rPr>
              <a:t>The jewel of the lighting industry.</a:t>
            </a:r>
          </a:p>
        </p:txBody>
      </p:sp>
      <p:pic>
        <p:nvPicPr>
          <p:cNvPr id="7" name="Bildplatzhalter 13">
            <a:extLst>
              <a:ext uri="{FF2B5EF4-FFF2-40B4-BE49-F238E27FC236}">
                <a16:creationId xmlns:a16="http://schemas.microsoft.com/office/drawing/2014/main" id="{3F91C877-D2F9-4476-8518-C15FD92DE3A0}"/>
              </a:ext>
            </a:extLst>
          </p:cNvPr>
          <p:cNvPicPr>
            <a:picLocks noChangeAspect="1"/>
          </p:cNvPicPr>
          <p:nvPr/>
        </p:nvPicPr>
        <p:blipFill>
          <a:blip r:embed="rId2" cstate="print">
            <a:extLst>
              <a:ext uri="{28A0092B-C50C-407E-A947-70E740481C1C}">
                <a14:useLocalDpi xmlns:a14="http://schemas.microsoft.com/office/drawing/2010/main" val="0"/>
              </a:ext>
            </a:extLst>
          </a:blip>
          <a:srcRect l="8605" r="8605"/>
          <a:stretch>
            <a:fillRect/>
          </a:stretch>
        </p:blipFill>
        <p:spPr>
          <a:xfrm>
            <a:off x="6539117" y="3671329"/>
            <a:ext cx="2273074" cy="2100139"/>
          </a:xfrm>
          <a:prstGeom prst="rect">
            <a:avLst/>
          </a:prstGeom>
        </p:spPr>
      </p:pic>
      <p:pic>
        <p:nvPicPr>
          <p:cNvPr id="8" name="Bildplatzhalter 15">
            <a:extLst>
              <a:ext uri="{FF2B5EF4-FFF2-40B4-BE49-F238E27FC236}">
                <a16:creationId xmlns:a16="http://schemas.microsoft.com/office/drawing/2014/main" id="{C59C84D9-3132-4666-89D3-11833B8080FE}"/>
              </a:ext>
            </a:extLst>
          </p:cNvPr>
          <p:cNvPicPr>
            <a:picLocks noChangeAspect="1"/>
          </p:cNvPicPr>
          <p:nvPr/>
        </p:nvPicPr>
        <p:blipFill>
          <a:blip r:embed="rId3" cstate="print">
            <a:extLst>
              <a:ext uri="{28A0092B-C50C-407E-A947-70E740481C1C}">
                <a14:useLocalDpi xmlns:a14="http://schemas.microsoft.com/office/drawing/2010/main" val="0"/>
              </a:ext>
            </a:extLst>
          </a:blip>
          <a:srcRect l="7961" r="7961"/>
          <a:stretch>
            <a:fillRect/>
          </a:stretch>
        </p:blipFill>
        <p:spPr>
          <a:xfrm>
            <a:off x="8964802" y="3677542"/>
            <a:ext cx="2345199" cy="2093926"/>
          </a:xfrm>
          <a:prstGeom prst="rect">
            <a:avLst/>
          </a:prstGeom>
        </p:spPr>
      </p:pic>
      <p:pic>
        <p:nvPicPr>
          <p:cNvPr id="9" name="Bildplatzhalter 11">
            <a:extLst>
              <a:ext uri="{FF2B5EF4-FFF2-40B4-BE49-F238E27FC236}">
                <a16:creationId xmlns:a16="http://schemas.microsoft.com/office/drawing/2014/main" id="{35743CBD-547F-4E80-B2CE-BDF897D710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 t="9697" r="-202" b="1734"/>
          <a:stretch/>
        </p:blipFill>
        <p:spPr>
          <a:xfrm>
            <a:off x="6539117" y="1412341"/>
            <a:ext cx="4770884" cy="2100139"/>
          </a:xfrm>
          <a:prstGeom prst="rect">
            <a:avLst/>
          </a:prstGeom>
        </p:spPr>
      </p:pic>
      <p:pic>
        <p:nvPicPr>
          <p:cNvPr id="11" name="Grafik 10" descr="Ein Bild, das Buch, Text enthält.&#10;&#10;Automatisch generierte Beschreibung">
            <a:extLst>
              <a:ext uri="{FF2B5EF4-FFF2-40B4-BE49-F238E27FC236}">
                <a16:creationId xmlns:a16="http://schemas.microsoft.com/office/drawing/2014/main" id="{FD3083E8-2FF3-4625-88F2-20194028589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4344"/>
          <a:stretch/>
        </p:blipFill>
        <p:spPr>
          <a:xfrm>
            <a:off x="432005" y="5319336"/>
            <a:ext cx="899987" cy="370398"/>
          </a:xfrm>
          <a:prstGeom prst="rect">
            <a:avLst/>
          </a:prstGeom>
          <a:solidFill>
            <a:schemeClr val="bg1">
              <a:alpha val="80000"/>
            </a:schemeClr>
          </a:solidFill>
        </p:spPr>
      </p:pic>
      <p:cxnSp>
        <p:nvCxnSpPr>
          <p:cNvPr id="14" name="Gerader Verbinder 13">
            <a:extLst>
              <a:ext uri="{FF2B5EF4-FFF2-40B4-BE49-F238E27FC236}">
                <a16:creationId xmlns:a16="http://schemas.microsoft.com/office/drawing/2014/main" id="{5C98D0AE-89B0-4E9D-8DF2-37FEA2F7A2CE}"/>
              </a:ext>
            </a:extLst>
          </p:cNvPr>
          <p:cNvCxnSpPr>
            <a:cxnSpLocks/>
            <a:endCxn id="12" idx="4"/>
          </p:cNvCxnSpPr>
          <p:nvPr/>
        </p:nvCxnSpPr>
        <p:spPr>
          <a:xfrm flipV="1">
            <a:off x="881999" y="6094240"/>
            <a:ext cx="0" cy="739307"/>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63320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276748E-F68A-4E10-95CA-27F6F1AB8680}"/>
              </a:ext>
            </a:extLst>
          </p:cNvPr>
          <p:cNvSpPr>
            <a:spLocks noGrp="1"/>
          </p:cNvSpPr>
          <p:nvPr>
            <p:ph type="dt" sz="half" idx="10"/>
          </p:nvPr>
        </p:nvSpPr>
        <p:spPr/>
        <p:txBody>
          <a:bodyPr/>
          <a:lstStyle/>
          <a:p>
            <a:fld id="{3B8FB398-DF78-4277-8DCA-34F7BAC8F985}" type="datetime1">
              <a:rPr lang="en-GB" smtClean="0"/>
              <a:t>13/06/2024</a:t>
            </a:fld>
            <a:endParaRPr lang="en-GB"/>
          </a:p>
        </p:txBody>
      </p:sp>
      <p:sp>
        <p:nvSpPr>
          <p:cNvPr id="3" name="Fußzeilenplatzhalter 2">
            <a:extLst>
              <a:ext uri="{FF2B5EF4-FFF2-40B4-BE49-F238E27FC236}">
                <a16:creationId xmlns:a16="http://schemas.microsoft.com/office/drawing/2014/main" id="{43D5BC16-2CE1-40F8-88F7-31FA1D78CD2D}"/>
              </a:ext>
            </a:extLst>
          </p:cNvPr>
          <p:cNvSpPr>
            <a:spLocks noGrp="1"/>
          </p:cNvSpPr>
          <p:nvPr>
            <p:ph type="ftr" sz="quarter" idx="11"/>
          </p:nvPr>
        </p:nvSpPr>
        <p:spPr/>
        <p:txBody>
          <a:bodyPr/>
          <a:lstStyle/>
          <a:p>
            <a:r>
              <a:rPr lang="en-GB"/>
              <a:t>Radium presents Radium.</a:t>
            </a:r>
          </a:p>
        </p:txBody>
      </p:sp>
      <p:sp>
        <p:nvSpPr>
          <p:cNvPr id="4" name="Foliennummernplatzhalter 3">
            <a:extLst>
              <a:ext uri="{FF2B5EF4-FFF2-40B4-BE49-F238E27FC236}">
                <a16:creationId xmlns:a16="http://schemas.microsoft.com/office/drawing/2014/main" id="{1AA72FA9-97A2-453F-BCCE-9054F13C8744}"/>
              </a:ext>
            </a:extLst>
          </p:cNvPr>
          <p:cNvSpPr>
            <a:spLocks noGrp="1"/>
          </p:cNvSpPr>
          <p:nvPr>
            <p:ph type="sldNum" sz="quarter" idx="12"/>
          </p:nvPr>
        </p:nvSpPr>
        <p:spPr/>
        <p:txBody>
          <a:bodyPr/>
          <a:lstStyle/>
          <a:p>
            <a:fld id="{8BFA4181-09EF-4410-8795-DB2C7B2B0115}" type="slidenum">
              <a:rPr lang="en-GB" smtClean="0"/>
              <a:pPr/>
              <a:t>4</a:t>
            </a:fld>
            <a:endParaRPr lang="en-GB"/>
          </a:p>
        </p:txBody>
      </p:sp>
      <p:sp>
        <p:nvSpPr>
          <p:cNvPr id="5" name="Titel 4">
            <a:extLst>
              <a:ext uri="{FF2B5EF4-FFF2-40B4-BE49-F238E27FC236}">
                <a16:creationId xmlns:a16="http://schemas.microsoft.com/office/drawing/2014/main" id="{ADEEE524-B621-467B-9FCE-48E94CDF6249}"/>
              </a:ext>
            </a:extLst>
          </p:cNvPr>
          <p:cNvSpPr>
            <a:spLocks noGrp="1"/>
          </p:cNvSpPr>
          <p:nvPr>
            <p:ph type="title"/>
          </p:nvPr>
        </p:nvSpPr>
        <p:spPr/>
        <p:txBody>
          <a:bodyPr/>
          <a:lstStyle/>
          <a:p>
            <a:r>
              <a:rPr lang="en-GB"/>
              <a:t>The basis for solid growth.</a:t>
            </a:r>
          </a:p>
        </p:txBody>
      </p:sp>
      <p:sp>
        <p:nvSpPr>
          <p:cNvPr id="6" name="Textplatzhalter 5">
            <a:extLst>
              <a:ext uri="{FF2B5EF4-FFF2-40B4-BE49-F238E27FC236}">
                <a16:creationId xmlns:a16="http://schemas.microsoft.com/office/drawing/2014/main" id="{BC75EA66-1C34-4C2F-96B1-852C0E9CD413}"/>
              </a:ext>
            </a:extLst>
          </p:cNvPr>
          <p:cNvSpPr>
            <a:spLocks noGrp="1"/>
          </p:cNvSpPr>
          <p:nvPr>
            <p:ph type="body" sz="quarter" idx="14"/>
          </p:nvPr>
        </p:nvSpPr>
        <p:spPr/>
        <p:txBody>
          <a:bodyPr/>
          <a:lstStyle/>
          <a:p>
            <a:r>
              <a:rPr lang="en-GB">
                <a:latin typeface="Helvetica Neue" panose="02000503000000020004" pitchFamily="2"/>
                <a:ea typeface="Helvetica Neue" panose="02000503000000020004" pitchFamily="2"/>
                <a:cs typeface="Helvetica Neue" panose="02000503000000020004" pitchFamily="2"/>
              </a:rPr>
              <a:t>Strong foundation, strong roots.</a:t>
            </a:r>
          </a:p>
        </p:txBody>
      </p:sp>
      <p:sp>
        <p:nvSpPr>
          <p:cNvPr id="8" name="Subtitle">
            <a:extLst>
              <a:ext uri="{FF2B5EF4-FFF2-40B4-BE49-F238E27FC236}">
                <a16:creationId xmlns:a16="http://schemas.microsoft.com/office/drawing/2014/main" id="{15771568-6A57-4C35-881C-FF71AB8FFCF1}"/>
              </a:ext>
            </a:extLst>
          </p:cNvPr>
          <p:cNvSpPr txBox="1">
            <a:spLocks/>
          </p:cNvSpPr>
          <p:nvPr/>
        </p:nvSpPr>
        <p:spPr>
          <a:xfrm>
            <a:off x="891052" y="1845164"/>
            <a:ext cx="7692240" cy="221599"/>
          </a:xfrm>
          <a:prstGeom prst="rect">
            <a:avLst/>
          </a:prstGeom>
          <a:noFill/>
          <a:ln w="9525">
            <a:noFill/>
          </a:ln>
        </p:spPr>
        <p:txBody>
          <a:bodyPr wrap="square" lIns="0" tIns="0" rIns="0" bIns="0">
            <a:spAutoFit/>
          </a:bodyPr>
          <a:lstStyle/>
          <a:p>
            <a:pPr>
              <a:lnSpc>
                <a:spcPct val="90000"/>
              </a:lnSpc>
              <a:buClr>
                <a:schemeClr val="tx1"/>
              </a:buClr>
              <a:buSzPct val="100000"/>
              <a:defRPr/>
            </a:pPr>
            <a:r>
              <a:rPr lang="en-GB" sz="1600">
                <a:cs typeface="Arial"/>
                <a:sym typeface="Arial"/>
              </a:rPr>
              <a:t>Important milestones in the company's history</a:t>
            </a:r>
          </a:p>
        </p:txBody>
      </p:sp>
      <p:cxnSp>
        <p:nvCxnSpPr>
          <p:cNvPr id="9" name="Straight Connector 88">
            <a:extLst>
              <a:ext uri="{FF2B5EF4-FFF2-40B4-BE49-F238E27FC236}">
                <a16:creationId xmlns:a16="http://schemas.microsoft.com/office/drawing/2014/main" id="{86292A5F-4F68-4586-A625-654AB3AFF1D6}"/>
              </a:ext>
            </a:extLst>
          </p:cNvPr>
          <p:cNvCxnSpPr>
            <a:cxnSpLocks/>
          </p:cNvCxnSpPr>
          <p:nvPr/>
        </p:nvCxnSpPr>
        <p:spPr>
          <a:xfrm>
            <a:off x="945370" y="4183271"/>
            <a:ext cx="10414962" cy="0"/>
          </a:xfrm>
          <a:prstGeom prst="line">
            <a:avLst/>
          </a:prstGeom>
          <a:ln w="92075" cmpd="sng">
            <a:solidFill>
              <a:srgbClr val="FF6600"/>
            </a:solidFill>
            <a:headEnd type="none" w="med" len="med"/>
            <a:tailEnd type="triangle" w="sm" len="sm"/>
          </a:ln>
          <a:effectLst/>
        </p:spPr>
        <p:style>
          <a:lnRef idx="1">
            <a:schemeClr val="accent1"/>
          </a:lnRef>
          <a:fillRef idx="0">
            <a:schemeClr val="accent1"/>
          </a:fillRef>
          <a:effectRef idx="0">
            <a:schemeClr val="accent1"/>
          </a:effectRef>
          <a:fontRef idx="minor">
            <a:schemeClr val="tx1"/>
          </a:fontRef>
        </p:style>
      </p:cxnSp>
      <p:cxnSp>
        <p:nvCxnSpPr>
          <p:cNvPr id="10" name="Gerade Verbindung 6">
            <a:extLst>
              <a:ext uri="{FF2B5EF4-FFF2-40B4-BE49-F238E27FC236}">
                <a16:creationId xmlns:a16="http://schemas.microsoft.com/office/drawing/2014/main" id="{135754D6-FB08-40EB-B389-8B2A0CA5BA6A}"/>
              </a:ext>
            </a:extLst>
          </p:cNvPr>
          <p:cNvCxnSpPr>
            <a:cxnSpLocks/>
          </p:cNvCxnSpPr>
          <p:nvPr/>
        </p:nvCxnSpPr>
        <p:spPr>
          <a:xfrm>
            <a:off x="904771" y="2203263"/>
            <a:ext cx="0" cy="1708807"/>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1" name="TextBox 91">
            <a:extLst>
              <a:ext uri="{FF2B5EF4-FFF2-40B4-BE49-F238E27FC236}">
                <a16:creationId xmlns:a16="http://schemas.microsoft.com/office/drawing/2014/main" id="{084B6A17-06CE-491E-A2B5-8F433CC8A1B4}"/>
              </a:ext>
            </a:extLst>
          </p:cNvPr>
          <p:cNvSpPr txBox="1"/>
          <p:nvPr/>
        </p:nvSpPr>
        <p:spPr>
          <a:xfrm>
            <a:off x="671957" y="3948641"/>
            <a:ext cx="463274"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GB" sz="1000" b="1">
                <a:solidFill>
                  <a:srgbClr val="FF6600"/>
                </a:solidFill>
                <a:latin typeface="Helvetica Neue"/>
                <a:cs typeface="Arial"/>
                <a:sym typeface="Arial"/>
              </a:rPr>
              <a:t>1904</a:t>
            </a:r>
          </a:p>
        </p:txBody>
      </p:sp>
      <p:sp>
        <p:nvSpPr>
          <p:cNvPr id="12" name="Rectangle 96">
            <a:extLst>
              <a:ext uri="{FF2B5EF4-FFF2-40B4-BE49-F238E27FC236}">
                <a16:creationId xmlns:a16="http://schemas.microsoft.com/office/drawing/2014/main" id="{5D0EB12F-BBA5-4282-B307-0E918A86EA39}"/>
              </a:ext>
            </a:extLst>
          </p:cNvPr>
          <p:cNvSpPr>
            <a:spLocks/>
          </p:cNvSpPr>
          <p:nvPr/>
        </p:nvSpPr>
        <p:spPr>
          <a:xfrm rot="16200000">
            <a:off x="828065"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b="0">
              <a:solidFill>
                <a:schemeClr val="tx1"/>
              </a:solidFill>
              <a:latin typeface="Helvetica Neue"/>
              <a:cs typeface="Arial" pitchFamily="34" charset="0"/>
              <a:sym typeface="Arial"/>
            </a:endParaRPr>
          </a:p>
        </p:txBody>
      </p:sp>
      <p:sp>
        <p:nvSpPr>
          <p:cNvPr id="13" name="TextBox 100">
            <a:extLst>
              <a:ext uri="{FF2B5EF4-FFF2-40B4-BE49-F238E27FC236}">
                <a16:creationId xmlns:a16="http://schemas.microsoft.com/office/drawing/2014/main" id="{079A6377-BD3C-4B06-9D54-F0E34D74049F}"/>
              </a:ext>
            </a:extLst>
          </p:cNvPr>
          <p:cNvSpPr txBox="1"/>
          <p:nvPr/>
        </p:nvSpPr>
        <p:spPr>
          <a:xfrm>
            <a:off x="2068539" y="3948641"/>
            <a:ext cx="463274"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GB" sz="1000" b="1">
                <a:solidFill>
                  <a:srgbClr val="FF6600"/>
                </a:solidFill>
                <a:latin typeface="Helvetica Neue"/>
                <a:cs typeface="Arial"/>
                <a:sym typeface="Arial"/>
              </a:rPr>
              <a:t>1917</a:t>
            </a:r>
          </a:p>
        </p:txBody>
      </p:sp>
      <p:sp>
        <p:nvSpPr>
          <p:cNvPr id="15" name="Rectangle 102">
            <a:extLst>
              <a:ext uri="{FF2B5EF4-FFF2-40B4-BE49-F238E27FC236}">
                <a16:creationId xmlns:a16="http://schemas.microsoft.com/office/drawing/2014/main" id="{619C0CCF-3EF4-47AF-8393-327C9B54F2F8}"/>
              </a:ext>
            </a:extLst>
          </p:cNvPr>
          <p:cNvSpPr>
            <a:spLocks/>
          </p:cNvSpPr>
          <p:nvPr/>
        </p:nvSpPr>
        <p:spPr>
          <a:xfrm rot="16200000">
            <a:off x="2218387"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b="0">
              <a:solidFill>
                <a:schemeClr val="tx1"/>
              </a:solidFill>
              <a:latin typeface="Helvetica Neue"/>
              <a:cs typeface="Arial" pitchFamily="34" charset="0"/>
              <a:sym typeface="Arial"/>
            </a:endParaRPr>
          </a:p>
        </p:txBody>
      </p:sp>
      <p:sp>
        <p:nvSpPr>
          <p:cNvPr id="16" name="Rectangle 53">
            <a:extLst>
              <a:ext uri="{FF2B5EF4-FFF2-40B4-BE49-F238E27FC236}">
                <a16:creationId xmlns:a16="http://schemas.microsoft.com/office/drawing/2014/main" id="{89D79676-D3AE-4F26-A007-D518922B51E2}"/>
              </a:ext>
            </a:extLst>
          </p:cNvPr>
          <p:cNvSpPr/>
          <p:nvPr/>
        </p:nvSpPr>
        <p:spPr>
          <a:xfrm>
            <a:off x="2295093" y="4345631"/>
            <a:ext cx="2348823" cy="1018740"/>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GB" sz="1400">
                <a:latin typeface="Helvetica Neue"/>
                <a:cs typeface="Arial"/>
                <a:sym typeface="Arial"/>
              </a:rPr>
              <a:t>1917 </a:t>
            </a:r>
          </a:p>
          <a:p>
            <a:pPr>
              <a:lnSpc>
                <a:spcPct val="90000"/>
              </a:lnSpc>
              <a:spcBef>
                <a:spcPts val="256"/>
              </a:spcBef>
              <a:defRPr/>
            </a:pPr>
            <a:r>
              <a:rPr lang="en-GB" sz="900" b="1">
                <a:cs typeface="Arial"/>
                <a:sym typeface="Arial"/>
              </a:rPr>
              <a:t>Change in management</a:t>
            </a:r>
          </a:p>
          <a:p>
            <a:pPr>
              <a:lnSpc>
                <a:spcPct val="90000"/>
              </a:lnSpc>
              <a:spcBef>
                <a:spcPts val="256"/>
              </a:spcBef>
              <a:defRPr/>
            </a:pPr>
            <a:r>
              <a:rPr lang="en-GB" sz="900">
                <a:cs typeface="Arial"/>
                <a:sym typeface="Arial"/>
              </a:rPr>
              <a:t>Eugen Kersting took over the management together with Richard Drecker. Under his technical leadership, Radium entered a golden age of impressive developments and far-reaching technical progress.</a:t>
            </a:r>
          </a:p>
        </p:txBody>
      </p:sp>
      <p:sp>
        <p:nvSpPr>
          <p:cNvPr id="17" name="Rectangle 54">
            <a:extLst>
              <a:ext uri="{FF2B5EF4-FFF2-40B4-BE49-F238E27FC236}">
                <a16:creationId xmlns:a16="http://schemas.microsoft.com/office/drawing/2014/main" id="{274A54AF-F3CB-46C5-A79D-37F66717102D}"/>
              </a:ext>
            </a:extLst>
          </p:cNvPr>
          <p:cNvSpPr/>
          <p:nvPr/>
        </p:nvSpPr>
        <p:spPr>
          <a:xfrm>
            <a:off x="945370" y="2180822"/>
            <a:ext cx="2417315" cy="1143390"/>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GB" sz="1400" dirty="0">
                <a:latin typeface="Helvetica Neue"/>
                <a:cs typeface="Arial"/>
                <a:sym typeface="Arial"/>
              </a:rPr>
              <a:t>1904 </a:t>
            </a:r>
          </a:p>
          <a:p>
            <a:pPr>
              <a:lnSpc>
                <a:spcPct val="90000"/>
              </a:lnSpc>
              <a:spcBef>
                <a:spcPts val="256"/>
              </a:spcBef>
              <a:defRPr/>
            </a:pPr>
            <a:r>
              <a:rPr lang="en-GB" sz="900" b="1" dirty="0">
                <a:cs typeface="Arial"/>
                <a:sym typeface="Arial"/>
              </a:rPr>
              <a:t>Foundation</a:t>
            </a:r>
          </a:p>
          <a:p>
            <a:pPr>
              <a:lnSpc>
                <a:spcPct val="90000"/>
              </a:lnSpc>
              <a:spcBef>
                <a:spcPts val="256"/>
              </a:spcBef>
              <a:defRPr/>
            </a:pPr>
            <a:r>
              <a:rPr lang="en-GB" sz="900" dirty="0">
                <a:cs typeface="Arial"/>
                <a:sym typeface="Arial"/>
              </a:rPr>
              <a:t>On January 29, Richard </a:t>
            </a:r>
            <a:r>
              <a:rPr lang="en-GB" sz="900" dirty="0" err="1">
                <a:cs typeface="Arial"/>
                <a:sym typeface="Arial"/>
              </a:rPr>
              <a:t>Drecker</a:t>
            </a:r>
            <a:r>
              <a:rPr lang="en-GB" sz="900" dirty="0">
                <a:cs typeface="Arial"/>
                <a:sym typeface="Arial"/>
              </a:rPr>
              <a:t> and Adolf </a:t>
            </a:r>
            <a:r>
              <a:rPr lang="en-GB" sz="900" dirty="0" err="1">
                <a:cs typeface="Arial"/>
                <a:sym typeface="Arial"/>
              </a:rPr>
              <a:t>Berrenberg</a:t>
            </a:r>
            <a:r>
              <a:rPr lang="en-GB" sz="900" dirty="0">
                <a:cs typeface="Arial"/>
                <a:sym typeface="Arial"/>
              </a:rPr>
              <a:t> - an employee of Edison in the USA - founded the "</a:t>
            </a:r>
            <a:r>
              <a:rPr lang="en-GB" sz="900" dirty="0" err="1">
                <a:cs typeface="Arial"/>
                <a:sym typeface="Arial"/>
              </a:rPr>
              <a:t>Berrenbergsche</a:t>
            </a:r>
            <a:r>
              <a:rPr lang="en-GB" sz="900" dirty="0">
                <a:cs typeface="Arial"/>
                <a:sym typeface="Arial"/>
              </a:rPr>
              <a:t> </a:t>
            </a:r>
            <a:r>
              <a:rPr lang="en-GB" sz="900" dirty="0" err="1">
                <a:cs typeface="Arial"/>
                <a:sym typeface="Arial"/>
              </a:rPr>
              <a:t>Electricitätswerke</a:t>
            </a:r>
            <a:r>
              <a:rPr lang="en-GB" sz="900" dirty="0">
                <a:cs typeface="Arial"/>
                <a:sym typeface="Arial"/>
              </a:rPr>
              <a:t> GmbH". In the same year, the company was renamed "Radium- </a:t>
            </a:r>
            <a:r>
              <a:rPr lang="en-GB" sz="900" dirty="0" err="1">
                <a:cs typeface="Arial"/>
                <a:sym typeface="Arial"/>
              </a:rPr>
              <a:t>Elektrizitäts</a:t>
            </a:r>
            <a:r>
              <a:rPr lang="en-GB" sz="900" dirty="0">
                <a:cs typeface="Arial"/>
                <a:sym typeface="Arial"/>
              </a:rPr>
              <a:t>-Gesellschaft </a:t>
            </a:r>
            <a:r>
              <a:rPr lang="en-GB" sz="900" dirty="0" err="1">
                <a:cs typeface="Arial"/>
                <a:sym typeface="Arial"/>
              </a:rPr>
              <a:t>m.b.H</a:t>
            </a:r>
            <a:r>
              <a:rPr lang="en-GB" sz="900" dirty="0">
                <a:cs typeface="Arial"/>
                <a:sym typeface="Arial"/>
              </a:rPr>
              <a:t>.".</a:t>
            </a:r>
          </a:p>
        </p:txBody>
      </p:sp>
      <p:sp>
        <p:nvSpPr>
          <p:cNvPr id="18" name="Rectangle 55">
            <a:extLst>
              <a:ext uri="{FF2B5EF4-FFF2-40B4-BE49-F238E27FC236}">
                <a16:creationId xmlns:a16="http://schemas.microsoft.com/office/drawing/2014/main" id="{F07F2A5D-C966-49A1-83F4-949EB8BBCE81}"/>
              </a:ext>
            </a:extLst>
          </p:cNvPr>
          <p:cNvSpPr/>
          <p:nvPr/>
        </p:nvSpPr>
        <p:spPr>
          <a:xfrm>
            <a:off x="5576773" y="4345631"/>
            <a:ext cx="1904887" cy="894091"/>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GB" sz="1400" dirty="0">
                <a:latin typeface="Helvetica Neue"/>
                <a:cs typeface="Arial"/>
                <a:sym typeface="Arial"/>
              </a:rPr>
              <a:t>1972 </a:t>
            </a:r>
          </a:p>
          <a:p>
            <a:pPr>
              <a:lnSpc>
                <a:spcPct val="90000"/>
              </a:lnSpc>
              <a:spcBef>
                <a:spcPts val="256"/>
              </a:spcBef>
              <a:defRPr/>
            </a:pPr>
            <a:r>
              <a:rPr lang="en-GB" sz="900" b="1" dirty="0">
                <a:cs typeface="Arial"/>
                <a:sym typeface="Arial"/>
              </a:rPr>
              <a:t>Showing competence</a:t>
            </a:r>
          </a:p>
          <a:p>
            <a:pPr>
              <a:lnSpc>
                <a:spcPct val="90000"/>
              </a:lnSpc>
              <a:spcBef>
                <a:spcPts val="256"/>
              </a:spcBef>
              <a:defRPr/>
            </a:pPr>
            <a:r>
              <a:rPr lang="en-GB" sz="900" dirty="0">
                <a:cs typeface="Arial"/>
                <a:sym typeface="Arial"/>
              </a:rPr>
              <a:t>Radium equipped all sports facilities at the Olympic Games in Munich with especially developed lamps.</a:t>
            </a:r>
          </a:p>
        </p:txBody>
      </p:sp>
      <p:sp>
        <p:nvSpPr>
          <p:cNvPr id="19" name="Rectangle 57">
            <a:extLst>
              <a:ext uri="{FF2B5EF4-FFF2-40B4-BE49-F238E27FC236}">
                <a16:creationId xmlns:a16="http://schemas.microsoft.com/office/drawing/2014/main" id="{7F4971A8-AE5C-47B5-A89D-F0178D251121}"/>
              </a:ext>
            </a:extLst>
          </p:cNvPr>
          <p:cNvSpPr/>
          <p:nvPr/>
        </p:nvSpPr>
        <p:spPr>
          <a:xfrm>
            <a:off x="7716040" y="4345631"/>
            <a:ext cx="1990942" cy="1018740"/>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GB" sz="1400" dirty="0">
                <a:latin typeface="Helvetica Neue"/>
                <a:cs typeface="Arial"/>
                <a:sym typeface="Arial"/>
              </a:rPr>
              <a:t>Today </a:t>
            </a:r>
          </a:p>
          <a:p>
            <a:pPr>
              <a:lnSpc>
                <a:spcPct val="90000"/>
              </a:lnSpc>
              <a:spcBef>
                <a:spcPts val="256"/>
              </a:spcBef>
              <a:defRPr/>
            </a:pPr>
            <a:r>
              <a:rPr lang="en-GB" sz="900" b="1" dirty="0">
                <a:cs typeface="Arial"/>
                <a:sym typeface="Arial"/>
              </a:rPr>
              <a:t>Tradition and experience</a:t>
            </a:r>
          </a:p>
          <a:p>
            <a:pPr>
              <a:lnSpc>
                <a:spcPct val="90000"/>
              </a:lnSpc>
              <a:spcBef>
                <a:spcPts val="256"/>
              </a:spcBef>
              <a:defRPr/>
            </a:pPr>
            <a:r>
              <a:rPr lang="en-GB" sz="900" dirty="0">
                <a:cs typeface="Arial"/>
                <a:sym typeface="Arial"/>
              </a:rPr>
              <a:t>As Germany's oldest active lamp manufacturer, Radium produces innovative lighting technologies on highly industrial production lines for worldwide demand. </a:t>
            </a:r>
          </a:p>
        </p:txBody>
      </p:sp>
      <p:sp>
        <p:nvSpPr>
          <p:cNvPr id="20" name="Rectangle 58">
            <a:extLst>
              <a:ext uri="{FF2B5EF4-FFF2-40B4-BE49-F238E27FC236}">
                <a16:creationId xmlns:a16="http://schemas.microsoft.com/office/drawing/2014/main" id="{91D26FC9-E41F-42B1-8618-4F79033BD472}"/>
              </a:ext>
            </a:extLst>
          </p:cNvPr>
          <p:cNvSpPr/>
          <p:nvPr/>
        </p:nvSpPr>
        <p:spPr>
          <a:xfrm>
            <a:off x="6698878" y="2180822"/>
            <a:ext cx="1551348" cy="1268039"/>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GB" sz="1400">
                <a:latin typeface="Helvetica Neue"/>
                <a:cs typeface="Arial"/>
                <a:sym typeface="Arial"/>
              </a:rPr>
              <a:t>2014 </a:t>
            </a:r>
          </a:p>
          <a:p>
            <a:pPr>
              <a:lnSpc>
                <a:spcPct val="90000"/>
              </a:lnSpc>
              <a:spcBef>
                <a:spcPts val="256"/>
              </a:spcBef>
              <a:defRPr/>
            </a:pPr>
            <a:r>
              <a:rPr lang="en-GB" sz="900" b="1">
                <a:cs typeface="Arial"/>
                <a:sym typeface="Arial"/>
              </a:rPr>
              <a:t>FIFA World Cup in Brazil </a:t>
            </a:r>
          </a:p>
          <a:p>
            <a:pPr>
              <a:lnSpc>
                <a:spcPct val="90000"/>
              </a:lnSpc>
              <a:spcBef>
                <a:spcPts val="256"/>
              </a:spcBef>
              <a:defRPr/>
            </a:pPr>
            <a:r>
              <a:rPr lang="en-GB" sz="900">
                <a:cs typeface="Arial"/>
                <a:sym typeface="Arial"/>
              </a:rPr>
              <a:t>World Cup in Brazil: 8 out of 10 stadiums are illuminated with floodlights from Wipperfürth. The German national team becomes world champion under our lighting!</a:t>
            </a:r>
          </a:p>
        </p:txBody>
      </p:sp>
      <p:sp>
        <p:nvSpPr>
          <p:cNvPr id="21" name="TextBox 83">
            <a:extLst>
              <a:ext uri="{FF2B5EF4-FFF2-40B4-BE49-F238E27FC236}">
                <a16:creationId xmlns:a16="http://schemas.microsoft.com/office/drawing/2014/main" id="{7A9F0A79-02AC-459A-94AE-8678482A02D1}"/>
              </a:ext>
            </a:extLst>
          </p:cNvPr>
          <p:cNvSpPr txBox="1"/>
          <p:nvPr/>
        </p:nvSpPr>
        <p:spPr>
          <a:xfrm>
            <a:off x="4098302" y="3948641"/>
            <a:ext cx="463274"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GB" sz="1000" b="1">
                <a:solidFill>
                  <a:srgbClr val="FF6600"/>
                </a:solidFill>
                <a:latin typeface="Helvetica Neue"/>
                <a:cs typeface="Arial"/>
                <a:sym typeface="Arial"/>
              </a:rPr>
              <a:t>1967</a:t>
            </a:r>
          </a:p>
        </p:txBody>
      </p:sp>
      <p:sp>
        <p:nvSpPr>
          <p:cNvPr id="22" name="Rectangle 106">
            <a:extLst>
              <a:ext uri="{FF2B5EF4-FFF2-40B4-BE49-F238E27FC236}">
                <a16:creationId xmlns:a16="http://schemas.microsoft.com/office/drawing/2014/main" id="{FF0BD780-7F48-46FA-9A99-6FA6A02C8DAA}"/>
              </a:ext>
            </a:extLst>
          </p:cNvPr>
          <p:cNvSpPr>
            <a:spLocks/>
          </p:cNvSpPr>
          <p:nvPr/>
        </p:nvSpPr>
        <p:spPr>
          <a:xfrm rot="5400000" flipV="1">
            <a:off x="4266860"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b="0">
              <a:solidFill>
                <a:schemeClr val="tx1"/>
              </a:solidFill>
              <a:latin typeface="Helvetica Neue"/>
              <a:cs typeface="Arial" pitchFamily="34" charset="0"/>
              <a:sym typeface="Arial"/>
            </a:endParaRPr>
          </a:p>
        </p:txBody>
      </p:sp>
      <p:sp>
        <p:nvSpPr>
          <p:cNvPr id="23" name="TextBox 89">
            <a:extLst>
              <a:ext uri="{FF2B5EF4-FFF2-40B4-BE49-F238E27FC236}">
                <a16:creationId xmlns:a16="http://schemas.microsoft.com/office/drawing/2014/main" id="{36465886-F9E6-478D-828A-7A31B84F5423}"/>
              </a:ext>
            </a:extLst>
          </p:cNvPr>
          <p:cNvSpPr txBox="1"/>
          <p:nvPr/>
        </p:nvSpPr>
        <p:spPr>
          <a:xfrm>
            <a:off x="5352923" y="3948641"/>
            <a:ext cx="463274"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GB" sz="1000" b="1">
                <a:solidFill>
                  <a:srgbClr val="FF6600"/>
                </a:solidFill>
                <a:latin typeface="Helvetica Neue"/>
                <a:cs typeface="Arial"/>
                <a:sym typeface="Arial"/>
              </a:rPr>
              <a:t>1972</a:t>
            </a:r>
          </a:p>
        </p:txBody>
      </p:sp>
      <p:sp>
        <p:nvSpPr>
          <p:cNvPr id="24" name="TextBox 111">
            <a:extLst>
              <a:ext uri="{FF2B5EF4-FFF2-40B4-BE49-F238E27FC236}">
                <a16:creationId xmlns:a16="http://schemas.microsoft.com/office/drawing/2014/main" id="{D1B30C29-7400-4BFD-9390-D78A37C9BD3C}"/>
              </a:ext>
            </a:extLst>
          </p:cNvPr>
          <p:cNvSpPr txBox="1"/>
          <p:nvPr/>
        </p:nvSpPr>
        <p:spPr>
          <a:xfrm>
            <a:off x="6459449" y="3948641"/>
            <a:ext cx="465545" cy="143108"/>
          </a:xfrm>
          <a:prstGeom prst="rect">
            <a:avLst/>
          </a:prstGeom>
          <a:noFill/>
          <a:ln w="9525">
            <a:noFill/>
          </a:ln>
        </p:spPr>
        <p:txBody>
          <a:bodyPr wrap="square" lIns="0" tIns="0" rIns="0" bIns="0">
            <a:spAutoFit/>
          </a:bodyPr>
          <a:lstStyle/>
          <a:p>
            <a:pPr algn="ctr">
              <a:lnSpc>
                <a:spcPct val="90000"/>
              </a:lnSpc>
              <a:spcBef>
                <a:spcPts val="341"/>
              </a:spcBef>
              <a:buClr>
                <a:srgbClr val="000000"/>
              </a:buClr>
              <a:buSzPct val="100000"/>
              <a:defRPr/>
            </a:pPr>
            <a:r>
              <a:rPr lang="en-GB" sz="1000" b="1">
                <a:solidFill>
                  <a:srgbClr val="FF6600"/>
                </a:solidFill>
                <a:latin typeface="Helvetica Neue"/>
                <a:cs typeface="Arial"/>
                <a:sym typeface="Arial"/>
              </a:rPr>
              <a:t>2014</a:t>
            </a:r>
          </a:p>
        </p:txBody>
      </p:sp>
      <p:sp>
        <p:nvSpPr>
          <p:cNvPr id="25" name="Rectangle 112">
            <a:extLst>
              <a:ext uri="{FF2B5EF4-FFF2-40B4-BE49-F238E27FC236}">
                <a16:creationId xmlns:a16="http://schemas.microsoft.com/office/drawing/2014/main" id="{79E59525-3732-4C74-AB7E-61E2569E7785}"/>
              </a:ext>
            </a:extLst>
          </p:cNvPr>
          <p:cNvSpPr>
            <a:spLocks/>
          </p:cNvSpPr>
          <p:nvPr/>
        </p:nvSpPr>
        <p:spPr>
          <a:xfrm rot="16200000">
            <a:off x="6617475"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b="0">
              <a:solidFill>
                <a:schemeClr val="tx1"/>
              </a:solidFill>
              <a:latin typeface="Helvetica Neue"/>
              <a:cs typeface="Arial" pitchFamily="34" charset="0"/>
              <a:sym typeface="Arial"/>
            </a:endParaRPr>
          </a:p>
        </p:txBody>
      </p:sp>
      <p:cxnSp>
        <p:nvCxnSpPr>
          <p:cNvPr id="26" name="Gerade Verbindung 75">
            <a:extLst>
              <a:ext uri="{FF2B5EF4-FFF2-40B4-BE49-F238E27FC236}">
                <a16:creationId xmlns:a16="http://schemas.microsoft.com/office/drawing/2014/main" id="{8A767D3A-36B9-417E-B57C-34AB2AFFF8FB}"/>
              </a:ext>
            </a:extLst>
          </p:cNvPr>
          <p:cNvCxnSpPr>
            <a:cxnSpLocks/>
          </p:cNvCxnSpPr>
          <p:nvPr/>
        </p:nvCxnSpPr>
        <p:spPr>
          <a:xfrm>
            <a:off x="4332683" y="2203263"/>
            <a:ext cx="0" cy="1708807"/>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pic>
        <p:nvPicPr>
          <p:cNvPr id="27" name="Bildplatzhalter 11">
            <a:extLst>
              <a:ext uri="{FF2B5EF4-FFF2-40B4-BE49-F238E27FC236}">
                <a16:creationId xmlns:a16="http://schemas.microsoft.com/office/drawing/2014/main" id="{57E04DE1-BB07-4979-9C1A-D13DB9B4AEF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54169" y="4569537"/>
            <a:ext cx="1493773" cy="7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Bildplatzhalter 13">
            <a:extLst>
              <a:ext uri="{FF2B5EF4-FFF2-40B4-BE49-F238E27FC236}">
                <a16:creationId xmlns:a16="http://schemas.microsoft.com/office/drawing/2014/main" id="{2DABD00B-9480-4D22-9C8E-CBC2A951A68F}"/>
              </a:ext>
            </a:extLst>
          </p:cNvPr>
          <p:cNvPicPr>
            <a:picLocks noChangeAspect="1"/>
          </p:cNvPicPr>
          <p:nvPr/>
        </p:nvPicPr>
        <p:blipFill>
          <a:blip r:embed="rId4" cstate="print">
            <a:extLst>
              <a:ext uri="{28A0092B-C50C-407E-A947-70E740481C1C}">
                <a14:useLocalDpi xmlns:a14="http://schemas.microsoft.com/office/drawing/2010/main"/>
              </a:ext>
            </a:extLst>
          </a:blip>
          <a:srcRect l="1564" t="32532" r="708" b="20396"/>
          <a:stretch>
            <a:fillRect/>
          </a:stretch>
        </p:blipFill>
        <p:spPr bwMode="auto">
          <a:xfrm>
            <a:off x="1026876" y="3307459"/>
            <a:ext cx="1580990" cy="53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Bildplatzhalter 15">
            <a:extLst>
              <a:ext uri="{FF2B5EF4-FFF2-40B4-BE49-F238E27FC236}">
                <a16:creationId xmlns:a16="http://schemas.microsoft.com/office/drawing/2014/main" id="{D59FCD3E-C1F5-4DA6-945A-398CDD727B44}"/>
              </a:ext>
            </a:extLst>
          </p:cNvPr>
          <p:cNvPicPr>
            <a:picLocks noChangeAspect="1"/>
          </p:cNvPicPr>
          <p:nvPr/>
        </p:nvPicPr>
        <p:blipFill>
          <a:blip r:embed="rId5" cstate="print">
            <a:extLst>
              <a:ext uri="{28A0092B-C50C-407E-A947-70E740481C1C}">
                <a14:useLocalDpi xmlns:a14="http://schemas.microsoft.com/office/drawing/2010/main"/>
              </a:ext>
            </a:extLst>
          </a:blip>
          <a:srcRect l="7373" t="7385" r="14758"/>
          <a:stretch>
            <a:fillRect/>
          </a:stretch>
        </p:blipFill>
        <p:spPr bwMode="auto">
          <a:xfrm>
            <a:off x="4436002" y="3239506"/>
            <a:ext cx="817110" cy="59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1">
            <a:extLst>
              <a:ext uri="{FF2B5EF4-FFF2-40B4-BE49-F238E27FC236}">
                <a16:creationId xmlns:a16="http://schemas.microsoft.com/office/drawing/2014/main" id="{B7AC2D91-CAC5-4939-AAE3-76AA7BE7F91B}"/>
              </a:ext>
            </a:extLst>
          </p:cNvPr>
          <p:cNvSpPr txBox="1"/>
          <p:nvPr/>
        </p:nvSpPr>
        <p:spPr bwMode="auto">
          <a:xfrm>
            <a:off x="7481660" y="3948643"/>
            <a:ext cx="463274" cy="143108"/>
          </a:xfrm>
          <a:prstGeom prst="rect">
            <a:avLst/>
          </a:prstGeom>
          <a:noFill/>
          <a:ln w="9525">
            <a:noFill/>
          </a:ln>
        </p:spPr>
        <p:txBody>
          <a:bodyPr lIns="0" tIns="0" rIns="0" bIns="0">
            <a:spAutoFit/>
          </a:bodyPr>
          <a:lstStyle/>
          <a:p>
            <a:pPr algn="ctr">
              <a:lnSpc>
                <a:spcPct val="90000"/>
              </a:lnSpc>
              <a:spcBef>
                <a:spcPts val="341"/>
              </a:spcBef>
              <a:buClr>
                <a:srgbClr val="000000"/>
              </a:buClr>
              <a:buSzPct val="100000"/>
              <a:defRPr/>
            </a:pPr>
            <a:r>
              <a:rPr lang="en-GB" sz="1000" b="1" dirty="0">
                <a:solidFill>
                  <a:srgbClr val="FF6600"/>
                </a:solidFill>
                <a:latin typeface="Helvetica Neue"/>
                <a:cs typeface="Arial"/>
                <a:sym typeface="Arial"/>
              </a:rPr>
              <a:t>2021</a:t>
            </a:r>
          </a:p>
        </p:txBody>
      </p:sp>
      <p:cxnSp>
        <p:nvCxnSpPr>
          <p:cNvPr id="31" name="Gerade Verbindung 65">
            <a:extLst>
              <a:ext uri="{FF2B5EF4-FFF2-40B4-BE49-F238E27FC236}">
                <a16:creationId xmlns:a16="http://schemas.microsoft.com/office/drawing/2014/main" id="{B03280B0-3392-4646-869F-EF75B40AC593}"/>
              </a:ext>
            </a:extLst>
          </p:cNvPr>
          <p:cNvCxnSpPr>
            <a:cxnSpLocks/>
          </p:cNvCxnSpPr>
          <p:nvPr/>
        </p:nvCxnSpPr>
        <p:spPr>
          <a:xfrm flipH="1">
            <a:off x="2292783" y="4225882"/>
            <a:ext cx="2310" cy="1263139"/>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32" name="Gerade Verbindung 65">
            <a:extLst>
              <a:ext uri="{FF2B5EF4-FFF2-40B4-BE49-F238E27FC236}">
                <a16:creationId xmlns:a16="http://schemas.microsoft.com/office/drawing/2014/main" id="{44426A9F-40B8-4F07-A857-D18A9E667B24}"/>
              </a:ext>
            </a:extLst>
          </p:cNvPr>
          <p:cNvCxnSpPr>
            <a:cxnSpLocks/>
          </p:cNvCxnSpPr>
          <p:nvPr/>
        </p:nvCxnSpPr>
        <p:spPr>
          <a:xfrm flipH="1">
            <a:off x="5576773" y="4225882"/>
            <a:ext cx="12122" cy="1263139"/>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33" name="Gerade Verbindung 65">
            <a:extLst>
              <a:ext uri="{FF2B5EF4-FFF2-40B4-BE49-F238E27FC236}">
                <a16:creationId xmlns:a16="http://schemas.microsoft.com/office/drawing/2014/main" id="{4C8A61C1-4F8A-4CA9-8671-8412BFE23E2C}"/>
              </a:ext>
            </a:extLst>
          </p:cNvPr>
          <p:cNvCxnSpPr>
            <a:cxnSpLocks/>
          </p:cNvCxnSpPr>
          <p:nvPr/>
        </p:nvCxnSpPr>
        <p:spPr>
          <a:xfrm flipH="1">
            <a:off x="7712750" y="4225882"/>
            <a:ext cx="3289" cy="1263139"/>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34" name="Gerade Verbindung 75">
            <a:extLst>
              <a:ext uri="{FF2B5EF4-FFF2-40B4-BE49-F238E27FC236}">
                <a16:creationId xmlns:a16="http://schemas.microsoft.com/office/drawing/2014/main" id="{5845037C-5033-4774-81D3-E921BB9C6855}"/>
              </a:ext>
            </a:extLst>
          </p:cNvPr>
          <p:cNvCxnSpPr>
            <a:cxnSpLocks/>
          </p:cNvCxnSpPr>
          <p:nvPr/>
        </p:nvCxnSpPr>
        <p:spPr>
          <a:xfrm>
            <a:off x="6698878" y="2203263"/>
            <a:ext cx="0" cy="1708807"/>
          </a:xfrm>
          <a:prstGeom prst="line">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pic>
        <p:nvPicPr>
          <p:cNvPr id="35" name="Picture 11">
            <a:extLst>
              <a:ext uri="{FF2B5EF4-FFF2-40B4-BE49-F238E27FC236}">
                <a16:creationId xmlns:a16="http://schemas.microsoft.com/office/drawing/2014/main" id="{E4D9DBD9-7287-4F64-AC9E-10A0A85EF1E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51390" y="2381901"/>
            <a:ext cx="2165030" cy="116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56">
            <a:extLst>
              <a:ext uri="{FF2B5EF4-FFF2-40B4-BE49-F238E27FC236}">
                <a16:creationId xmlns:a16="http://schemas.microsoft.com/office/drawing/2014/main" id="{5D7D0883-86AF-480C-AA05-CFD9CA9DC125}"/>
              </a:ext>
            </a:extLst>
          </p:cNvPr>
          <p:cNvSpPr/>
          <p:nvPr/>
        </p:nvSpPr>
        <p:spPr>
          <a:xfrm>
            <a:off x="4332682" y="2180822"/>
            <a:ext cx="1818611" cy="1012886"/>
          </a:xfrm>
          <a:prstGeom prst="rect">
            <a:avLst/>
          </a:prstGeom>
          <a:ln w="9525">
            <a:noFill/>
            <a:prstDash val="solid"/>
          </a:ln>
          <a:effectLst/>
        </p:spPr>
        <p:style>
          <a:lnRef idx="1">
            <a:schemeClr val="accent1"/>
          </a:lnRef>
          <a:fillRef idx="0">
            <a:schemeClr val="accent1"/>
          </a:fillRef>
          <a:effectRef idx="0">
            <a:schemeClr val="accent1"/>
          </a:effectRef>
          <a:fontRef idx="minor">
            <a:schemeClr val="tx1"/>
          </a:fontRef>
        </p:style>
        <p:txBody>
          <a:bodyPr wrap="square" lIns="92038" tIns="0" rIns="0" bIns="0">
            <a:spAutoFit/>
          </a:bodyPr>
          <a:lstStyle/>
          <a:p>
            <a:pPr>
              <a:lnSpc>
                <a:spcPct val="90000"/>
              </a:lnSpc>
              <a:spcBef>
                <a:spcPts val="256"/>
              </a:spcBef>
              <a:defRPr/>
            </a:pPr>
            <a:r>
              <a:rPr lang="en-GB" sz="1400" dirty="0">
                <a:latin typeface="Helvetica Neue"/>
                <a:cs typeface="Arial"/>
                <a:sym typeface="Arial"/>
              </a:rPr>
              <a:t>1967</a:t>
            </a:r>
          </a:p>
          <a:p>
            <a:pPr>
              <a:lnSpc>
                <a:spcPct val="90000"/>
              </a:lnSpc>
              <a:spcBef>
                <a:spcPts val="256"/>
              </a:spcBef>
              <a:defRPr/>
            </a:pPr>
            <a:r>
              <a:rPr lang="en-GB" sz="900" b="1" dirty="0">
                <a:cs typeface="Arial"/>
                <a:sym typeface="Arial"/>
              </a:rPr>
              <a:t>Technical breakthrough</a:t>
            </a:r>
          </a:p>
          <a:p>
            <a:pPr>
              <a:lnSpc>
                <a:spcPct val="90000"/>
              </a:lnSpc>
              <a:spcBef>
                <a:spcPts val="256"/>
              </a:spcBef>
              <a:defRPr/>
            </a:pPr>
            <a:r>
              <a:rPr lang="en-GB" sz="900" dirty="0" err="1">
                <a:cs typeface="Arial"/>
                <a:sym typeface="Arial"/>
              </a:rPr>
              <a:t>Color</a:t>
            </a:r>
            <a:r>
              <a:rPr lang="en-GB" sz="900" dirty="0">
                <a:cs typeface="Arial"/>
                <a:sym typeface="Arial"/>
              </a:rPr>
              <a:t> television went on air: Radium lit up the studios - and the game show "The Golden Shot" could be broadcast brilliantly.</a:t>
            </a:r>
          </a:p>
        </p:txBody>
      </p:sp>
      <p:grpSp>
        <p:nvGrpSpPr>
          <p:cNvPr id="45" name="Group 95">
            <a:extLst>
              <a:ext uri="{FF2B5EF4-FFF2-40B4-BE49-F238E27FC236}">
                <a16:creationId xmlns:a16="http://schemas.microsoft.com/office/drawing/2014/main" id="{7D3A0185-853C-419A-9008-67A90683833E}"/>
              </a:ext>
            </a:extLst>
          </p:cNvPr>
          <p:cNvGrpSpPr/>
          <p:nvPr/>
        </p:nvGrpSpPr>
        <p:grpSpPr>
          <a:xfrm>
            <a:off x="6061746" y="4089397"/>
            <a:ext cx="256732" cy="159931"/>
            <a:chOff x="679933" y="3557598"/>
            <a:chExt cx="256732" cy="159931"/>
          </a:xfrm>
        </p:grpSpPr>
        <p:sp>
          <p:nvSpPr>
            <p:cNvPr id="46" name="Freeform 7">
              <a:extLst>
                <a:ext uri="{FF2B5EF4-FFF2-40B4-BE49-F238E27FC236}">
                  <a16:creationId xmlns:a16="http://schemas.microsoft.com/office/drawing/2014/main" id="{B30CCBD8-5066-4BDE-875F-C269AE2B4179}"/>
                </a:ext>
              </a:extLst>
            </p:cNvPr>
            <p:cNvSpPr>
              <a:spLocks/>
            </p:cNvSpPr>
            <p:nvPr/>
          </p:nvSpPr>
          <p:spPr bwMode="auto">
            <a:xfrm rot="19128023">
              <a:off x="710447" y="3557598"/>
              <a:ext cx="197831" cy="159931"/>
            </a:xfrm>
            <a:custGeom>
              <a:avLst/>
              <a:gdLst>
                <a:gd name="T0" fmla="*/ 12 w 570"/>
                <a:gd name="T1" fmla="*/ 150 h 228"/>
                <a:gd name="T2" fmla="*/ 570 w 570"/>
                <a:gd name="T3" fmla="*/ 0 h 228"/>
                <a:gd name="T4" fmla="*/ 564 w 570"/>
                <a:gd name="T5" fmla="*/ 72 h 228"/>
                <a:gd name="T6" fmla="*/ 0 w 570"/>
                <a:gd name="T7" fmla="*/ 228 h 2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0" h="228">
                  <a:moveTo>
                    <a:pt x="12" y="150"/>
                  </a:moveTo>
                  <a:lnTo>
                    <a:pt x="570" y="0"/>
                  </a:lnTo>
                  <a:lnTo>
                    <a:pt x="564" y="72"/>
                  </a:lnTo>
                  <a:lnTo>
                    <a:pt x="0" y="228"/>
                  </a:lnTo>
                </a:path>
              </a:pathLst>
            </a:custGeom>
            <a:solidFill>
              <a:schemeClr val="bg1"/>
            </a:solidFill>
            <a:ln>
              <a:noFill/>
            </a:ln>
          </p:spPr>
          <p:txBody>
            <a:bodyPr lIns="0" tIns="0" rIns="0" bIns="0" anchor="ctr"/>
            <a:lstStyle/>
            <a:p>
              <a:endParaRPr lang="en-GB">
                <a:latin typeface="Helvetica Neue"/>
                <a:cs typeface="Arial"/>
                <a:sym typeface="Arial"/>
              </a:endParaRPr>
            </a:p>
          </p:txBody>
        </p:sp>
        <p:sp>
          <p:nvSpPr>
            <p:cNvPr id="47" name="Line 5">
              <a:extLst>
                <a:ext uri="{FF2B5EF4-FFF2-40B4-BE49-F238E27FC236}">
                  <a16:creationId xmlns:a16="http://schemas.microsoft.com/office/drawing/2014/main" id="{76D9DC00-2B01-4DFA-A3AA-F2E16F384FEA}"/>
                </a:ext>
              </a:extLst>
            </p:cNvPr>
            <p:cNvSpPr>
              <a:spLocks noChangeShapeType="1"/>
            </p:cNvSpPr>
            <p:nvPr/>
          </p:nvSpPr>
          <p:spPr bwMode="auto">
            <a:xfrm rot="19128023" flipV="1">
              <a:off x="679933" y="3580973"/>
              <a:ext cx="209769" cy="113182"/>
            </a:xfrm>
            <a:prstGeom prst="line">
              <a:avLst/>
            </a:prstGeom>
            <a:noFill/>
            <a:ln w="9525">
              <a:solidFill>
                <a:schemeClr val="accent3"/>
              </a:solidFill>
              <a:round/>
              <a:headEnd/>
              <a:tailEnd/>
            </a:ln>
            <a:effectLst/>
          </p:spPr>
          <p:txBody>
            <a:bodyPr lIns="0" tIns="0" rIns="0" bIns="0" anchor="ctr"/>
            <a:lstStyle/>
            <a:p>
              <a:pPr>
                <a:defRPr/>
              </a:pPr>
              <a:endParaRPr lang="en-GB">
                <a:latin typeface="Helvetica Neue"/>
                <a:cs typeface="Arial"/>
                <a:sym typeface="Arial"/>
              </a:endParaRPr>
            </a:p>
          </p:txBody>
        </p:sp>
        <p:sp>
          <p:nvSpPr>
            <p:cNvPr id="48" name="Line 6">
              <a:extLst>
                <a:ext uri="{FF2B5EF4-FFF2-40B4-BE49-F238E27FC236}">
                  <a16:creationId xmlns:a16="http://schemas.microsoft.com/office/drawing/2014/main" id="{11A0CF50-4EB8-47C5-AD1A-1E4090C21865}"/>
                </a:ext>
              </a:extLst>
            </p:cNvPr>
            <p:cNvSpPr>
              <a:spLocks noChangeShapeType="1"/>
            </p:cNvSpPr>
            <p:nvPr/>
          </p:nvSpPr>
          <p:spPr bwMode="auto">
            <a:xfrm rot="19128023" flipV="1">
              <a:off x="726896" y="3580973"/>
              <a:ext cx="209769" cy="113182"/>
            </a:xfrm>
            <a:prstGeom prst="line">
              <a:avLst/>
            </a:prstGeom>
            <a:noFill/>
            <a:ln w="9525">
              <a:solidFill>
                <a:schemeClr val="accent3"/>
              </a:solidFill>
              <a:round/>
              <a:headEnd/>
              <a:tailEnd/>
            </a:ln>
            <a:effectLst/>
          </p:spPr>
          <p:txBody>
            <a:bodyPr lIns="0" tIns="0" rIns="0" bIns="0" anchor="ctr"/>
            <a:lstStyle/>
            <a:p>
              <a:pPr>
                <a:defRPr/>
              </a:pPr>
              <a:endParaRPr lang="en-GB">
                <a:latin typeface="Helvetica Neue"/>
                <a:cs typeface="Arial"/>
                <a:sym typeface="Arial"/>
              </a:endParaRPr>
            </a:p>
          </p:txBody>
        </p:sp>
      </p:grpSp>
      <p:sp>
        <p:nvSpPr>
          <p:cNvPr id="49" name="Rectangle 112">
            <a:extLst>
              <a:ext uri="{FF2B5EF4-FFF2-40B4-BE49-F238E27FC236}">
                <a16:creationId xmlns:a16="http://schemas.microsoft.com/office/drawing/2014/main" id="{11977CFD-09E4-47B0-9C0B-A304FC7AE134}"/>
              </a:ext>
            </a:extLst>
          </p:cNvPr>
          <p:cNvSpPr>
            <a:spLocks/>
          </p:cNvSpPr>
          <p:nvPr/>
        </p:nvSpPr>
        <p:spPr bwMode="auto">
          <a:xfrm rot="16200000">
            <a:off x="7638354" y="4094967"/>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sz="1200" b="1">
              <a:solidFill>
                <a:schemeClr val="tx1"/>
              </a:solidFill>
              <a:latin typeface="Helvetica Neue"/>
              <a:cs typeface="Arial" pitchFamily="34" charset="0"/>
              <a:sym typeface="Arial"/>
            </a:endParaRPr>
          </a:p>
        </p:txBody>
      </p:sp>
      <p:sp>
        <p:nvSpPr>
          <p:cNvPr id="50" name="Rectangle 106">
            <a:extLst>
              <a:ext uri="{FF2B5EF4-FFF2-40B4-BE49-F238E27FC236}">
                <a16:creationId xmlns:a16="http://schemas.microsoft.com/office/drawing/2014/main" id="{9B3E2776-562B-4F20-A6BB-DDA1C885C67D}"/>
              </a:ext>
            </a:extLst>
          </p:cNvPr>
          <p:cNvSpPr>
            <a:spLocks/>
          </p:cNvSpPr>
          <p:nvPr/>
        </p:nvSpPr>
        <p:spPr>
          <a:xfrm rot="5400000" flipV="1">
            <a:off x="5514499" y="4094966"/>
            <a:ext cx="148792" cy="148792"/>
          </a:xfrm>
          <a:prstGeom prst="ellipse">
            <a:avLst/>
          </a:prstGeom>
          <a:solidFill>
            <a:srgbClr val="FF6600"/>
          </a:solidFill>
          <a:ln w="28575"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GB" b="0">
              <a:solidFill>
                <a:schemeClr val="tx1"/>
              </a:solidFill>
              <a:latin typeface="Helvetica Neue"/>
              <a:cs typeface="Arial" pitchFamily="34" charset="0"/>
              <a:sym typeface="Arial"/>
            </a:endParaRPr>
          </a:p>
        </p:txBody>
      </p:sp>
      <p:pic>
        <p:nvPicPr>
          <p:cNvPr id="51" name="Grafik 50" descr="Ein Bild, das Person, Mann, Foto, schwarz enthält.&#10;&#10;Automatisch generierte Beschreibung">
            <a:extLst>
              <a:ext uri="{FF2B5EF4-FFF2-40B4-BE49-F238E27FC236}">
                <a16:creationId xmlns:a16="http://schemas.microsoft.com/office/drawing/2014/main" id="{D35A3BE2-32B1-437F-82AD-6BC41C551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8978" y="4560572"/>
            <a:ext cx="704037" cy="928449"/>
          </a:xfrm>
          <a:prstGeom prst="rect">
            <a:avLst/>
          </a:prstGeom>
        </p:spPr>
      </p:pic>
    </p:spTree>
    <p:extLst>
      <p:ext uri="{BB962C8B-B14F-4D97-AF65-F5344CB8AC3E}">
        <p14:creationId xmlns:p14="http://schemas.microsoft.com/office/powerpoint/2010/main" val="159518930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571960BA-FC81-4B25-AA24-B8A755CD4B75}"/>
              </a:ext>
            </a:extLst>
          </p:cNvPr>
          <p:cNvSpPr>
            <a:spLocks noGrp="1"/>
          </p:cNvSpPr>
          <p:nvPr>
            <p:ph type="dt" sz="half" idx="10"/>
          </p:nvPr>
        </p:nvSpPr>
        <p:spPr/>
        <p:txBody>
          <a:bodyPr/>
          <a:lstStyle/>
          <a:p>
            <a:fld id="{292F4DC3-3937-40CC-9DF7-5B4FED1C359D}" type="datetime1">
              <a:rPr lang="en-GB" smtClean="0"/>
              <a:t>13/06/2024</a:t>
            </a:fld>
            <a:endParaRPr lang="en-GB" dirty="0"/>
          </a:p>
        </p:txBody>
      </p:sp>
      <p:sp>
        <p:nvSpPr>
          <p:cNvPr id="4" name="Fußzeilenplatzhalter 3">
            <a:extLst>
              <a:ext uri="{FF2B5EF4-FFF2-40B4-BE49-F238E27FC236}">
                <a16:creationId xmlns:a16="http://schemas.microsoft.com/office/drawing/2014/main" id="{2C0EBCC5-D720-41CB-B36B-2F5E20EE63AE}"/>
              </a:ext>
            </a:extLst>
          </p:cNvPr>
          <p:cNvSpPr>
            <a:spLocks noGrp="1"/>
          </p:cNvSpPr>
          <p:nvPr>
            <p:ph type="ftr" sz="quarter" idx="11"/>
          </p:nvPr>
        </p:nvSpPr>
        <p:spPr/>
        <p:txBody>
          <a:bodyPr/>
          <a:lstStyle/>
          <a:p>
            <a:r>
              <a:rPr lang="en-GB"/>
              <a:t>Radium presents Radium.</a:t>
            </a:r>
            <a:endParaRPr lang="en-GB" dirty="0"/>
          </a:p>
        </p:txBody>
      </p:sp>
      <p:sp>
        <p:nvSpPr>
          <p:cNvPr id="5" name="Foliennummernplatzhalter 4">
            <a:extLst>
              <a:ext uri="{FF2B5EF4-FFF2-40B4-BE49-F238E27FC236}">
                <a16:creationId xmlns:a16="http://schemas.microsoft.com/office/drawing/2014/main" id="{C5D9D76C-E100-4542-A4C1-48046DCB7DB9}"/>
              </a:ext>
            </a:extLst>
          </p:cNvPr>
          <p:cNvSpPr>
            <a:spLocks noGrp="1"/>
          </p:cNvSpPr>
          <p:nvPr>
            <p:ph type="sldNum" sz="quarter" idx="12"/>
          </p:nvPr>
        </p:nvSpPr>
        <p:spPr/>
        <p:txBody>
          <a:bodyPr/>
          <a:lstStyle/>
          <a:p>
            <a:fld id="{8BFA4181-09EF-4410-8795-DB2C7B2B0115}" type="slidenum">
              <a:rPr lang="en-GB" smtClean="0"/>
              <a:pPr/>
              <a:t>5</a:t>
            </a:fld>
            <a:endParaRPr lang="en-GB" dirty="0"/>
          </a:p>
        </p:txBody>
      </p:sp>
      <p:sp>
        <p:nvSpPr>
          <p:cNvPr id="7" name="Titel 6">
            <a:extLst>
              <a:ext uri="{FF2B5EF4-FFF2-40B4-BE49-F238E27FC236}">
                <a16:creationId xmlns:a16="http://schemas.microsoft.com/office/drawing/2014/main" id="{E2A09276-7FC4-45B0-985F-746A73417A7E}"/>
              </a:ext>
            </a:extLst>
          </p:cNvPr>
          <p:cNvSpPr>
            <a:spLocks noGrp="1"/>
          </p:cNvSpPr>
          <p:nvPr>
            <p:ph type="title"/>
          </p:nvPr>
        </p:nvSpPr>
        <p:spPr/>
        <p:txBody>
          <a:bodyPr/>
          <a:lstStyle/>
          <a:p>
            <a:r>
              <a:rPr lang="en-GB"/>
              <a:t>The region of light.</a:t>
            </a:r>
            <a:endParaRPr lang="en-GB" dirty="0"/>
          </a:p>
        </p:txBody>
      </p:sp>
      <p:sp>
        <p:nvSpPr>
          <p:cNvPr id="8" name="Textplatzhalter 7">
            <a:extLst>
              <a:ext uri="{FF2B5EF4-FFF2-40B4-BE49-F238E27FC236}">
                <a16:creationId xmlns:a16="http://schemas.microsoft.com/office/drawing/2014/main" id="{F8AF0ED9-D742-4617-872B-9354FFF94CE5}"/>
              </a:ext>
            </a:extLst>
          </p:cNvPr>
          <p:cNvSpPr>
            <a:spLocks noGrp="1"/>
          </p:cNvSpPr>
          <p:nvPr>
            <p:ph type="body" sz="quarter" idx="14"/>
          </p:nvPr>
        </p:nvSpPr>
        <p:spPr/>
        <p:txBody>
          <a:bodyPr/>
          <a:lstStyle/>
          <a:p>
            <a:r>
              <a:rPr lang="en-GB">
                <a:latin typeface="Helvetica Neue" panose="02000503000000020004" pitchFamily="2"/>
                <a:ea typeface="Helvetica Neue" panose="02000503000000020004" pitchFamily="2"/>
                <a:cs typeface="Helvetica Neue" panose="02000503000000020004" pitchFamily="2"/>
              </a:rPr>
              <a:t>Germany, North Rhine-Westphalia, Wipperfürth.</a:t>
            </a:r>
            <a:endParaRPr lang="en-GB" dirty="0">
              <a:latin typeface="Helvetica Neue" panose="02000503000000020004" pitchFamily="2"/>
              <a:ea typeface="Helvetica Neue" panose="02000503000000020004" pitchFamily="2"/>
              <a:cs typeface="Helvetica Neue" panose="02000503000000020004" pitchFamily="2"/>
            </a:endParaRPr>
          </a:p>
        </p:txBody>
      </p:sp>
      <p:sp>
        <p:nvSpPr>
          <p:cNvPr id="330" name="Rectangle 176">
            <a:extLst>
              <a:ext uri="{FF2B5EF4-FFF2-40B4-BE49-F238E27FC236}">
                <a16:creationId xmlns:a16="http://schemas.microsoft.com/office/drawing/2014/main" id="{E3F9C63F-4A52-4045-B118-CD10AD5EFA41}"/>
              </a:ext>
            </a:extLst>
          </p:cNvPr>
          <p:cNvSpPr>
            <a:spLocks noChangeArrowheads="1"/>
          </p:cNvSpPr>
          <p:nvPr>
            <p:custDataLst>
              <p:tags r:id="rId1"/>
            </p:custDataLst>
          </p:nvPr>
        </p:nvSpPr>
        <p:spPr bwMode="auto">
          <a:xfrm flipV="1">
            <a:off x="1315911" y="5154211"/>
            <a:ext cx="73269" cy="72000"/>
          </a:xfrm>
          <a:prstGeom prst="ellipse">
            <a:avLst/>
          </a:prstGeom>
          <a:solidFill>
            <a:srgbClr val="69676D"/>
          </a:solidFill>
          <a:ln>
            <a:noFill/>
          </a:ln>
        </p:spPr>
        <p:txBody>
          <a:bodyPr lIns="77925" tIns="38963" rIns="77925" bIns="38963"/>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600" b="1" i="0" u="none" strike="noStrike" kern="0" cap="none" spc="0" normalizeH="0" baseline="0" noProof="0" dirty="0">
              <a:ln>
                <a:noFill/>
              </a:ln>
              <a:solidFill>
                <a:prstClr val="black"/>
              </a:solidFill>
              <a:effectLst/>
              <a:uLnTx/>
              <a:uFillTx/>
              <a:latin typeface="Helvetica Neue"/>
              <a:cs typeface="Arial"/>
              <a:sym typeface="Arial"/>
            </a:endParaRPr>
          </a:p>
        </p:txBody>
      </p:sp>
      <p:sp>
        <p:nvSpPr>
          <p:cNvPr id="331" name="Rectangle 83">
            <a:extLst>
              <a:ext uri="{FF2B5EF4-FFF2-40B4-BE49-F238E27FC236}">
                <a16:creationId xmlns:a16="http://schemas.microsoft.com/office/drawing/2014/main" id="{5482A1D7-CFF2-4939-BD0F-E35C0051E692}"/>
              </a:ext>
            </a:extLst>
          </p:cNvPr>
          <p:cNvSpPr>
            <a:spLocks noChangeAspect="1" noChangeArrowheads="1"/>
          </p:cNvSpPr>
          <p:nvPr>
            <p:custDataLst>
              <p:tags r:id="rId2"/>
            </p:custDataLst>
          </p:nvPr>
        </p:nvSpPr>
        <p:spPr bwMode="auto">
          <a:xfrm>
            <a:off x="1424349" y="5144686"/>
            <a:ext cx="1086836" cy="123111"/>
          </a:xfrm>
          <a:prstGeom prst="rect">
            <a:avLst/>
          </a:prstGeom>
          <a:noFill/>
          <a:ln w="9525">
            <a:noFill/>
            <a:miter lim="800000"/>
            <a:headEnd/>
            <a:tailEnd/>
          </a:ln>
        </p:spPr>
        <p:txBody>
          <a:bodyPr wrap="none" lIns="0" tIns="0" rIns="0" bIns="0">
            <a:spAutoFit/>
          </a:bodyPr>
          <a:lstStyle/>
          <a:p>
            <a:pPr eaLnBrk="0" hangingPunct="0">
              <a:buClr>
                <a:prstClr val="black"/>
              </a:buClr>
              <a:buSzPct val="100000"/>
              <a:defRPr/>
            </a:pPr>
            <a:r>
              <a:rPr kumimoji="1" lang="en-GB" sz="800">
                <a:solidFill>
                  <a:srgbClr val="000000"/>
                </a:solidFill>
                <a:cs typeface="Arial"/>
                <a:sym typeface="Arial"/>
              </a:rPr>
              <a:t>Luminaire manufacturer</a:t>
            </a:r>
            <a:endParaRPr kumimoji="1" lang="en-GB" sz="800" dirty="0">
              <a:solidFill>
                <a:srgbClr val="000000"/>
              </a:solidFill>
              <a:cs typeface="Arial"/>
              <a:sym typeface="Arial"/>
            </a:endParaRPr>
          </a:p>
        </p:txBody>
      </p:sp>
      <p:sp>
        <p:nvSpPr>
          <p:cNvPr id="332" name="Rectangle 176">
            <a:extLst>
              <a:ext uri="{FF2B5EF4-FFF2-40B4-BE49-F238E27FC236}">
                <a16:creationId xmlns:a16="http://schemas.microsoft.com/office/drawing/2014/main" id="{50B5E0E5-E77C-4035-B887-D6E1C2614EE7}"/>
              </a:ext>
            </a:extLst>
          </p:cNvPr>
          <p:cNvSpPr>
            <a:spLocks noChangeArrowheads="1"/>
          </p:cNvSpPr>
          <p:nvPr>
            <p:custDataLst>
              <p:tags r:id="rId3"/>
            </p:custDataLst>
          </p:nvPr>
        </p:nvSpPr>
        <p:spPr bwMode="auto">
          <a:xfrm flipV="1">
            <a:off x="1315911" y="5278432"/>
            <a:ext cx="73269" cy="72000"/>
          </a:xfrm>
          <a:prstGeom prst="ellipse">
            <a:avLst/>
          </a:prstGeom>
          <a:solidFill>
            <a:srgbClr val="FF6600"/>
          </a:solidFill>
          <a:ln>
            <a:noFill/>
          </a:ln>
        </p:spPr>
        <p:txBody>
          <a:bodyPr lIns="77925" tIns="38963" rIns="77925" bIns="38963"/>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dirty="0">
              <a:ln>
                <a:noFill/>
              </a:ln>
              <a:solidFill>
                <a:prstClr val="black"/>
              </a:solidFill>
              <a:effectLst/>
              <a:uLnTx/>
              <a:uFillTx/>
              <a:cs typeface="Arial"/>
              <a:sym typeface="Arial"/>
            </a:endParaRPr>
          </a:p>
        </p:txBody>
      </p:sp>
      <p:sp>
        <p:nvSpPr>
          <p:cNvPr id="333" name="Rectangle 83">
            <a:extLst>
              <a:ext uri="{FF2B5EF4-FFF2-40B4-BE49-F238E27FC236}">
                <a16:creationId xmlns:a16="http://schemas.microsoft.com/office/drawing/2014/main" id="{985645D0-9D83-4F1D-8D55-93518CCF6BD9}"/>
              </a:ext>
            </a:extLst>
          </p:cNvPr>
          <p:cNvSpPr>
            <a:spLocks noChangeAspect="1" noChangeArrowheads="1"/>
          </p:cNvSpPr>
          <p:nvPr>
            <p:custDataLst>
              <p:tags r:id="rId4"/>
            </p:custDataLst>
          </p:nvPr>
        </p:nvSpPr>
        <p:spPr bwMode="auto">
          <a:xfrm>
            <a:off x="1424349" y="5268312"/>
            <a:ext cx="1192634" cy="123111"/>
          </a:xfrm>
          <a:prstGeom prst="rect">
            <a:avLst/>
          </a:prstGeom>
          <a:noFill/>
          <a:ln w="9525">
            <a:noFill/>
            <a:miter lim="800000"/>
            <a:headEnd/>
            <a:tailEnd/>
          </a:ln>
        </p:spPr>
        <p:txBody>
          <a:bodyPr wrap="none" lIns="0" tIns="0" rIns="0" bIns="0">
            <a:spAutoFit/>
          </a:bodyPr>
          <a:lstStyle/>
          <a:p>
            <a:pPr eaLnBrk="0" hangingPunct="0">
              <a:buClr>
                <a:prstClr val="black"/>
              </a:buClr>
              <a:buSzPct val="100000"/>
              <a:defRPr/>
            </a:pPr>
            <a:r>
              <a:rPr kumimoji="1" lang="en-GB" sz="800">
                <a:solidFill>
                  <a:srgbClr val="000000"/>
                </a:solidFill>
                <a:cs typeface="Arial"/>
                <a:sym typeface="Arial"/>
              </a:rPr>
              <a:t>Starting material suppliers</a:t>
            </a:r>
            <a:endParaRPr kumimoji="1" lang="en-GB" sz="800" dirty="0">
              <a:solidFill>
                <a:srgbClr val="000000"/>
              </a:solidFill>
              <a:cs typeface="Arial"/>
              <a:sym typeface="Arial"/>
            </a:endParaRPr>
          </a:p>
        </p:txBody>
      </p:sp>
      <p:sp>
        <p:nvSpPr>
          <p:cNvPr id="334" name="Rectangle 176">
            <a:extLst>
              <a:ext uri="{FF2B5EF4-FFF2-40B4-BE49-F238E27FC236}">
                <a16:creationId xmlns:a16="http://schemas.microsoft.com/office/drawing/2014/main" id="{4ADD319D-E731-419D-B8B6-0081C0BD8130}"/>
              </a:ext>
            </a:extLst>
          </p:cNvPr>
          <p:cNvSpPr>
            <a:spLocks noChangeArrowheads="1"/>
          </p:cNvSpPr>
          <p:nvPr>
            <p:custDataLst>
              <p:tags r:id="rId5"/>
            </p:custDataLst>
          </p:nvPr>
        </p:nvSpPr>
        <p:spPr bwMode="auto">
          <a:xfrm flipV="1">
            <a:off x="1315911" y="5402654"/>
            <a:ext cx="73269" cy="72000"/>
          </a:xfrm>
          <a:prstGeom prst="ellipse">
            <a:avLst/>
          </a:prstGeom>
          <a:solidFill>
            <a:srgbClr val="0062AE"/>
          </a:solidFill>
          <a:ln>
            <a:noFill/>
          </a:ln>
        </p:spPr>
        <p:txBody>
          <a:bodyPr lIns="77925" tIns="38963" rIns="77925" bIns="38963"/>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600" b="1" i="0" u="none" strike="noStrike" kern="0" cap="none" spc="0" normalizeH="0" baseline="0" noProof="0" dirty="0">
              <a:ln>
                <a:noFill/>
              </a:ln>
              <a:solidFill>
                <a:prstClr val="black"/>
              </a:solidFill>
              <a:effectLst/>
              <a:uLnTx/>
              <a:uFillTx/>
              <a:latin typeface="Helvetica Neue"/>
              <a:cs typeface="Arial"/>
              <a:sym typeface="Arial"/>
            </a:endParaRPr>
          </a:p>
        </p:txBody>
      </p:sp>
      <p:sp>
        <p:nvSpPr>
          <p:cNvPr id="335" name="Rectangle 83">
            <a:extLst>
              <a:ext uri="{FF2B5EF4-FFF2-40B4-BE49-F238E27FC236}">
                <a16:creationId xmlns:a16="http://schemas.microsoft.com/office/drawing/2014/main" id="{801D494A-84E1-454A-9D7C-FD8D56933D1F}"/>
              </a:ext>
            </a:extLst>
          </p:cNvPr>
          <p:cNvSpPr>
            <a:spLocks noChangeAspect="1" noChangeArrowheads="1"/>
          </p:cNvSpPr>
          <p:nvPr>
            <p:custDataLst>
              <p:tags r:id="rId6"/>
            </p:custDataLst>
          </p:nvPr>
        </p:nvSpPr>
        <p:spPr bwMode="auto">
          <a:xfrm>
            <a:off x="1424349" y="5391939"/>
            <a:ext cx="934551" cy="123111"/>
          </a:xfrm>
          <a:prstGeom prst="rect">
            <a:avLst/>
          </a:prstGeom>
          <a:noFill/>
          <a:ln w="9525">
            <a:noFill/>
            <a:miter lim="800000"/>
            <a:headEnd/>
            <a:tailEnd/>
          </a:ln>
        </p:spPr>
        <p:txBody>
          <a:bodyPr wrap="none" lIns="0" tIns="0" rIns="0" bIns="0">
            <a:spAutoFit/>
          </a:bodyPr>
          <a:lstStyle/>
          <a:p>
            <a:pPr eaLnBrk="0" hangingPunct="0">
              <a:buClr>
                <a:prstClr val="black"/>
              </a:buClr>
              <a:buSzPct val="100000"/>
              <a:defRPr/>
            </a:pPr>
            <a:r>
              <a:rPr kumimoji="1" lang="en-GB" sz="800">
                <a:solidFill>
                  <a:srgbClr val="000000"/>
                </a:solidFill>
                <a:cs typeface="Arial"/>
                <a:sym typeface="Arial"/>
              </a:rPr>
              <a:t>Electronics / Control</a:t>
            </a:r>
            <a:endParaRPr kumimoji="1" lang="en-GB" sz="800" dirty="0">
              <a:solidFill>
                <a:srgbClr val="000000"/>
              </a:solidFill>
              <a:cs typeface="Arial"/>
              <a:sym typeface="Arial"/>
            </a:endParaRPr>
          </a:p>
        </p:txBody>
      </p:sp>
      <p:grpSp>
        <p:nvGrpSpPr>
          <p:cNvPr id="336" name="Group 29">
            <a:extLst>
              <a:ext uri="{FF2B5EF4-FFF2-40B4-BE49-F238E27FC236}">
                <a16:creationId xmlns:a16="http://schemas.microsoft.com/office/drawing/2014/main" id="{714BF9F8-33EE-410B-A818-754ED403659B}"/>
              </a:ext>
            </a:extLst>
          </p:cNvPr>
          <p:cNvGrpSpPr>
            <a:grpSpLocks/>
          </p:cNvGrpSpPr>
          <p:nvPr/>
        </p:nvGrpSpPr>
        <p:grpSpPr bwMode="auto">
          <a:xfrm>
            <a:off x="4291241" y="1689084"/>
            <a:ext cx="1670532" cy="1749118"/>
            <a:chOff x="8128385" y="2410541"/>
            <a:chExt cx="1245675" cy="1266676"/>
          </a:xfrm>
          <a:solidFill>
            <a:srgbClr val="FF6600"/>
          </a:solidFill>
        </p:grpSpPr>
        <p:sp>
          <p:nvSpPr>
            <p:cNvPr id="337" name="Freeform 9">
              <a:extLst>
                <a:ext uri="{FF2B5EF4-FFF2-40B4-BE49-F238E27FC236}">
                  <a16:creationId xmlns:a16="http://schemas.microsoft.com/office/drawing/2014/main" id="{2A51AF77-1C4E-449A-94A2-86A053800AF5}"/>
                </a:ext>
              </a:extLst>
            </p:cNvPr>
            <p:cNvSpPr>
              <a:spLocks noChangeAspect="1" noEditPoints="1"/>
            </p:cNvSpPr>
            <p:nvPr/>
          </p:nvSpPr>
          <p:spPr bwMode="auto">
            <a:xfrm>
              <a:off x="8128385" y="2410541"/>
              <a:ext cx="1245675" cy="1266676"/>
            </a:xfrm>
            <a:custGeom>
              <a:avLst/>
              <a:gdLst>
                <a:gd name="T0" fmla="*/ 1440 w 2080"/>
                <a:gd name="T1" fmla="*/ 1819 h 2117"/>
                <a:gd name="T2" fmla="*/ 1230 w 2080"/>
                <a:gd name="T3" fmla="*/ 2026 h 2117"/>
                <a:gd name="T4" fmla="*/ 988 w 2080"/>
                <a:gd name="T5" fmla="*/ 2117 h 2117"/>
                <a:gd name="T6" fmla="*/ 768 w 2080"/>
                <a:gd name="T7" fmla="*/ 1994 h 2117"/>
                <a:gd name="T8" fmla="*/ 640 w 2080"/>
                <a:gd name="T9" fmla="*/ 1567 h 2117"/>
                <a:gd name="T10" fmla="*/ 1440 w 2080"/>
                <a:gd name="T11" fmla="*/ 1567 h 2117"/>
                <a:gd name="T12" fmla="*/ 206 w 2080"/>
                <a:gd name="T13" fmla="*/ 68 h 2117"/>
                <a:gd name="T14" fmla="*/ 398 w 2080"/>
                <a:gd name="T15" fmla="*/ 124 h 2117"/>
                <a:gd name="T16" fmla="*/ 1682 w 2080"/>
                <a:gd name="T17" fmla="*/ 126 h 2117"/>
                <a:gd name="T18" fmla="*/ 1874 w 2080"/>
                <a:gd name="T19" fmla="*/ 70 h 2117"/>
                <a:gd name="T20" fmla="*/ 1682 w 2080"/>
                <a:gd name="T21" fmla="*/ 126 h 2117"/>
                <a:gd name="T22" fmla="*/ 1874 w 2080"/>
                <a:gd name="T23" fmla="*/ 1284 h 2117"/>
                <a:gd name="T24" fmla="*/ 1682 w 2080"/>
                <a:gd name="T25" fmla="*/ 1228 h 2117"/>
                <a:gd name="T26" fmla="*/ 1862 w 2080"/>
                <a:gd name="T27" fmla="*/ 916 h 2117"/>
                <a:gd name="T28" fmla="*/ 2006 w 2080"/>
                <a:gd name="T29" fmla="*/ 1054 h 2117"/>
                <a:gd name="T30" fmla="*/ 1862 w 2080"/>
                <a:gd name="T31" fmla="*/ 916 h 2117"/>
                <a:gd name="T32" fmla="*/ 2080 w 2080"/>
                <a:gd name="T33" fmla="*/ 637 h 2117"/>
                <a:gd name="T34" fmla="*/ 1897 w 2080"/>
                <a:gd name="T35" fmla="*/ 717 h 2117"/>
                <a:gd name="T36" fmla="*/ 1834 w 2080"/>
                <a:gd name="T37" fmla="*/ 363 h 2117"/>
                <a:gd name="T38" fmla="*/ 2034 w 2080"/>
                <a:gd name="T39" fmla="*/ 375 h 2117"/>
                <a:gd name="T40" fmla="*/ 1834 w 2080"/>
                <a:gd name="T41" fmla="*/ 363 h 2117"/>
                <a:gd name="T42" fmla="*/ 258 w 2080"/>
                <a:gd name="T43" fmla="*/ 1343 h 2117"/>
                <a:gd name="T44" fmla="*/ 347 w 2080"/>
                <a:gd name="T45" fmla="*/ 1164 h 2117"/>
                <a:gd name="T46" fmla="*/ 246 w 2080"/>
                <a:gd name="T47" fmla="*/ 989 h 2117"/>
                <a:gd name="T48" fmla="*/ 46 w 2080"/>
                <a:gd name="T49" fmla="*/ 977 h 2117"/>
                <a:gd name="T50" fmla="*/ 246 w 2080"/>
                <a:gd name="T51" fmla="*/ 989 h 2117"/>
                <a:gd name="T52" fmla="*/ 0 w 2080"/>
                <a:gd name="T53" fmla="*/ 715 h 2117"/>
                <a:gd name="T54" fmla="*/ 183 w 2080"/>
                <a:gd name="T55" fmla="*/ 635 h 2117"/>
                <a:gd name="T56" fmla="*/ 218 w 2080"/>
                <a:gd name="T57" fmla="*/ 435 h 2117"/>
                <a:gd name="T58" fmla="*/ 74 w 2080"/>
                <a:gd name="T59" fmla="*/ 298 h 2117"/>
                <a:gd name="T60" fmla="*/ 218 w 2080"/>
                <a:gd name="T61" fmla="*/ 435 h 2117"/>
                <a:gd name="T62" fmla="*/ 518 w 2080"/>
                <a:gd name="T63" fmla="*/ 1208 h 2117"/>
                <a:gd name="T64" fmla="*/ 1042 w 2080"/>
                <a:gd name="T65" fmla="*/ 0 h 2117"/>
                <a:gd name="T66" fmla="*/ 1760 w 2080"/>
                <a:gd name="T67" fmla="*/ 680 h 2117"/>
                <a:gd name="T68" fmla="*/ 1445 w 2080"/>
                <a:gd name="T69" fmla="*/ 1431 h 2117"/>
                <a:gd name="T70" fmla="*/ 1040 w 2080"/>
                <a:gd name="T71" fmla="*/ 1597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0" h="2117">
                  <a:moveTo>
                    <a:pt x="1440" y="1567"/>
                  </a:moveTo>
                  <a:cubicBezTo>
                    <a:pt x="1440" y="1819"/>
                    <a:pt x="1440" y="1819"/>
                    <a:pt x="1440" y="1819"/>
                  </a:cubicBezTo>
                  <a:cubicBezTo>
                    <a:pt x="1440" y="1909"/>
                    <a:pt x="1393" y="1963"/>
                    <a:pt x="1312" y="1994"/>
                  </a:cubicBezTo>
                  <a:cubicBezTo>
                    <a:pt x="1230" y="2026"/>
                    <a:pt x="1230" y="2026"/>
                    <a:pt x="1230" y="2026"/>
                  </a:cubicBezTo>
                  <a:cubicBezTo>
                    <a:pt x="1213" y="2085"/>
                    <a:pt x="1150" y="2117"/>
                    <a:pt x="1092" y="2117"/>
                  </a:cubicBezTo>
                  <a:cubicBezTo>
                    <a:pt x="988" y="2117"/>
                    <a:pt x="988" y="2117"/>
                    <a:pt x="988" y="2117"/>
                  </a:cubicBezTo>
                  <a:cubicBezTo>
                    <a:pt x="930" y="2117"/>
                    <a:pt x="867" y="2085"/>
                    <a:pt x="850" y="2026"/>
                  </a:cubicBezTo>
                  <a:cubicBezTo>
                    <a:pt x="768" y="1994"/>
                    <a:pt x="768" y="1994"/>
                    <a:pt x="768" y="1994"/>
                  </a:cubicBezTo>
                  <a:cubicBezTo>
                    <a:pt x="687" y="1963"/>
                    <a:pt x="640" y="1909"/>
                    <a:pt x="640" y="1819"/>
                  </a:cubicBezTo>
                  <a:cubicBezTo>
                    <a:pt x="640" y="1567"/>
                    <a:pt x="640" y="1567"/>
                    <a:pt x="640" y="1567"/>
                  </a:cubicBezTo>
                  <a:cubicBezTo>
                    <a:pt x="746" y="1649"/>
                    <a:pt x="911" y="1677"/>
                    <a:pt x="1040" y="1677"/>
                  </a:cubicBezTo>
                  <a:cubicBezTo>
                    <a:pt x="1169" y="1677"/>
                    <a:pt x="1334" y="1649"/>
                    <a:pt x="1440" y="1567"/>
                  </a:cubicBezTo>
                  <a:close/>
                  <a:moveTo>
                    <a:pt x="347" y="185"/>
                  </a:moveTo>
                  <a:cubicBezTo>
                    <a:pt x="206" y="68"/>
                    <a:pt x="206" y="68"/>
                    <a:pt x="206" y="68"/>
                  </a:cubicBezTo>
                  <a:cubicBezTo>
                    <a:pt x="258" y="6"/>
                    <a:pt x="258" y="6"/>
                    <a:pt x="258" y="6"/>
                  </a:cubicBezTo>
                  <a:cubicBezTo>
                    <a:pt x="398" y="124"/>
                    <a:pt x="398" y="124"/>
                    <a:pt x="398" y="124"/>
                  </a:cubicBezTo>
                  <a:lnTo>
                    <a:pt x="347" y="185"/>
                  </a:lnTo>
                  <a:close/>
                  <a:moveTo>
                    <a:pt x="1682" y="126"/>
                  </a:moveTo>
                  <a:cubicBezTo>
                    <a:pt x="1822" y="9"/>
                    <a:pt x="1822" y="9"/>
                    <a:pt x="1822" y="9"/>
                  </a:cubicBezTo>
                  <a:cubicBezTo>
                    <a:pt x="1874" y="70"/>
                    <a:pt x="1874" y="70"/>
                    <a:pt x="1874" y="70"/>
                  </a:cubicBezTo>
                  <a:cubicBezTo>
                    <a:pt x="1733" y="188"/>
                    <a:pt x="1733" y="188"/>
                    <a:pt x="1733" y="188"/>
                  </a:cubicBezTo>
                  <a:lnTo>
                    <a:pt x="1682" y="126"/>
                  </a:lnTo>
                  <a:close/>
                  <a:moveTo>
                    <a:pt x="1733" y="1166"/>
                  </a:moveTo>
                  <a:cubicBezTo>
                    <a:pt x="1874" y="1284"/>
                    <a:pt x="1874" y="1284"/>
                    <a:pt x="1874" y="1284"/>
                  </a:cubicBezTo>
                  <a:cubicBezTo>
                    <a:pt x="1822" y="1345"/>
                    <a:pt x="1822" y="1345"/>
                    <a:pt x="1822" y="1345"/>
                  </a:cubicBezTo>
                  <a:cubicBezTo>
                    <a:pt x="1682" y="1228"/>
                    <a:pt x="1682" y="1228"/>
                    <a:pt x="1682" y="1228"/>
                  </a:cubicBezTo>
                  <a:lnTo>
                    <a:pt x="1733" y="1166"/>
                  </a:lnTo>
                  <a:close/>
                  <a:moveTo>
                    <a:pt x="1862" y="916"/>
                  </a:moveTo>
                  <a:cubicBezTo>
                    <a:pt x="2034" y="979"/>
                    <a:pt x="2034" y="979"/>
                    <a:pt x="2034" y="979"/>
                  </a:cubicBezTo>
                  <a:cubicBezTo>
                    <a:pt x="2006" y="1054"/>
                    <a:pt x="2006" y="1054"/>
                    <a:pt x="2006" y="1054"/>
                  </a:cubicBezTo>
                  <a:cubicBezTo>
                    <a:pt x="1834" y="991"/>
                    <a:pt x="1834" y="991"/>
                    <a:pt x="1834" y="991"/>
                  </a:cubicBezTo>
                  <a:lnTo>
                    <a:pt x="1862" y="916"/>
                  </a:lnTo>
                  <a:close/>
                  <a:moveTo>
                    <a:pt x="1897" y="637"/>
                  </a:moveTo>
                  <a:cubicBezTo>
                    <a:pt x="2080" y="637"/>
                    <a:pt x="2080" y="637"/>
                    <a:pt x="2080" y="637"/>
                  </a:cubicBezTo>
                  <a:cubicBezTo>
                    <a:pt x="2080" y="717"/>
                    <a:pt x="2080" y="717"/>
                    <a:pt x="2080" y="717"/>
                  </a:cubicBezTo>
                  <a:cubicBezTo>
                    <a:pt x="1897" y="717"/>
                    <a:pt x="1897" y="717"/>
                    <a:pt x="1897" y="717"/>
                  </a:cubicBezTo>
                  <a:lnTo>
                    <a:pt x="1897" y="637"/>
                  </a:lnTo>
                  <a:close/>
                  <a:moveTo>
                    <a:pt x="1834" y="363"/>
                  </a:moveTo>
                  <a:cubicBezTo>
                    <a:pt x="2006" y="300"/>
                    <a:pt x="2006" y="300"/>
                    <a:pt x="2006" y="300"/>
                  </a:cubicBezTo>
                  <a:cubicBezTo>
                    <a:pt x="2034" y="375"/>
                    <a:pt x="2034" y="375"/>
                    <a:pt x="2034" y="375"/>
                  </a:cubicBezTo>
                  <a:cubicBezTo>
                    <a:pt x="1862" y="438"/>
                    <a:pt x="1862" y="438"/>
                    <a:pt x="1862" y="438"/>
                  </a:cubicBezTo>
                  <a:lnTo>
                    <a:pt x="1834" y="363"/>
                  </a:lnTo>
                  <a:close/>
                  <a:moveTo>
                    <a:pt x="398" y="1225"/>
                  </a:moveTo>
                  <a:cubicBezTo>
                    <a:pt x="258" y="1343"/>
                    <a:pt x="258" y="1343"/>
                    <a:pt x="258" y="1343"/>
                  </a:cubicBezTo>
                  <a:cubicBezTo>
                    <a:pt x="206" y="1282"/>
                    <a:pt x="206" y="1282"/>
                    <a:pt x="206" y="1282"/>
                  </a:cubicBezTo>
                  <a:cubicBezTo>
                    <a:pt x="347" y="1164"/>
                    <a:pt x="347" y="1164"/>
                    <a:pt x="347" y="1164"/>
                  </a:cubicBezTo>
                  <a:lnTo>
                    <a:pt x="398" y="1225"/>
                  </a:lnTo>
                  <a:close/>
                  <a:moveTo>
                    <a:pt x="246" y="989"/>
                  </a:moveTo>
                  <a:cubicBezTo>
                    <a:pt x="74" y="1051"/>
                    <a:pt x="74" y="1051"/>
                    <a:pt x="74" y="1051"/>
                  </a:cubicBezTo>
                  <a:cubicBezTo>
                    <a:pt x="46" y="977"/>
                    <a:pt x="46" y="977"/>
                    <a:pt x="46" y="977"/>
                  </a:cubicBezTo>
                  <a:cubicBezTo>
                    <a:pt x="218" y="914"/>
                    <a:pt x="218" y="914"/>
                    <a:pt x="218" y="914"/>
                  </a:cubicBezTo>
                  <a:lnTo>
                    <a:pt x="246" y="989"/>
                  </a:lnTo>
                  <a:close/>
                  <a:moveTo>
                    <a:pt x="183" y="715"/>
                  </a:moveTo>
                  <a:cubicBezTo>
                    <a:pt x="0" y="715"/>
                    <a:pt x="0" y="715"/>
                    <a:pt x="0" y="715"/>
                  </a:cubicBezTo>
                  <a:cubicBezTo>
                    <a:pt x="0" y="635"/>
                    <a:pt x="0" y="635"/>
                    <a:pt x="0" y="635"/>
                  </a:cubicBezTo>
                  <a:cubicBezTo>
                    <a:pt x="183" y="635"/>
                    <a:pt x="183" y="635"/>
                    <a:pt x="183" y="635"/>
                  </a:cubicBezTo>
                  <a:lnTo>
                    <a:pt x="183" y="715"/>
                  </a:lnTo>
                  <a:close/>
                  <a:moveTo>
                    <a:pt x="218" y="435"/>
                  </a:moveTo>
                  <a:cubicBezTo>
                    <a:pt x="46" y="373"/>
                    <a:pt x="46" y="373"/>
                    <a:pt x="46" y="373"/>
                  </a:cubicBezTo>
                  <a:cubicBezTo>
                    <a:pt x="74" y="298"/>
                    <a:pt x="74" y="298"/>
                    <a:pt x="74" y="298"/>
                  </a:cubicBezTo>
                  <a:cubicBezTo>
                    <a:pt x="246" y="361"/>
                    <a:pt x="246" y="361"/>
                    <a:pt x="246" y="361"/>
                  </a:cubicBezTo>
                  <a:lnTo>
                    <a:pt x="218" y="435"/>
                  </a:lnTo>
                  <a:close/>
                  <a:moveTo>
                    <a:pt x="636" y="1437"/>
                  </a:moveTo>
                  <a:cubicBezTo>
                    <a:pt x="623" y="1361"/>
                    <a:pt x="574" y="1289"/>
                    <a:pt x="518" y="1208"/>
                  </a:cubicBezTo>
                  <a:cubicBezTo>
                    <a:pt x="426" y="1074"/>
                    <a:pt x="320" y="919"/>
                    <a:pt x="320" y="680"/>
                  </a:cubicBezTo>
                  <a:cubicBezTo>
                    <a:pt x="320" y="213"/>
                    <a:pt x="706" y="0"/>
                    <a:pt x="1042" y="0"/>
                  </a:cubicBezTo>
                  <a:cubicBezTo>
                    <a:pt x="1225" y="0"/>
                    <a:pt x="1422" y="63"/>
                    <a:pt x="1562" y="197"/>
                  </a:cubicBezTo>
                  <a:cubicBezTo>
                    <a:pt x="1681" y="308"/>
                    <a:pt x="1760" y="468"/>
                    <a:pt x="1760" y="680"/>
                  </a:cubicBezTo>
                  <a:cubicBezTo>
                    <a:pt x="1760" y="918"/>
                    <a:pt x="1655" y="1073"/>
                    <a:pt x="1563" y="1208"/>
                  </a:cubicBezTo>
                  <a:cubicBezTo>
                    <a:pt x="1510" y="1286"/>
                    <a:pt x="1461" y="1357"/>
                    <a:pt x="1445" y="1431"/>
                  </a:cubicBezTo>
                  <a:cubicBezTo>
                    <a:pt x="1445" y="1431"/>
                    <a:pt x="1445" y="1431"/>
                    <a:pt x="1445" y="1431"/>
                  </a:cubicBezTo>
                  <a:cubicBezTo>
                    <a:pt x="1420" y="1559"/>
                    <a:pt x="1143" y="1597"/>
                    <a:pt x="1040" y="1597"/>
                  </a:cubicBezTo>
                  <a:cubicBezTo>
                    <a:pt x="935" y="1597"/>
                    <a:pt x="671" y="1561"/>
                    <a:pt x="636" y="1437"/>
                  </a:cubicBezTo>
                  <a:close/>
                </a:path>
              </a:pathLst>
            </a:custGeom>
            <a:gr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cs typeface="Arial"/>
                <a:sym typeface="Arial"/>
              </a:endParaRPr>
            </a:p>
          </p:txBody>
        </p:sp>
        <p:sp>
          <p:nvSpPr>
            <p:cNvPr id="338" name="RBContent209">
              <a:extLst>
                <a:ext uri="{FF2B5EF4-FFF2-40B4-BE49-F238E27FC236}">
                  <a16:creationId xmlns:a16="http://schemas.microsoft.com/office/drawing/2014/main" id="{A49FA201-8036-4C28-BFE2-5B40967365FD}"/>
                </a:ext>
              </a:extLst>
            </p:cNvPr>
            <p:cNvSpPr txBox="1">
              <a:spLocks/>
            </p:cNvSpPr>
            <p:nvPr/>
          </p:nvSpPr>
          <p:spPr>
            <a:xfrm>
              <a:off x="8389703" y="2630557"/>
              <a:ext cx="699904" cy="421254"/>
            </a:xfrm>
            <a:prstGeom prst="rect">
              <a:avLst/>
            </a:prstGeom>
            <a:noFill/>
            <a:ln w="9525">
              <a:noFill/>
            </a:ln>
          </p:spPr>
          <p:txBody>
            <a:bodyPr wrap="square" lIns="0" tIns="0" rIns="0" bIns="0">
              <a:spAutoFit/>
            </a:bodyPr>
            <a:lstStyle/>
            <a:p>
              <a:pPr lvl="0" algn="ctr">
                <a:lnSpc>
                  <a:spcPct val="90000"/>
                </a:lnSpc>
                <a:spcBef>
                  <a:spcPts val="341"/>
                </a:spcBef>
                <a:buSzPct val="100000"/>
                <a:defRPr/>
              </a:pPr>
              <a:r>
                <a:rPr lang="en-GB" sz="1050" kern="0">
                  <a:solidFill>
                    <a:prstClr val="white"/>
                  </a:solidFill>
                  <a:cs typeface="Arial"/>
                  <a:sym typeface="Arial"/>
                </a:rPr>
                <a:t>Located in the heart of the German lighting industry</a:t>
              </a:r>
              <a:endParaRPr lang="en-GB" sz="1050" kern="0" dirty="0">
                <a:solidFill>
                  <a:prstClr val="white"/>
                </a:solidFill>
                <a:cs typeface="Arial"/>
                <a:sym typeface="Arial"/>
              </a:endParaRPr>
            </a:p>
          </p:txBody>
        </p:sp>
      </p:grpSp>
      <p:grpSp>
        <p:nvGrpSpPr>
          <p:cNvPr id="649" name="Gruppieren 648">
            <a:extLst>
              <a:ext uri="{FF2B5EF4-FFF2-40B4-BE49-F238E27FC236}">
                <a16:creationId xmlns:a16="http://schemas.microsoft.com/office/drawing/2014/main" id="{23C8E31F-FBC1-4072-80D3-6E7FD3076D17}"/>
              </a:ext>
            </a:extLst>
          </p:cNvPr>
          <p:cNvGrpSpPr/>
          <p:nvPr/>
        </p:nvGrpSpPr>
        <p:grpSpPr>
          <a:xfrm>
            <a:off x="878518" y="1866891"/>
            <a:ext cx="4835304" cy="4147100"/>
            <a:chOff x="4869766" y="1512094"/>
            <a:chExt cx="3669234" cy="3146996"/>
          </a:xfrm>
        </p:grpSpPr>
        <p:grpSp>
          <p:nvGrpSpPr>
            <p:cNvPr id="348" name="Group 212">
              <a:extLst>
                <a:ext uri="{FF2B5EF4-FFF2-40B4-BE49-F238E27FC236}">
                  <a16:creationId xmlns:a16="http://schemas.microsoft.com/office/drawing/2014/main" id="{712DE409-29CC-42EC-BC7A-C0049176792E}"/>
                </a:ext>
              </a:extLst>
            </p:cNvPr>
            <p:cNvGrpSpPr>
              <a:grpSpLocks/>
            </p:cNvGrpSpPr>
            <p:nvPr/>
          </p:nvGrpSpPr>
          <p:grpSpPr bwMode="auto">
            <a:xfrm>
              <a:off x="4911075" y="1512094"/>
              <a:ext cx="2441684" cy="2034779"/>
              <a:chOff x="2478088" y="1895475"/>
              <a:chExt cx="4116388" cy="4221163"/>
            </a:xfrm>
            <a:solidFill>
              <a:srgbClr val="D3D3D3"/>
            </a:solidFill>
          </p:grpSpPr>
          <p:sp>
            <p:nvSpPr>
              <p:cNvPr id="349" name="Freeform 2577">
                <a:extLst>
                  <a:ext uri="{FF2B5EF4-FFF2-40B4-BE49-F238E27FC236}">
                    <a16:creationId xmlns:a16="http://schemas.microsoft.com/office/drawing/2014/main" id="{46CE502C-515A-4068-8273-DEE7B3FE3F68}"/>
                  </a:ext>
                </a:extLst>
              </p:cNvPr>
              <p:cNvSpPr>
                <a:spLocks/>
              </p:cNvSpPr>
              <p:nvPr>
                <p:custDataLst>
                  <p:tags r:id="rId82"/>
                </p:custDataLst>
              </p:nvPr>
            </p:nvSpPr>
            <p:spPr bwMode="auto">
              <a:xfrm>
                <a:off x="4963970" y="4847077"/>
                <a:ext cx="385392" cy="432242"/>
              </a:xfrm>
              <a:custGeom>
                <a:avLst/>
                <a:gdLst>
                  <a:gd name="T0" fmla="*/ 100 w 242"/>
                  <a:gd name="T1" fmla="*/ 238 h 306"/>
                  <a:gd name="T2" fmla="*/ 91 w 242"/>
                  <a:gd name="T3" fmla="*/ 242 h 306"/>
                  <a:gd name="T4" fmla="*/ 95 w 242"/>
                  <a:gd name="T5" fmla="*/ 249 h 306"/>
                  <a:gd name="T6" fmla="*/ 95 w 242"/>
                  <a:gd name="T7" fmla="*/ 256 h 306"/>
                  <a:gd name="T8" fmla="*/ 98 w 242"/>
                  <a:gd name="T9" fmla="*/ 264 h 306"/>
                  <a:gd name="T10" fmla="*/ 104 w 242"/>
                  <a:gd name="T11" fmla="*/ 270 h 306"/>
                  <a:gd name="T12" fmla="*/ 122 w 242"/>
                  <a:gd name="T13" fmla="*/ 278 h 306"/>
                  <a:gd name="T14" fmla="*/ 126 w 242"/>
                  <a:gd name="T15" fmla="*/ 290 h 306"/>
                  <a:gd name="T16" fmla="*/ 136 w 242"/>
                  <a:gd name="T17" fmla="*/ 297 h 306"/>
                  <a:gd name="T18" fmla="*/ 164 w 242"/>
                  <a:gd name="T19" fmla="*/ 276 h 306"/>
                  <a:gd name="T20" fmla="*/ 178 w 242"/>
                  <a:gd name="T21" fmla="*/ 269 h 306"/>
                  <a:gd name="T22" fmla="*/ 221 w 242"/>
                  <a:gd name="T23" fmla="*/ 257 h 306"/>
                  <a:gd name="T24" fmla="*/ 224 w 242"/>
                  <a:gd name="T25" fmla="*/ 228 h 306"/>
                  <a:gd name="T26" fmla="*/ 224 w 242"/>
                  <a:gd name="T27" fmla="*/ 216 h 306"/>
                  <a:gd name="T28" fmla="*/ 233 w 242"/>
                  <a:gd name="T29" fmla="*/ 209 h 306"/>
                  <a:gd name="T30" fmla="*/ 240 w 242"/>
                  <a:gd name="T31" fmla="*/ 201 h 306"/>
                  <a:gd name="T32" fmla="*/ 242 w 242"/>
                  <a:gd name="T33" fmla="*/ 195 h 306"/>
                  <a:gd name="T34" fmla="*/ 236 w 242"/>
                  <a:gd name="T35" fmla="*/ 185 h 306"/>
                  <a:gd name="T36" fmla="*/ 215 w 242"/>
                  <a:gd name="T37" fmla="*/ 176 h 306"/>
                  <a:gd name="T38" fmla="*/ 209 w 242"/>
                  <a:gd name="T39" fmla="*/ 159 h 306"/>
                  <a:gd name="T40" fmla="*/ 209 w 242"/>
                  <a:gd name="T41" fmla="*/ 134 h 306"/>
                  <a:gd name="T42" fmla="*/ 210 w 242"/>
                  <a:gd name="T43" fmla="*/ 110 h 306"/>
                  <a:gd name="T44" fmla="*/ 199 w 242"/>
                  <a:gd name="T45" fmla="*/ 87 h 306"/>
                  <a:gd name="T46" fmla="*/ 185 w 242"/>
                  <a:gd name="T47" fmla="*/ 93 h 306"/>
                  <a:gd name="T48" fmla="*/ 157 w 242"/>
                  <a:gd name="T49" fmla="*/ 92 h 306"/>
                  <a:gd name="T50" fmla="*/ 139 w 242"/>
                  <a:gd name="T51" fmla="*/ 90 h 306"/>
                  <a:gd name="T52" fmla="*/ 138 w 242"/>
                  <a:gd name="T53" fmla="*/ 62 h 306"/>
                  <a:gd name="T54" fmla="*/ 116 w 242"/>
                  <a:gd name="T55" fmla="*/ 54 h 306"/>
                  <a:gd name="T56" fmla="*/ 103 w 242"/>
                  <a:gd name="T57" fmla="*/ 38 h 306"/>
                  <a:gd name="T58" fmla="*/ 91 w 242"/>
                  <a:gd name="T59" fmla="*/ 24 h 306"/>
                  <a:gd name="T60" fmla="*/ 83 w 242"/>
                  <a:gd name="T61" fmla="*/ 15 h 306"/>
                  <a:gd name="T62" fmla="*/ 73 w 242"/>
                  <a:gd name="T63" fmla="*/ 12 h 306"/>
                  <a:gd name="T64" fmla="*/ 63 w 242"/>
                  <a:gd name="T65" fmla="*/ 1 h 306"/>
                  <a:gd name="T66" fmla="*/ 32 w 242"/>
                  <a:gd name="T67" fmla="*/ 0 h 306"/>
                  <a:gd name="T68" fmla="*/ 18 w 242"/>
                  <a:gd name="T69" fmla="*/ 14 h 306"/>
                  <a:gd name="T70" fmla="*/ 12 w 242"/>
                  <a:gd name="T71" fmla="*/ 13 h 306"/>
                  <a:gd name="T72" fmla="*/ 8 w 242"/>
                  <a:gd name="T73" fmla="*/ 16 h 306"/>
                  <a:gd name="T74" fmla="*/ 0 w 242"/>
                  <a:gd name="T75" fmla="*/ 25 h 306"/>
                  <a:gd name="T76" fmla="*/ 6 w 242"/>
                  <a:gd name="T77" fmla="*/ 46 h 306"/>
                  <a:gd name="T78" fmla="*/ 7 w 242"/>
                  <a:gd name="T79" fmla="*/ 55 h 306"/>
                  <a:gd name="T80" fmla="*/ 13 w 242"/>
                  <a:gd name="T81" fmla="*/ 60 h 306"/>
                  <a:gd name="T82" fmla="*/ 24 w 242"/>
                  <a:gd name="T83" fmla="*/ 67 h 306"/>
                  <a:gd name="T84" fmla="*/ 32 w 242"/>
                  <a:gd name="T85" fmla="*/ 73 h 306"/>
                  <a:gd name="T86" fmla="*/ 21 w 242"/>
                  <a:gd name="T87" fmla="*/ 80 h 306"/>
                  <a:gd name="T88" fmla="*/ 24 w 242"/>
                  <a:gd name="T89" fmla="*/ 91 h 306"/>
                  <a:gd name="T90" fmla="*/ 29 w 242"/>
                  <a:gd name="T91" fmla="*/ 100 h 306"/>
                  <a:gd name="T92" fmla="*/ 33 w 242"/>
                  <a:gd name="T93" fmla="*/ 141 h 306"/>
                  <a:gd name="T94" fmla="*/ 51 w 242"/>
                  <a:gd name="T95" fmla="*/ 152 h 306"/>
                  <a:gd name="T96" fmla="*/ 36 w 242"/>
                  <a:gd name="T97" fmla="*/ 163 h 306"/>
                  <a:gd name="T98" fmla="*/ 49 w 242"/>
                  <a:gd name="T99" fmla="*/ 176 h 306"/>
                  <a:gd name="T100" fmla="*/ 39 w 242"/>
                  <a:gd name="T101" fmla="*/ 194 h 306"/>
                  <a:gd name="T102" fmla="*/ 54 w 242"/>
                  <a:gd name="T103" fmla="*/ 202 h 306"/>
                  <a:gd name="T104" fmla="*/ 58 w 242"/>
                  <a:gd name="T105" fmla="*/ 208 h 306"/>
                  <a:gd name="T106" fmla="*/ 76 w 242"/>
                  <a:gd name="T107" fmla="*/ 220 h 306"/>
                  <a:gd name="T108" fmla="*/ 89 w 242"/>
                  <a:gd name="T109" fmla="*/ 221 h 306"/>
                  <a:gd name="T110" fmla="*/ 107 w 242"/>
                  <a:gd name="T111" fmla="*/ 229 h 306"/>
                  <a:gd name="T112" fmla="*/ 100 w 242"/>
                  <a:gd name="T113" fmla="*/ 238 h 3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2"/>
                  <a:gd name="T172" fmla="*/ 0 h 306"/>
                  <a:gd name="T173" fmla="*/ 242 w 242"/>
                  <a:gd name="T174" fmla="*/ 306 h 306"/>
                  <a:gd name="connsiteX0" fmla="*/ 4132 w 10000"/>
                  <a:gd name="connsiteY0" fmla="*/ 7778 h 10000"/>
                  <a:gd name="connsiteX1" fmla="*/ 3760 w 10000"/>
                  <a:gd name="connsiteY1" fmla="*/ 7908 h 10000"/>
                  <a:gd name="connsiteX2" fmla="*/ 3926 w 10000"/>
                  <a:gd name="connsiteY2" fmla="*/ 8137 h 10000"/>
                  <a:gd name="connsiteX3" fmla="*/ 3926 w 10000"/>
                  <a:gd name="connsiteY3" fmla="*/ 8366 h 10000"/>
                  <a:gd name="connsiteX4" fmla="*/ 4050 w 10000"/>
                  <a:gd name="connsiteY4" fmla="*/ 8627 h 10000"/>
                  <a:gd name="connsiteX5" fmla="*/ 4298 w 10000"/>
                  <a:gd name="connsiteY5" fmla="*/ 8824 h 10000"/>
                  <a:gd name="connsiteX6" fmla="*/ 5041 w 10000"/>
                  <a:gd name="connsiteY6" fmla="*/ 9085 h 10000"/>
                  <a:gd name="connsiteX7" fmla="*/ 5207 w 10000"/>
                  <a:gd name="connsiteY7" fmla="*/ 9477 h 10000"/>
                  <a:gd name="connsiteX8" fmla="*/ 5620 w 10000"/>
                  <a:gd name="connsiteY8" fmla="*/ 9706 h 10000"/>
                  <a:gd name="connsiteX9" fmla="*/ 7211 w 10000"/>
                  <a:gd name="connsiteY9" fmla="*/ 8089 h 10000"/>
                  <a:gd name="connsiteX10" fmla="*/ 7355 w 10000"/>
                  <a:gd name="connsiteY10" fmla="*/ 8791 h 10000"/>
                  <a:gd name="connsiteX11" fmla="*/ 9132 w 10000"/>
                  <a:gd name="connsiteY11" fmla="*/ 8399 h 10000"/>
                  <a:gd name="connsiteX12" fmla="*/ 9256 w 10000"/>
                  <a:gd name="connsiteY12" fmla="*/ 7451 h 10000"/>
                  <a:gd name="connsiteX13" fmla="*/ 9256 w 10000"/>
                  <a:gd name="connsiteY13" fmla="*/ 7059 h 10000"/>
                  <a:gd name="connsiteX14" fmla="*/ 9628 w 10000"/>
                  <a:gd name="connsiteY14" fmla="*/ 6830 h 10000"/>
                  <a:gd name="connsiteX15" fmla="*/ 9917 w 10000"/>
                  <a:gd name="connsiteY15" fmla="*/ 6569 h 10000"/>
                  <a:gd name="connsiteX16" fmla="*/ 10000 w 10000"/>
                  <a:gd name="connsiteY16" fmla="*/ 6373 h 10000"/>
                  <a:gd name="connsiteX17" fmla="*/ 9752 w 10000"/>
                  <a:gd name="connsiteY17" fmla="*/ 6046 h 10000"/>
                  <a:gd name="connsiteX18" fmla="*/ 8884 w 10000"/>
                  <a:gd name="connsiteY18" fmla="*/ 5752 h 10000"/>
                  <a:gd name="connsiteX19" fmla="*/ 8636 w 10000"/>
                  <a:gd name="connsiteY19" fmla="*/ 5196 h 10000"/>
                  <a:gd name="connsiteX20" fmla="*/ 8636 w 10000"/>
                  <a:gd name="connsiteY20" fmla="*/ 4379 h 10000"/>
                  <a:gd name="connsiteX21" fmla="*/ 8678 w 10000"/>
                  <a:gd name="connsiteY21" fmla="*/ 3595 h 10000"/>
                  <a:gd name="connsiteX22" fmla="*/ 8223 w 10000"/>
                  <a:gd name="connsiteY22" fmla="*/ 2843 h 10000"/>
                  <a:gd name="connsiteX23" fmla="*/ 7645 w 10000"/>
                  <a:gd name="connsiteY23" fmla="*/ 3039 h 10000"/>
                  <a:gd name="connsiteX24" fmla="*/ 6488 w 10000"/>
                  <a:gd name="connsiteY24" fmla="*/ 3007 h 10000"/>
                  <a:gd name="connsiteX25" fmla="*/ 5744 w 10000"/>
                  <a:gd name="connsiteY25" fmla="*/ 2941 h 10000"/>
                  <a:gd name="connsiteX26" fmla="*/ 5702 w 10000"/>
                  <a:gd name="connsiteY26" fmla="*/ 2026 h 10000"/>
                  <a:gd name="connsiteX27" fmla="*/ 4793 w 10000"/>
                  <a:gd name="connsiteY27" fmla="*/ 1765 h 10000"/>
                  <a:gd name="connsiteX28" fmla="*/ 4256 w 10000"/>
                  <a:gd name="connsiteY28" fmla="*/ 1242 h 10000"/>
                  <a:gd name="connsiteX29" fmla="*/ 3760 w 10000"/>
                  <a:gd name="connsiteY29" fmla="*/ 784 h 10000"/>
                  <a:gd name="connsiteX30" fmla="*/ 3430 w 10000"/>
                  <a:gd name="connsiteY30" fmla="*/ 490 h 10000"/>
                  <a:gd name="connsiteX31" fmla="*/ 3017 w 10000"/>
                  <a:gd name="connsiteY31" fmla="*/ 392 h 10000"/>
                  <a:gd name="connsiteX32" fmla="*/ 2603 w 10000"/>
                  <a:gd name="connsiteY32" fmla="*/ 33 h 10000"/>
                  <a:gd name="connsiteX33" fmla="*/ 1322 w 10000"/>
                  <a:gd name="connsiteY33" fmla="*/ 0 h 10000"/>
                  <a:gd name="connsiteX34" fmla="*/ 744 w 10000"/>
                  <a:gd name="connsiteY34" fmla="*/ 458 h 10000"/>
                  <a:gd name="connsiteX35" fmla="*/ 496 w 10000"/>
                  <a:gd name="connsiteY35" fmla="*/ 425 h 10000"/>
                  <a:gd name="connsiteX36" fmla="*/ 331 w 10000"/>
                  <a:gd name="connsiteY36" fmla="*/ 523 h 10000"/>
                  <a:gd name="connsiteX37" fmla="*/ 0 w 10000"/>
                  <a:gd name="connsiteY37" fmla="*/ 817 h 10000"/>
                  <a:gd name="connsiteX38" fmla="*/ 248 w 10000"/>
                  <a:gd name="connsiteY38" fmla="*/ 1503 h 10000"/>
                  <a:gd name="connsiteX39" fmla="*/ 289 w 10000"/>
                  <a:gd name="connsiteY39" fmla="*/ 1797 h 10000"/>
                  <a:gd name="connsiteX40" fmla="*/ 537 w 10000"/>
                  <a:gd name="connsiteY40" fmla="*/ 1961 h 10000"/>
                  <a:gd name="connsiteX41" fmla="*/ 992 w 10000"/>
                  <a:gd name="connsiteY41" fmla="*/ 2190 h 10000"/>
                  <a:gd name="connsiteX42" fmla="*/ 1322 w 10000"/>
                  <a:gd name="connsiteY42" fmla="*/ 2386 h 10000"/>
                  <a:gd name="connsiteX43" fmla="*/ 868 w 10000"/>
                  <a:gd name="connsiteY43" fmla="*/ 2614 h 10000"/>
                  <a:gd name="connsiteX44" fmla="*/ 992 w 10000"/>
                  <a:gd name="connsiteY44" fmla="*/ 2974 h 10000"/>
                  <a:gd name="connsiteX45" fmla="*/ 1198 w 10000"/>
                  <a:gd name="connsiteY45" fmla="*/ 3268 h 10000"/>
                  <a:gd name="connsiteX46" fmla="*/ 1364 w 10000"/>
                  <a:gd name="connsiteY46" fmla="*/ 4608 h 10000"/>
                  <a:gd name="connsiteX47" fmla="*/ 2107 w 10000"/>
                  <a:gd name="connsiteY47" fmla="*/ 4967 h 10000"/>
                  <a:gd name="connsiteX48" fmla="*/ 1488 w 10000"/>
                  <a:gd name="connsiteY48" fmla="*/ 5327 h 10000"/>
                  <a:gd name="connsiteX49" fmla="*/ 2025 w 10000"/>
                  <a:gd name="connsiteY49" fmla="*/ 5752 h 10000"/>
                  <a:gd name="connsiteX50" fmla="*/ 1612 w 10000"/>
                  <a:gd name="connsiteY50" fmla="*/ 6340 h 10000"/>
                  <a:gd name="connsiteX51" fmla="*/ 2231 w 10000"/>
                  <a:gd name="connsiteY51" fmla="*/ 6601 h 10000"/>
                  <a:gd name="connsiteX52" fmla="*/ 2397 w 10000"/>
                  <a:gd name="connsiteY52" fmla="*/ 6797 h 10000"/>
                  <a:gd name="connsiteX53" fmla="*/ 3140 w 10000"/>
                  <a:gd name="connsiteY53" fmla="*/ 7190 h 10000"/>
                  <a:gd name="connsiteX54" fmla="*/ 3678 w 10000"/>
                  <a:gd name="connsiteY54" fmla="*/ 7222 h 10000"/>
                  <a:gd name="connsiteX55" fmla="*/ 4421 w 10000"/>
                  <a:gd name="connsiteY55" fmla="*/ 7484 h 10000"/>
                  <a:gd name="connsiteX56" fmla="*/ 4132 w 10000"/>
                  <a:gd name="connsiteY56" fmla="*/ 7778 h 10000"/>
                  <a:gd name="connsiteX0" fmla="*/ 4132 w 10000"/>
                  <a:gd name="connsiteY0" fmla="*/ 7778 h 10000"/>
                  <a:gd name="connsiteX1" fmla="*/ 3760 w 10000"/>
                  <a:gd name="connsiteY1" fmla="*/ 7908 h 10000"/>
                  <a:gd name="connsiteX2" fmla="*/ 3926 w 10000"/>
                  <a:gd name="connsiteY2" fmla="*/ 8137 h 10000"/>
                  <a:gd name="connsiteX3" fmla="*/ 3926 w 10000"/>
                  <a:gd name="connsiteY3" fmla="*/ 8366 h 10000"/>
                  <a:gd name="connsiteX4" fmla="*/ 4050 w 10000"/>
                  <a:gd name="connsiteY4" fmla="*/ 8627 h 10000"/>
                  <a:gd name="connsiteX5" fmla="*/ 4298 w 10000"/>
                  <a:gd name="connsiteY5" fmla="*/ 8824 h 10000"/>
                  <a:gd name="connsiteX6" fmla="*/ 5041 w 10000"/>
                  <a:gd name="connsiteY6" fmla="*/ 9085 h 10000"/>
                  <a:gd name="connsiteX7" fmla="*/ 5207 w 10000"/>
                  <a:gd name="connsiteY7" fmla="*/ 9477 h 10000"/>
                  <a:gd name="connsiteX8" fmla="*/ 6364 w 10000"/>
                  <a:gd name="connsiteY8" fmla="*/ 7745 h 10000"/>
                  <a:gd name="connsiteX9" fmla="*/ 7211 w 10000"/>
                  <a:gd name="connsiteY9" fmla="*/ 8089 h 10000"/>
                  <a:gd name="connsiteX10" fmla="*/ 7355 w 10000"/>
                  <a:gd name="connsiteY10" fmla="*/ 8791 h 10000"/>
                  <a:gd name="connsiteX11" fmla="*/ 9132 w 10000"/>
                  <a:gd name="connsiteY11" fmla="*/ 8399 h 10000"/>
                  <a:gd name="connsiteX12" fmla="*/ 9256 w 10000"/>
                  <a:gd name="connsiteY12" fmla="*/ 7451 h 10000"/>
                  <a:gd name="connsiteX13" fmla="*/ 9256 w 10000"/>
                  <a:gd name="connsiteY13" fmla="*/ 7059 h 10000"/>
                  <a:gd name="connsiteX14" fmla="*/ 9628 w 10000"/>
                  <a:gd name="connsiteY14" fmla="*/ 6830 h 10000"/>
                  <a:gd name="connsiteX15" fmla="*/ 9917 w 10000"/>
                  <a:gd name="connsiteY15" fmla="*/ 6569 h 10000"/>
                  <a:gd name="connsiteX16" fmla="*/ 10000 w 10000"/>
                  <a:gd name="connsiteY16" fmla="*/ 6373 h 10000"/>
                  <a:gd name="connsiteX17" fmla="*/ 9752 w 10000"/>
                  <a:gd name="connsiteY17" fmla="*/ 6046 h 10000"/>
                  <a:gd name="connsiteX18" fmla="*/ 8884 w 10000"/>
                  <a:gd name="connsiteY18" fmla="*/ 5752 h 10000"/>
                  <a:gd name="connsiteX19" fmla="*/ 8636 w 10000"/>
                  <a:gd name="connsiteY19" fmla="*/ 5196 h 10000"/>
                  <a:gd name="connsiteX20" fmla="*/ 8636 w 10000"/>
                  <a:gd name="connsiteY20" fmla="*/ 4379 h 10000"/>
                  <a:gd name="connsiteX21" fmla="*/ 8678 w 10000"/>
                  <a:gd name="connsiteY21" fmla="*/ 3595 h 10000"/>
                  <a:gd name="connsiteX22" fmla="*/ 8223 w 10000"/>
                  <a:gd name="connsiteY22" fmla="*/ 2843 h 10000"/>
                  <a:gd name="connsiteX23" fmla="*/ 7645 w 10000"/>
                  <a:gd name="connsiteY23" fmla="*/ 3039 h 10000"/>
                  <a:gd name="connsiteX24" fmla="*/ 6488 w 10000"/>
                  <a:gd name="connsiteY24" fmla="*/ 3007 h 10000"/>
                  <a:gd name="connsiteX25" fmla="*/ 5744 w 10000"/>
                  <a:gd name="connsiteY25" fmla="*/ 2941 h 10000"/>
                  <a:gd name="connsiteX26" fmla="*/ 5702 w 10000"/>
                  <a:gd name="connsiteY26" fmla="*/ 2026 h 10000"/>
                  <a:gd name="connsiteX27" fmla="*/ 4793 w 10000"/>
                  <a:gd name="connsiteY27" fmla="*/ 1765 h 10000"/>
                  <a:gd name="connsiteX28" fmla="*/ 4256 w 10000"/>
                  <a:gd name="connsiteY28" fmla="*/ 1242 h 10000"/>
                  <a:gd name="connsiteX29" fmla="*/ 3760 w 10000"/>
                  <a:gd name="connsiteY29" fmla="*/ 784 h 10000"/>
                  <a:gd name="connsiteX30" fmla="*/ 3430 w 10000"/>
                  <a:gd name="connsiteY30" fmla="*/ 490 h 10000"/>
                  <a:gd name="connsiteX31" fmla="*/ 3017 w 10000"/>
                  <a:gd name="connsiteY31" fmla="*/ 392 h 10000"/>
                  <a:gd name="connsiteX32" fmla="*/ 2603 w 10000"/>
                  <a:gd name="connsiteY32" fmla="*/ 33 h 10000"/>
                  <a:gd name="connsiteX33" fmla="*/ 1322 w 10000"/>
                  <a:gd name="connsiteY33" fmla="*/ 0 h 10000"/>
                  <a:gd name="connsiteX34" fmla="*/ 744 w 10000"/>
                  <a:gd name="connsiteY34" fmla="*/ 458 h 10000"/>
                  <a:gd name="connsiteX35" fmla="*/ 496 w 10000"/>
                  <a:gd name="connsiteY35" fmla="*/ 425 h 10000"/>
                  <a:gd name="connsiteX36" fmla="*/ 331 w 10000"/>
                  <a:gd name="connsiteY36" fmla="*/ 523 h 10000"/>
                  <a:gd name="connsiteX37" fmla="*/ 0 w 10000"/>
                  <a:gd name="connsiteY37" fmla="*/ 817 h 10000"/>
                  <a:gd name="connsiteX38" fmla="*/ 248 w 10000"/>
                  <a:gd name="connsiteY38" fmla="*/ 1503 h 10000"/>
                  <a:gd name="connsiteX39" fmla="*/ 289 w 10000"/>
                  <a:gd name="connsiteY39" fmla="*/ 1797 h 10000"/>
                  <a:gd name="connsiteX40" fmla="*/ 537 w 10000"/>
                  <a:gd name="connsiteY40" fmla="*/ 1961 h 10000"/>
                  <a:gd name="connsiteX41" fmla="*/ 992 w 10000"/>
                  <a:gd name="connsiteY41" fmla="*/ 2190 h 10000"/>
                  <a:gd name="connsiteX42" fmla="*/ 1322 w 10000"/>
                  <a:gd name="connsiteY42" fmla="*/ 2386 h 10000"/>
                  <a:gd name="connsiteX43" fmla="*/ 868 w 10000"/>
                  <a:gd name="connsiteY43" fmla="*/ 2614 h 10000"/>
                  <a:gd name="connsiteX44" fmla="*/ 992 w 10000"/>
                  <a:gd name="connsiteY44" fmla="*/ 2974 h 10000"/>
                  <a:gd name="connsiteX45" fmla="*/ 1198 w 10000"/>
                  <a:gd name="connsiteY45" fmla="*/ 3268 h 10000"/>
                  <a:gd name="connsiteX46" fmla="*/ 1364 w 10000"/>
                  <a:gd name="connsiteY46" fmla="*/ 4608 h 10000"/>
                  <a:gd name="connsiteX47" fmla="*/ 2107 w 10000"/>
                  <a:gd name="connsiteY47" fmla="*/ 4967 h 10000"/>
                  <a:gd name="connsiteX48" fmla="*/ 1488 w 10000"/>
                  <a:gd name="connsiteY48" fmla="*/ 5327 h 10000"/>
                  <a:gd name="connsiteX49" fmla="*/ 2025 w 10000"/>
                  <a:gd name="connsiteY49" fmla="*/ 5752 h 10000"/>
                  <a:gd name="connsiteX50" fmla="*/ 1612 w 10000"/>
                  <a:gd name="connsiteY50" fmla="*/ 6340 h 10000"/>
                  <a:gd name="connsiteX51" fmla="*/ 2231 w 10000"/>
                  <a:gd name="connsiteY51" fmla="*/ 6601 h 10000"/>
                  <a:gd name="connsiteX52" fmla="*/ 2397 w 10000"/>
                  <a:gd name="connsiteY52" fmla="*/ 6797 h 10000"/>
                  <a:gd name="connsiteX53" fmla="*/ 3140 w 10000"/>
                  <a:gd name="connsiteY53" fmla="*/ 7190 h 10000"/>
                  <a:gd name="connsiteX54" fmla="*/ 3678 w 10000"/>
                  <a:gd name="connsiteY54" fmla="*/ 7222 h 10000"/>
                  <a:gd name="connsiteX55" fmla="*/ 4421 w 10000"/>
                  <a:gd name="connsiteY55" fmla="*/ 7484 h 10000"/>
                  <a:gd name="connsiteX56" fmla="*/ 4132 w 10000"/>
                  <a:gd name="connsiteY56" fmla="*/ 7778 h 10000"/>
                  <a:gd name="connsiteX0" fmla="*/ 4132 w 10000"/>
                  <a:gd name="connsiteY0" fmla="*/ 7778 h 9216"/>
                  <a:gd name="connsiteX1" fmla="*/ 3760 w 10000"/>
                  <a:gd name="connsiteY1" fmla="*/ 7908 h 9216"/>
                  <a:gd name="connsiteX2" fmla="*/ 3926 w 10000"/>
                  <a:gd name="connsiteY2" fmla="*/ 8137 h 9216"/>
                  <a:gd name="connsiteX3" fmla="*/ 3926 w 10000"/>
                  <a:gd name="connsiteY3" fmla="*/ 8366 h 9216"/>
                  <a:gd name="connsiteX4" fmla="*/ 4050 w 10000"/>
                  <a:gd name="connsiteY4" fmla="*/ 8627 h 9216"/>
                  <a:gd name="connsiteX5" fmla="*/ 4298 w 10000"/>
                  <a:gd name="connsiteY5" fmla="*/ 8824 h 9216"/>
                  <a:gd name="connsiteX6" fmla="*/ 5041 w 10000"/>
                  <a:gd name="connsiteY6" fmla="*/ 9085 h 9216"/>
                  <a:gd name="connsiteX7" fmla="*/ 5765 w 10000"/>
                  <a:gd name="connsiteY7" fmla="*/ 7075 h 9216"/>
                  <a:gd name="connsiteX8" fmla="*/ 6364 w 10000"/>
                  <a:gd name="connsiteY8" fmla="*/ 7745 h 9216"/>
                  <a:gd name="connsiteX9" fmla="*/ 7211 w 10000"/>
                  <a:gd name="connsiteY9" fmla="*/ 8089 h 9216"/>
                  <a:gd name="connsiteX10" fmla="*/ 7355 w 10000"/>
                  <a:gd name="connsiteY10" fmla="*/ 8791 h 9216"/>
                  <a:gd name="connsiteX11" fmla="*/ 9132 w 10000"/>
                  <a:gd name="connsiteY11" fmla="*/ 8399 h 9216"/>
                  <a:gd name="connsiteX12" fmla="*/ 9256 w 10000"/>
                  <a:gd name="connsiteY12" fmla="*/ 7451 h 9216"/>
                  <a:gd name="connsiteX13" fmla="*/ 9256 w 10000"/>
                  <a:gd name="connsiteY13" fmla="*/ 7059 h 9216"/>
                  <a:gd name="connsiteX14" fmla="*/ 9628 w 10000"/>
                  <a:gd name="connsiteY14" fmla="*/ 6830 h 9216"/>
                  <a:gd name="connsiteX15" fmla="*/ 9917 w 10000"/>
                  <a:gd name="connsiteY15" fmla="*/ 6569 h 9216"/>
                  <a:gd name="connsiteX16" fmla="*/ 10000 w 10000"/>
                  <a:gd name="connsiteY16" fmla="*/ 6373 h 9216"/>
                  <a:gd name="connsiteX17" fmla="*/ 9752 w 10000"/>
                  <a:gd name="connsiteY17" fmla="*/ 6046 h 9216"/>
                  <a:gd name="connsiteX18" fmla="*/ 8884 w 10000"/>
                  <a:gd name="connsiteY18" fmla="*/ 5752 h 9216"/>
                  <a:gd name="connsiteX19" fmla="*/ 8636 w 10000"/>
                  <a:gd name="connsiteY19" fmla="*/ 5196 h 9216"/>
                  <a:gd name="connsiteX20" fmla="*/ 8636 w 10000"/>
                  <a:gd name="connsiteY20" fmla="*/ 4379 h 9216"/>
                  <a:gd name="connsiteX21" fmla="*/ 8678 w 10000"/>
                  <a:gd name="connsiteY21" fmla="*/ 3595 h 9216"/>
                  <a:gd name="connsiteX22" fmla="*/ 8223 w 10000"/>
                  <a:gd name="connsiteY22" fmla="*/ 2843 h 9216"/>
                  <a:gd name="connsiteX23" fmla="*/ 7645 w 10000"/>
                  <a:gd name="connsiteY23" fmla="*/ 3039 h 9216"/>
                  <a:gd name="connsiteX24" fmla="*/ 6488 w 10000"/>
                  <a:gd name="connsiteY24" fmla="*/ 3007 h 9216"/>
                  <a:gd name="connsiteX25" fmla="*/ 5744 w 10000"/>
                  <a:gd name="connsiteY25" fmla="*/ 2941 h 9216"/>
                  <a:gd name="connsiteX26" fmla="*/ 5702 w 10000"/>
                  <a:gd name="connsiteY26" fmla="*/ 2026 h 9216"/>
                  <a:gd name="connsiteX27" fmla="*/ 4793 w 10000"/>
                  <a:gd name="connsiteY27" fmla="*/ 1765 h 9216"/>
                  <a:gd name="connsiteX28" fmla="*/ 4256 w 10000"/>
                  <a:gd name="connsiteY28" fmla="*/ 1242 h 9216"/>
                  <a:gd name="connsiteX29" fmla="*/ 3760 w 10000"/>
                  <a:gd name="connsiteY29" fmla="*/ 784 h 9216"/>
                  <a:gd name="connsiteX30" fmla="*/ 3430 w 10000"/>
                  <a:gd name="connsiteY30" fmla="*/ 490 h 9216"/>
                  <a:gd name="connsiteX31" fmla="*/ 3017 w 10000"/>
                  <a:gd name="connsiteY31" fmla="*/ 392 h 9216"/>
                  <a:gd name="connsiteX32" fmla="*/ 2603 w 10000"/>
                  <a:gd name="connsiteY32" fmla="*/ 33 h 9216"/>
                  <a:gd name="connsiteX33" fmla="*/ 1322 w 10000"/>
                  <a:gd name="connsiteY33" fmla="*/ 0 h 9216"/>
                  <a:gd name="connsiteX34" fmla="*/ 744 w 10000"/>
                  <a:gd name="connsiteY34" fmla="*/ 458 h 9216"/>
                  <a:gd name="connsiteX35" fmla="*/ 496 w 10000"/>
                  <a:gd name="connsiteY35" fmla="*/ 425 h 9216"/>
                  <a:gd name="connsiteX36" fmla="*/ 331 w 10000"/>
                  <a:gd name="connsiteY36" fmla="*/ 523 h 9216"/>
                  <a:gd name="connsiteX37" fmla="*/ 0 w 10000"/>
                  <a:gd name="connsiteY37" fmla="*/ 817 h 9216"/>
                  <a:gd name="connsiteX38" fmla="*/ 248 w 10000"/>
                  <a:gd name="connsiteY38" fmla="*/ 1503 h 9216"/>
                  <a:gd name="connsiteX39" fmla="*/ 289 w 10000"/>
                  <a:gd name="connsiteY39" fmla="*/ 1797 h 9216"/>
                  <a:gd name="connsiteX40" fmla="*/ 537 w 10000"/>
                  <a:gd name="connsiteY40" fmla="*/ 1961 h 9216"/>
                  <a:gd name="connsiteX41" fmla="*/ 992 w 10000"/>
                  <a:gd name="connsiteY41" fmla="*/ 2190 h 9216"/>
                  <a:gd name="connsiteX42" fmla="*/ 1322 w 10000"/>
                  <a:gd name="connsiteY42" fmla="*/ 2386 h 9216"/>
                  <a:gd name="connsiteX43" fmla="*/ 868 w 10000"/>
                  <a:gd name="connsiteY43" fmla="*/ 2614 h 9216"/>
                  <a:gd name="connsiteX44" fmla="*/ 992 w 10000"/>
                  <a:gd name="connsiteY44" fmla="*/ 2974 h 9216"/>
                  <a:gd name="connsiteX45" fmla="*/ 1198 w 10000"/>
                  <a:gd name="connsiteY45" fmla="*/ 3268 h 9216"/>
                  <a:gd name="connsiteX46" fmla="*/ 1364 w 10000"/>
                  <a:gd name="connsiteY46" fmla="*/ 4608 h 9216"/>
                  <a:gd name="connsiteX47" fmla="*/ 2107 w 10000"/>
                  <a:gd name="connsiteY47" fmla="*/ 4967 h 9216"/>
                  <a:gd name="connsiteX48" fmla="*/ 1488 w 10000"/>
                  <a:gd name="connsiteY48" fmla="*/ 5327 h 9216"/>
                  <a:gd name="connsiteX49" fmla="*/ 2025 w 10000"/>
                  <a:gd name="connsiteY49" fmla="*/ 5752 h 9216"/>
                  <a:gd name="connsiteX50" fmla="*/ 1612 w 10000"/>
                  <a:gd name="connsiteY50" fmla="*/ 6340 h 9216"/>
                  <a:gd name="connsiteX51" fmla="*/ 2231 w 10000"/>
                  <a:gd name="connsiteY51" fmla="*/ 6601 h 9216"/>
                  <a:gd name="connsiteX52" fmla="*/ 2397 w 10000"/>
                  <a:gd name="connsiteY52" fmla="*/ 6797 h 9216"/>
                  <a:gd name="connsiteX53" fmla="*/ 3140 w 10000"/>
                  <a:gd name="connsiteY53" fmla="*/ 7190 h 9216"/>
                  <a:gd name="connsiteX54" fmla="*/ 3678 w 10000"/>
                  <a:gd name="connsiteY54" fmla="*/ 7222 h 9216"/>
                  <a:gd name="connsiteX55" fmla="*/ 4421 w 10000"/>
                  <a:gd name="connsiteY55" fmla="*/ 7484 h 9216"/>
                  <a:gd name="connsiteX56" fmla="*/ 4132 w 10000"/>
                  <a:gd name="connsiteY56" fmla="*/ 7778 h 9216"/>
                  <a:gd name="connsiteX0" fmla="*/ 4132 w 10000"/>
                  <a:gd name="connsiteY0" fmla="*/ 8440 h 9752"/>
                  <a:gd name="connsiteX1" fmla="*/ 3760 w 10000"/>
                  <a:gd name="connsiteY1" fmla="*/ 8581 h 9752"/>
                  <a:gd name="connsiteX2" fmla="*/ 3926 w 10000"/>
                  <a:gd name="connsiteY2" fmla="*/ 8829 h 9752"/>
                  <a:gd name="connsiteX3" fmla="*/ 3926 w 10000"/>
                  <a:gd name="connsiteY3" fmla="*/ 9078 h 9752"/>
                  <a:gd name="connsiteX4" fmla="*/ 4050 w 10000"/>
                  <a:gd name="connsiteY4" fmla="*/ 9361 h 9752"/>
                  <a:gd name="connsiteX5" fmla="*/ 4298 w 10000"/>
                  <a:gd name="connsiteY5" fmla="*/ 9575 h 9752"/>
                  <a:gd name="connsiteX6" fmla="*/ 5413 w 10000"/>
                  <a:gd name="connsiteY6" fmla="*/ 7784 h 9752"/>
                  <a:gd name="connsiteX7" fmla="*/ 5765 w 10000"/>
                  <a:gd name="connsiteY7" fmla="*/ 7677 h 9752"/>
                  <a:gd name="connsiteX8" fmla="*/ 6364 w 10000"/>
                  <a:gd name="connsiteY8" fmla="*/ 8404 h 9752"/>
                  <a:gd name="connsiteX9" fmla="*/ 7211 w 10000"/>
                  <a:gd name="connsiteY9" fmla="*/ 8777 h 9752"/>
                  <a:gd name="connsiteX10" fmla="*/ 7355 w 10000"/>
                  <a:gd name="connsiteY10" fmla="*/ 9539 h 9752"/>
                  <a:gd name="connsiteX11" fmla="*/ 9132 w 10000"/>
                  <a:gd name="connsiteY11" fmla="*/ 9113 h 9752"/>
                  <a:gd name="connsiteX12" fmla="*/ 9256 w 10000"/>
                  <a:gd name="connsiteY12" fmla="*/ 8085 h 9752"/>
                  <a:gd name="connsiteX13" fmla="*/ 9256 w 10000"/>
                  <a:gd name="connsiteY13" fmla="*/ 7660 h 9752"/>
                  <a:gd name="connsiteX14" fmla="*/ 9628 w 10000"/>
                  <a:gd name="connsiteY14" fmla="*/ 7411 h 9752"/>
                  <a:gd name="connsiteX15" fmla="*/ 9917 w 10000"/>
                  <a:gd name="connsiteY15" fmla="*/ 7128 h 9752"/>
                  <a:gd name="connsiteX16" fmla="*/ 10000 w 10000"/>
                  <a:gd name="connsiteY16" fmla="*/ 6915 h 9752"/>
                  <a:gd name="connsiteX17" fmla="*/ 9752 w 10000"/>
                  <a:gd name="connsiteY17" fmla="*/ 6560 h 9752"/>
                  <a:gd name="connsiteX18" fmla="*/ 8884 w 10000"/>
                  <a:gd name="connsiteY18" fmla="*/ 6241 h 9752"/>
                  <a:gd name="connsiteX19" fmla="*/ 8636 w 10000"/>
                  <a:gd name="connsiteY19" fmla="*/ 5638 h 9752"/>
                  <a:gd name="connsiteX20" fmla="*/ 8636 w 10000"/>
                  <a:gd name="connsiteY20" fmla="*/ 4752 h 9752"/>
                  <a:gd name="connsiteX21" fmla="*/ 8678 w 10000"/>
                  <a:gd name="connsiteY21" fmla="*/ 3901 h 9752"/>
                  <a:gd name="connsiteX22" fmla="*/ 8223 w 10000"/>
                  <a:gd name="connsiteY22" fmla="*/ 3085 h 9752"/>
                  <a:gd name="connsiteX23" fmla="*/ 7645 w 10000"/>
                  <a:gd name="connsiteY23" fmla="*/ 3298 h 9752"/>
                  <a:gd name="connsiteX24" fmla="*/ 6488 w 10000"/>
                  <a:gd name="connsiteY24" fmla="*/ 3263 h 9752"/>
                  <a:gd name="connsiteX25" fmla="*/ 5744 w 10000"/>
                  <a:gd name="connsiteY25" fmla="*/ 3191 h 9752"/>
                  <a:gd name="connsiteX26" fmla="*/ 5702 w 10000"/>
                  <a:gd name="connsiteY26" fmla="*/ 2198 h 9752"/>
                  <a:gd name="connsiteX27" fmla="*/ 4793 w 10000"/>
                  <a:gd name="connsiteY27" fmla="*/ 1915 h 9752"/>
                  <a:gd name="connsiteX28" fmla="*/ 4256 w 10000"/>
                  <a:gd name="connsiteY28" fmla="*/ 1348 h 9752"/>
                  <a:gd name="connsiteX29" fmla="*/ 3760 w 10000"/>
                  <a:gd name="connsiteY29" fmla="*/ 851 h 9752"/>
                  <a:gd name="connsiteX30" fmla="*/ 3430 w 10000"/>
                  <a:gd name="connsiteY30" fmla="*/ 532 h 9752"/>
                  <a:gd name="connsiteX31" fmla="*/ 3017 w 10000"/>
                  <a:gd name="connsiteY31" fmla="*/ 425 h 9752"/>
                  <a:gd name="connsiteX32" fmla="*/ 2603 w 10000"/>
                  <a:gd name="connsiteY32" fmla="*/ 36 h 9752"/>
                  <a:gd name="connsiteX33" fmla="*/ 1322 w 10000"/>
                  <a:gd name="connsiteY33" fmla="*/ 0 h 9752"/>
                  <a:gd name="connsiteX34" fmla="*/ 744 w 10000"/>
                  <a:gd name="connsiteY34" fmla="*/ 497 h 9752"/>
                  <a:gd name="connsiteX35" fmla="*/ 496 w 10000"/>
                  <a:gd name="connsiteY35" fmla="*/ 461 h 9752"/>
                  <a:gd name="connsiteX36" fmla="*/ 331 w 10000"/>
                  <a:gd name="connsiteY36" fmla="*/ 567 h 9752"/>
                  <a:gd name="connsiteX37" fmla="*/ 0 w 10000"/>
                  <a:gd name="connsiteY37" fmla="*/ 887 h 9752"/>
                  <a:gd name="connsiteX38" fmla="*/ 248 w 10000"/>
                  <a:gd name="connsiteY38" fmla="*/ 1631 h 9752"/>
                  <a:gd name="connsiteX39" fmla="*/ 289 w 10000"/>
                  <a:gd name="connsiteY39" fmla="*/ 1950 h 9752"/>
                  <a:gd name="connsiteX40" fmla="*/ 537 w 10000"/>
                  <a:gd name="connsiteY40" fmla="*/ 2128 h 9752"/>
                  <a:gd name="connsiteX41" fmla="*/ 992 w 10000"/>
                  <a:gd name="connsiteY41" fmla="*/ 2376 h 9752"/>
                  <a:gd name="connsiteX42" fmla="*/ 1322 w 10000"/>
                  <a:gd name="connsiteY42" fmla="*/ 2589 h 9752"/>
                  <a:gd name="connsiteX43" fmla="*/ 868 w 10000"/>
                  <a:gd name="connsiteY43" fmla="*/ 2836 h 9752"/>
                  <a:gd name="connsiteX44" fmla="*/ 992 w 10000"/>
                  <a:gd name="connsiteY44" fmla="*/ 3227 h 9752"/>
                  <a:gd name="connsiteX45" fmla="*/ 1198 w 10000"/>
                  <a:gd name="connsiteY45" fmla="*/ 3546 h 9752"/>
                  <a:gd name="connsiteX46" fmla="*/ 1364 w 10000"/>
                  <a:gd name="connsiteY46" fmla="*/ 5000 h 9752"/>
                  <a:gd name="connsiteX47" fmla="*/ 2107 w 10000"/>
                  <a:gd name="connsiteY47" fmla="*/ 5390 h 9752"/>
                  <a:gd name="connsiteX48" fmla="*/ 1488 w 10000"/>
                  <a:gd name="connsiteY48" fmla="*/ 5780 h 9752"/>
                  <a:gd name="connsiteX49" fmla="*/ 2025 w 10000"/>
                  <a:gd name="connsiteY49" fmla="*/ 6241 h 9752"/>
                  <a:gd name="connsiteX50" fmla="*/ 1612 w 10000"/>
                  <a:gd name="connsiteY50" fmla="*/ 6879 h 9752"/>
                  <a:gd name="connsiteX51" fmla="*/ 2231 w 10000"/>
                  <a:gd name="connsiteY51" fmla="*/ 7163 h 9752"/>
                  <a:gd name="connsiteX52" fmla="*/ 2397 w 10000"/>
                  <a:gd name="connsiteY52" fmla="*/ 7375 h 9752"/>
                  <a:gd name="connsiteX53" fmla="*/ 3140 w 10000"/>
                  <a:gd name="connsiteY53" fmla="*/ 7802 h 9752"/>
                  <a:gd name="connsiteX54" fmla="*/ 3678 w 10000"/>
                  <a:gd name="connsiteY54" fmla="*/ 7836 h 9752"/>
                  <a:gd name="connsiteX55" fmla="*/ 4421 w 10000"/>
                  <a:gd name="connsiteY55" fmla="*/ 8121 h 9752"/>
                  <a:gd name="connsiteX56" fmla="*/ 4132 w 10000"/>
                  <a:gd name="connsiteY56" fmla="*/ 8440 h 9752"/>
                  <a:gd name="connsiteX0" fmla="*/ 4132 w 10000"/>
                  <a:gd name="connsiteY0" fmla="*/ 8655 h 9890"/>
                  <a:gd name="connsiteX1" fmla="*/ 3760 w 10000"/>
                  <a:gd name="connsiteY1" fmla="*/ 8799 h 9890"/>
                  <a:gd name="connsiteX2" fmla="*/ 3926 w 10000"/>
                  <a:gd name="connsiteY2" fmla="*/ 9054 h 9890"/>
                  <a:gd name="connsiteX3" fmla="*/ 3926 w 10000"/>
                  <a:gd name="connsiteY3" fmla="*/ 9309 h 9890"/>
                  <a:gd name="connsiteX4" fmla="*/ 4050 w 10000"/>
                  <a:gd name="connsiteY4" fmla="*/ 9599 h 9890"/>
                  <a:gd name="connsiteX5" fmla="*/ 5042 w 10000"/>
                  <a:gd name="connsiteY5" fmla="*/ 7636 h 9890"/>
                  <a:gd name="connsiteX6" fmla="*/ 5413 w 10000"/>
                  <a:gd name="connsiteY6" fmla="*/ 7982 h 9890"/>
                  <a:gd name="connsiteX7" fmla="*/ 5765 w 10000"/>
                  <a:gd name="connsiteY7" fmla="*/ 7872 h 9890"/>
                  <a:gd name="connsiteX8" fmla="*/ 6364 w 10000"/>
                  <a:gd name="connsiteY8" fmla="*/ 8618 h 9890"/>
                  <a:gd name="connsiteX9" fmla="*/ 7211 w 10000"/>
                  <a:gd name="connsiteY9" fmla="*/ 9000 h 9890"/>
                  <a:gd name="connsiteX10" fmla="*/ 7355 w 10000"/>
                  <a:gd name="connsiteY10" fmla="*/ 9782 h 9890"/>
                  <a:gd name="connsiteX11" fmla="*/ 9132 w 10000"/>
                  <a:gd name="connsiteY11" fmla="*/ 9345 h 9890"/>
                  <a:gd name="connsiteX12" fmla="*/ 9256 w 10000"/>
                  <a:gd name="connsiteY12" fmla="*/ 8291 h 9890"/>
                  <a:gd name="connsiteX13" fmla="*/ 9256 w 10000"/>
                  <a:gd name="connsiteY13" fmla="*/ 7855 h 9890"/>
                  <a:gd name="connsiteX14" fmla="*/ 9628 w 10000"/>
                  <a:gd name="connsiteY14" fmla="*/ 7599 h 9890"/>
                  <a:gd name="connsiteX15" fmla="*/ 9917 w 10000"/>
                  <a:gd name="connsiteY15" fmla="*/ 7309 h 9890"/>
                  <a:gd name="connsiteX16" fmla="*/ 10000 w 10000"/>
                  <a:gd name="connsiteY16" fmla="*/ 7091 h 9890"/>
                  <a:gd name="connsiteX17" fmla="*/ 9752 w 10000"/>
                  <a:gd name="connsiteY17" fmla="*/ 6727 h 9890"/>
                  <a:gd name="connsiteX18" fmla="*/ 8884 w 10000"/>
                  <a:gd name="connsiteY18" fmla="*/ 6400 h 9890"/>
                  <a:gd name="connsiteX19" fmla="*/ 8636 w 10000"/>
                  <a:gd name="connsiteY19" fmla="*/ 5781 h 9890"/>
                  <a:gd name="connsiteX20" fmla="*/ 8636 w 10000"/>
                  <a:gd name="connsiteY20" fmla="*/ 4873 h 9890"/>
                  <a:gd name="connsiteX21" fmla="*/ 8678 w 10000"/>
                  <a:gd name="connsiteY21" fmla="*/ 4000 h 9890"/>
                  <a:gd name="connsiteX22" fmla="*/ 8223 w 10000"/>
                  <a:gd name="connsiteY22" fmla="*/ 3163 h 9890"/>
                  <a:gd name="connsiteX23" fmla="*/ 7645 w 10000"/>
                  <a:gd name="connsiteY23" fmla="*/ 3382 h 9890"/>
                  <a:gd name="connsiteX24" fmla="*/ 6488 w 10000"/>
                  <a:gd name="connsiteY24" fmla="*/ 3346 h 9890"/>
                  <a:gd name="connsiteX25" fmla="*/ 5744 w 10000"/>
                  <a:gd name="connsiteY25" fmla="*/ 3272 h 9890"/>
                  <a:gd name="connsiteX26" fmla="*/ 5702 w 10000"/>
                  <a:gd name="connsiteY26" fmla="*/ 2254 h 9890"/>
                  <a:gd name="connsiteX27" fmla="*/ 4793 w 10000"/>
                  <a:gd name="connsiteY27" fmla="*/ 1964 h 9890"/>
                  <a:gd name="connsiteX28" fmla="*/ 4256 w 10000"/>
                  <a:gd name="connsiteY28" fmla="*/ 1382 h 9890"/>
                  <a:gd name="connsiteX29" fmla="*/ 3760 w 10000"/>
                  <a:gd name="connsiteY29" fmla="*/ 873 h 9890"/>
                  <a:gd name="connsiteX30" fmla="*/ 3430 w 10000"/>
                  <a:gd name="connsiteY30" fmla="*/ 546 h 9890"/>
                  <a:gd name="connsiteX31" fmla="*/ 3017 w 10000"/>
                  <a:gd name="connsiteY31" fmla="*/ 436 h 9890"/>
                  <a:gd name="connsiteX32" fmla="*/ 2603 w 10000"/>
                  <a:gd name="connsiteY32" fmla="*/ 37 h 9890"/>
                  <a:gd name="connsiteX33" fmla="*/ 1322 w 10000"/>
                  <a:gd name="connsiteY33" fmla="*/ 0 h 9890"/>
                  <a:gd name="connsiteX34" fmla="*/ 744 w 10000"/>
                  <a:gd name="connsiteY34" fmla="*/ 510 h 9890"/>
                  <a:gd name="connsiteX35" fmla="*/ 496 w 10000"/>
                  <a:gd name="connsiteY35" fmla="*/ 473 h 9890"/>
                  <a:gd name="connsiteX36" fmla="*/ 331 w 10000"/>
                  <a:gd name="connsiteY36" fmla="*/ 581 h 9890"/>
                  <a:gd name="connsiteX37" fmla="*/ 0 w 10000"/>
                  <a:gd name="connsiteY37" fmla="*/ 910 h 9890"/>
                  <a:gd name="connsiteX38" fmla="*/ 248 w 10000"/>
                  <a:gd name="connsiteY38" fmla="*/ 1672 h 9890"/>
                  <a:gd name="connsiteX39" fmla="*/ 289 w 10000"/>
                  <a:gd name="connsiteY39" fmla="*/ 2000 h 9890"/>
                  <a:gd name="connsiteX40" fmla="*/ 537 w 10000"/>
                  <a:gd name="connsiteY40" fmla="*/ 2182 h 9890"/>
                  <a:gd name="connsiteX41" fmla="*/ 992 w 10000"/>
                  <a:gd name="connsiteY41" fmla="*/ 2436 h 9890"/>
                  <a:gd name="connsiteX42" fmla="*/ 1322 w 10000"/>
                  <a:gd name="connsiteY42" fmla="*/ 2655 h 9890"/>
                  <a:gd name="connsiteX43" fmla="*/ 868 w 10000"/>
                  <a:gd name="connsiteY43" fmla="*/ 2908 h 9890"/>
                  <a:gd name="connsiteX44" fmla="*/ 992 w 10000"/>
                  <a:gd name="connsiteY44" fmla="*/ 3309 h 9890"/>
                  <a:gd name="connsiteX45" fmla="*/ 1198 w 10000"/>
                  <a:gd name="connsiteY45" fmla="*/ 3636 h 9890"/>
                  <a:gd name="connsiteX46" fmla="*/ 1364 w 10000"/>
                  <a:gd name="connsiteY46" fmla="*/ 5127 h 9890"/>
                  <a:gd name="connsiteX47" fmla="*/ 2107 w 10000"/>
                  <a:gd name="connsiteY47" fmla="*/ 5527 h 9890"/>
                  <a:gd name="connsiteX48" fmla="*/ 1488 w 10000"/>
                  <a:gd name="connsiteY48" fmla="*/ 5927 h 9890"/>
                  <a:gd name="connsiteX49" fmla="*/ 2025 w 10000"/>
                  <a:gd name="connsiteY49" fmla="*/ 6400 h 9890"/>
                  <a:gd name="connsiteX50" fmla="*/ 1612 w 10000"/>
                  <a:gd name="connsiteY50" fmla="*/ 7054 h 9890"/>
                  <a:gd name="connsiteX51" fmla="*/ 2231 w 10000"/>
                  <a:gd name="connsiteY51" fmla="*/ 7345 h 9890"/>
                  <a:gd name="connsiteX52" fmla="*/ 2397 w 10000"/>
                  <a:gd name="connsiteY52" fmla="*/ 7563 h 9890"/>
                  <a:gd name="connsiteX53" fmla="*/ 3140 w 10000"/>
                  <a:gd name="connsiteY53" fmla="*/ 8000 h 9890"/>
                  <a:gd name="connsiteX54" fmla="*/ 3678 w 10000"/>
                  <a:gd name="connsiteY54" fmla="*/ 8035 h 9890"/>
                  <a:gd name="connsiteX55" fmla="*/ 4421 w 10000"/>
                  <a:gd name="connsiteY55" fmla="*/ 8328 h 9890"/>
                  <a:gd name="connsiteX56" fmla="*/ 4132 w 10000"/>
                  <a:gd name="connsiteY56" fmla="*/ 8655 h 9890"/>
                  <a:gd name="connsiteX0" fmla="*/ 4132 w 10000"/>
                  <a:gd name="connsiteY0" fmla="*/ 8751 h 10000"/>
                  <a:gd name="connsiteX1" fmla="*/ 3760 w 10000"/>
                  <a:gd name="connsiteY1" fmla="*/ 8897 h 10000"/>
                  <a:gd name="connsiteX2" fmla="*/ 3926 w 10000"/>
                  <a:gd name="connsiteY2" fmla="*/ 9155 h 10000"/>
                  <a:gd name="connsiteX3" fmla="*/ 3926 w 10000"/>
                  <a:gd name="connsiteY3" fmla="*/ 9413 h 10000"/>
                  <a:gd name="connsiteX4" fmla="*/ 4608 w 10000"/>
                  <a:gd name="connsiteY4" fmla="*/ 7886 h 10000"/>
                  <a:gd name="connsiteX5" fmla="*/ 5042 w 10000"/>
                  <a:gd name="connsiteY5" fmla="*/ 7721 h 10000"/>
                  <a:gd name="connsiteX6" fmla="*/ 5413 w 10000"/>
                  <a:gd name="connsiteY6" fmla="*/ 8071 h 10000"/>
                  <a:gd name="connsiteX7" fmla="*/ 5765 w 10000"/>
                  <a:gd name="connsiteY7" fmla="*/ 7960 h 10000"/>
                  <a:gd name="connsiteX8" fmla="*/ 6364 w 10000"/>
                  <a:gd name="connsiteY8" fmla="*/ 8714 h 10000"/>
                  <a:gd name="connsiteX9" fmla="*/ 7211 w 10000"/>
                  <a:gd name="connsiteY9" fmla="*/ 9100 h 10000"/>
                  <a:gd name="connsiteX10" fmla="*/ 7355 w 10000"/>
                  <a:gd name="connsiteY10" fmla="*/ 9891 h 10000"/>
                  <a:gd name="connsiteX11" fmla="*/ 9132 w 10000"/>
                  <a:gd name="connsiteY11" fmla="*/ 9449 h 10000"/>
                  <a:gd name="connsiteX12" fmla="*/ 9256 w 10000"/>
                  <a:gd name="connsiteY12" fmla="*/ 8383 h 10000"/>
                  <a:gd name="connsiteX13" fmla="*/ 9256 w 10000"/>
                  <a:gd name="connsiteY13" fmla="*/ 7942 h 10000"/>
                  <a:gd name="connsiteX14" fmla="*/ 9628 w 10000"/>
                  <a:gd name="connsiteY14" fmla="*/ 7684 h 10000"/>
                  <a:gd name="connsiteX15" fmla="*/ 9917 w 10000"/>
                  <a:gd name="connsiteY15" fmla="*/ 7390 h 10000"/>
                  <a:gd name="connsiteX16" fmla="*/ 10000 w 10000"/>
                  <a:gd name="connsiteY16" fmla="*/ 7170 h 10000"/>
                  <a:gd name="connsiteX17" fmla="*/ 9752 w 10000"/>
                  <a:gd name="connsiteY17" fmla="*/ 6802 h 10000"/>
                  <a:gd name="connsiteX18" fmla="*/ 8884 w 10000"/>
                  <a:gd name="connsiteY18" fmla="*/ 6471 h 10000"/>
                  <a:gd name="connsiteX19" fmla="*/ 8636 w 10000"/>
                  <a:gd name="connsiteY19" fmla="*/ 5845 h 10000"/>
                  <a:gd name="connsiteX20" fmla="*/ 8636 w 10000"/>
                  <a:gd name="connsiteY20" fmla="*/ 4927 h 10000"/>
                  <a:gd name="connsiteX21" fmla="*/ 8678 w 10000"/>
                  <a:gd name="connsiteY21" fmla="*/ 4044 h 10000"/>
                  <a:gd name="connsiteX22" fmla="*/ 8223 w 10000"/>
                  <a:gd name="connsiteY22" fmla="*/ 3198 h 10000"/>
                  <a:gd name="connsiteX23" fmla="*/ 7645 w 10000"/>
                  <a:gd name="connsiteY23" fmla="*/ 3420 h 10000"/>
                  <a:gd name="connsiteX24" fmla="*/ 6488 w 10000"/>
                  <a:gd name="connsiteY24" fmla="*/ 3383 h 10000"/>
                  <a:gd name="connsiteX25" fmla="*/ 5744 w 10000"/>
                  <a:gd name="connsiteY25" fmla="*/ 3308 h 10000"/>
                  <a:gd name="connsiteX26" fmla="*/ 5702 w 10000"/>
                  <a:gd name="connsiteY26" fmla="*/ 2279 h 10000"/>
                  <a:gd name="connsiteX27" fmla="*/ 4793 w 10000"/>
                  <a:gd name="connsiteY27" fmla="*/ 1986 h 10000"/>
                  <a:gd name="connsiteX28" fmla="*/ 4256 w 10000"/>
                  <a:gd name="connsiteY28" fmla="*/ 1397 h 10000"/>
                  <a:gd name="connsiteX29" fmla="*/ 3760 w 10000"/>
                  <a:gd name="connsiteY29" fmla="*/ 883 h 10000"/>
                  <a:gd name="connsiteX30" fmla="*/ 3430 w 10000"/>
                  <a:gd name="connsiteY30" fmla="*/ 552 h 10000"/>
                  <a:gd name="connsiteX31" fmla="*/ 3017 w 10000"/>
                  <a:gd name="connsiteY31" fmla="*/ 441 h 10000"/>
                  <a:gd name="connsiteX32" fmla="*/ 2603 w 10000"/>
                  <a:gd name="connsiteY32" fmla="*/ 37 h 10000"/>
                  <a:gd name="connsiteX33" fmla="*/ 1322 w 10000"/>
                  <a:gd name="connsiteY33" fmla="*/ 0 h 10000"/>
                  <a:gd name="connsiteX34" fmla="*/ 744 w 10000"/>
                  <a:gd name="connsiteY34" fmla="*/ 516 h 10000"/>
                  <a:gd name="connsiteX35" fmla="*/ 496 w 10000"/>
                  <a:gd name="connsiteY35" fmla="*/ 478 h 10000"/>
                  <a:gd name="connsiteX36" fmla="*/ 331 w 10000"/>
                  <a:gd name="connsiteY36" fmla="*/ 587 h 10000"/>
                  <a:gd name="connsiteX37" fmla="*/ 0 w 10000"/>
                  <a:gd name="connsiteY37" fmla="*/ 920 h 10000"/>
                  <a:gd name="connsiteX38" fmla="*/ 248 w 10000"/>
                  <a:gd name="connsiteY38" fmla="*/ 1691 h 10000"/>
                  <a:gd name="connsiteX39" fmla="*/ 289 w 10000"/>
                  <a:gd name="connsiteY39" fmla="*/ 2022 h 10000"/>
                  <a:gd name="connsiteX40" fmla="*/ 537 w 10000"/>
                  <a:gd name="connsiteY40" fmla="*/ 2206 h 10000"/>
                  <a:gd name="connsiteX41" fmla="*/ 992 w 10000"/>
                  <a:gd name="connsiteY41" fmla="*/ 2463 h 10000"/>
                  <a:gd name="connsiteX42" fmla="*/ 1322 w 10000"/>
                  <a:gd name="connsiteY42" fmla="*/ 2685 h 10000"/>
                  <a:gd name="connsiteX43" fmla="*/ 868 w 10000"/>
                  <a:gd name="connsiteY43" fmla="*/ 2940 h 10000"/>
                  <a:gd name="connsiteX44" fmla="*/ 992 w 10000"/>
                  <a:gd name="connsiteY44" fmla="*/ 3346 h 10000"/>
                  <a:gd name="connsiteX45" fmla="*/ 1198 w 10000"/>
                  <a:gd name="connsiteY45" fmla="*/ 3676 h 10000"/>
                  <a:gd name="connsiteX46" fmla="*/ 1364 w 10000"/>
                  <a:gd name="connsiteY46" fmla="*/ 5184 h 10000"/>
                  <a:gd name="connsiteX47" fmla="*/ 2107 w 10000"/>
                  <a:gd name="connsiteY47" fmla="*/ 5588 h 10000"/>
                  <a:gd name="connsiteX48" fmla="*/ 1488 w 10000"/>
                  <a:gd name="connsiteY48" fmla="*/ 5993 h 10000"/>
                  <a:gd name="connsiteX49" fmla="*/ 2025 w 10000"/>
                  <a:gd name="connsiteY49" fmla="*/ 6471 h 10000"/>
                  <a:gd name="connsiteX50" fmla="*/ 1612 w 10000"/>
                  <a:gd name="connsiteY50" fmla="*/ 7132 h 10000"/>
                  <a:gd name="connsiteX51" fmla="*/ 2231 w 10000"/>
                  <a:gd name="connsiteY51" fmla="*/ 7427 h 10000"/>
                  <a:gd name="connsiteX52" fmla="*/ 2397 w 10000"/>
                  <a:gd name="connsiteY52" fmla="*/ 7647 h 10000"/>
                  <a:gd name="connsiteX53" fmla="*/ 3140 w 10000"/>
                  <a:gd name="connsiteY53" fmla="*/ 8089 h 10000"/>
                  <a:gd name="connsiteX54" fmla="*/ 3678 w 10000"/>
                  <a:gd name="connsiteY54" fmla="*/ 8124 h 10000"/>
                  <a:gd name="connsiteX55" fmla="*/ 4421 w 10000"/>
                  <a:gd name="connsiteY55" fmla="*/ 8421 h 10000"/>
                  <a:gd name="connsiteX56" fmla="*/ 4132 w 10000"/>
                  <a:gd name="connsiteY56" fmla="*/ 8751 h 10000"/>
                  <a:gd name="connsiteX0" fmla="*/ 4132 w 10000"/>
                  <a:gd name="connsiteY0" fmla="*/ 8751 h 10000"/>
                  <a:gd name="connsiteX1" fmla="*/ 3760 w 10000"/>
                  <a:gd name="connsiteY1" fmla="*/ 8897 h 10000"/>
                  <a:gd name="connsiteX2" fmla="*/ 3926 w 10000"/>
                  <a:gd name="connsiteY2" fmla="*/ 9155 h 10000"/>
                  <a:gd name="connsiteX3" fmla="*/ 4732 w 10000"/>
                  <a:gd name="connsiteY3" fmla="*/ 8255 h 10000"/>
                  <a:gd name="connsiteX4" fmla="*/ 4608 w 10000"/>
                  <a:gd name="connsiteY4" fmla="*/ 7886 h 10000"/>
                  <a:gd name="connsiteX5" fmla="*/ 5042 w 10000"/>
                  <a:gd name="connsiteY5" fmla="*/ 7721 h 10000"/>
                  <a:gd name="connsiteX6" fmla="*/ 5413 w 10000"/>
                  <a:gd name="connsiteY6" fmla="*/ 8071 h 10000"/>
                  <a:gd name="connsiteX7" fmla="*/ 5765 w 10000"/>
                  <a:gd name="connsiteY7" fmla="*/ 7960 h 10000"/>
                  <a:gd name="connsiteX8" fmla="*/ 6364 w 10000"/>
                  <a:gd name="connsiteY8" fmla="*/ 8714 h 10000"/>
                  <a:gd name="connsiteX9" fmla="*/ 7211 w 10000"/>
                  <a:gd name="connsiteY9" fmla="*/ 9100 h 10000"/>
                  <a:gd name="connsiteX10" fmla="*/ 7355 w 10000"/>
                  <a:gd name="connsiteY10" fmla="*/ 9891 h 10000"/>
                  <a:gd name="connsiteX11" fmla="*/ 9132 w 10000"/>
                  <a:gd name="connsiteY11" fmla="*/ 9449 h 10000"/>
                  <a:gd name="connsiteX12" fmla="*/ 9256 w 10000"/>
                  <a:gd name="connsiteY12" fmla="*/ 8383 h 10000"/>
                  <a:gd name="connsiteX13" fmla="*/ 9256 w 10000"/>
                  <a:gd name="connsiteY13" fmla="*/ 7942 h 10000"/>
                  <a:gd name="connsiteX14" fmla="*/ 9628 w 10000"/>
                  <a:gd name="connsiteY14" fmla="*/ 7684 h 10000"/>
                  <a:gd name="connsiteX15" fmla="*/ 9917 w 10000"/>
                  <a:gd name="connsiteY15" fmla="*/ 7390 h 10000"/>
                  <a:gd name="connsiteX16" fmla="*/ 10000 w 10000"/>
                  <a:gd name="connsiteY16" fmla="*/ 7170 h 10000"/>
                  <a:gd name="connsiteX17" fmla="*/ 9752 w 10000"/>
                  <a:gd name="connsiteY17" fmla="*/ 6802 h 10000"/>
                  <a:gd name="connsiteX18" fmla="*/ 8884 w 10000"/>
                  <a:gd name="connsiteY18" fmla="*/ 6471 h 10000"/>
                  <a:gd name="connsiteX19" fmla="*/ 8636 w 10000"/>
                  <a:gd name="connsiteY19" fmla="*/ 5845 h 10000"/>
                  <a:gd name="connsiteX20" fmla="*/ 8636 w 10000"/>
                  <a:gd name="connsiteY20" fmla="*/ 4927 h 10000"/>
                  <a:gd name="connsiteX21" fmla="*/ 8678 w 10000"/>
                  <a:gd name="connsiteY21" fmla="*/ 4044 h 10000"/>
                  <a:gd name="connsiteX22" fmla="*/ 8223 w 10000"/>
                  <a:gd name="connsiteY22" fmla="*/ 3198 h 10000"/>
                  <a:gd name="connsiteX23" fmla="*/ 7645 w 10000"/>
                  <a:gd name="connsiteY23" fmla="*/ 3420 h 10000"/>
                  <a:gd name="connsiteX24" fmla="*/ 6488 w 10000"/>
                  <a:gd name="connsiteY24" fmla="*/ 3383 h 10000"/>
                  <a:gd name="connsiteX25" fmla="*/ 5744 w 10000"/>
                  <a:gd name="connsiteY25" fmla="*/ 3308 h 10000"/>
                  <a:gd name="connsiteX26" fmla="*/ 5702 w 10000"/>
                  <a:gd name="connsiteY26" fmla="*/ 2279 h 10000"/>
                  <a:gd name="connsiteX27" fmla="*/ 4793 w 10000"/>
                  <a:gd name="connsiteY27" fmla="*/ 1986 h 10000"/>
                  <a:gd name="connsiteX28" fmla="*/ 4256 w 10000"/>
                  <a:gd name="connsiteY28" fmla="*/ 1397 h 10000"/>
                  <a:gd name="connsiteX29" fmla="*/ 3760 w 10000"/>
                  <a:gd name="connsiteY29" fmla="*/ 883 h 10000"/>
                  <a:gd name="connsiteX30" fmla="*/ 3430 w 10000"/>
                  <a:gd name="connsiteY30" fmla="*/ 552 h 10000"/>
                  <a:gd name="connsiteX31" fmla="*/ 3017 w 10000"/>
                  <a:gd name="connsiteY31" fmla="*/ 441 h 10000"/>
                  <a:gd name="connsiteX32" fmla="*/ 2603 w 10000"/>
                  <a:gd name="connsiteY32" fmla="*/ 37 h 10000"/>
                  <a:gd name="connsiteX33" fmla="*/ 1322 w 10000"/>
                  <a:gd name="connsiteY33" fmla="*/ 0 h 10000"/>
                  <a:gd name="connsiteX34" fmla="*/ 744 w 10000"/>
                  <a:gd name="connsiteY34" fmla="*/ 516 h 10000"/>
                  <a:gd name="connsiteX35" fmla="*/ 496 w 10000"/>
                  <a:gd name="connsiteY35" fmla="*/ 478 h 10000"/>
                  <a:gd name="connsiteX36" fmla="*/ 331 w 10000"/>
                  <a:gd name="connsiteY36" fmla="*/ 587 h 10000"/>
                  <a:gd name="connsiteX37" fmla="*/ 0 w 10000"/>
                  <a:gd name="connsiteY37" fmla="*/ 920 h 10000"/>
                  <a:gd name="connsiteX38" fmla="*/ 248 w 10000"/>
                  <a:gd name="connsiteY38" fmla="*/ 1691 h 10000"/>
                  <a:gd name="connsiteX39" fmla="*/ 289 w 10000"/>
                  <a:gd name="connsiteY39" fmla="*/ 2022 h 10000"/>
                  <a:gd name="connsiteX40" fmla="*/ 537 w 10000"/>
                  <a:gd name="connsiteY40" fmla="*/ 2206 h 10000"/>
                  <a:gd name="connsiteX41" fmla="*/ 992 w 10000"/>
                  <a:gd name="connsiteY41" fmla="*/ 2463 h 10000"/>
                  <a:gd name="connsiteX42" fmla="*/ 1322 w 10000"/>
                  <a:gd name="connsiteY42" fmla="*/ 2685 h 10000"/>
                  <a:gd name="connsiteX43" fmla="*/ 868 w 10000"/>
                  <a:gd name="connsiteY43" fmla="*/ 2940 h 10000"/>
                  <a:gd name="connsiteX44" fmla="*/ 992 w 10000"/>
                  <a:gd name="connsiteY44" fmla="*/ 3346 h 10000"/>
                  <a:gd name="connsiteX45" fmla="*/ 1198 w 10000"/>
                  <a:gd name="connsiteY45" fmla="*/ 3676 h 10000"/>
                  <a:gd name="connsiteX46" fmla="*/ 1364 w 10000"/>
                  <a:gd name="connsiteY46" fmla="*/ 5184 h 10000"/>
                  <a:gd name="connsiteX47" fmla="*/ 2107 w 10000"/>
                  <a:gd name="connsiteY47" fmla="*/ 5588 h 10000"/>
                  <a:gd name="connsiteX48" fmla="*/ 1488 w 10000"/>
                  <a:gd name="connsiteY48" fmla="*/ 5993 h 10000"/>
                  <a:gd name="connsiteX49" fmla="*/ 2025 w 10000"/>
                  <a:gd name="connsiteY49" fmla="*/ 6471 h 10000"/>
                  <a:gd name="connsiteX50" fmla="*/ 1612 w 10000"/>
                  <a:gd name="connsiteY50" fmla="*/ 7132 h 10000"/>
                  <a:gd name="connsiteX51" fmla="*/ 2231 w 10000"/>
                  <a:gd name="connsiteY51" fmla="*/ 7427 h 10000"/>
                  <a:gd name="connsiteX52" fmla="*/ 2397 w 10000"/>
                  <a:gd name="connsiteY52" fmla="*/ 7647 h 10000"/>
                  <a:gd name="connsiteX53" fmla="*/ 3140 w 10000"/>
                  <a:gd name="connsiteY53" fmla="*/ 8089 h 10000"/>
                  <a:gd name="connsiteX54" fmla="*/ 3678 w 10000"/>
                  <a:gd name="connsiteY54" fmla="*/ 8124 h 10000"/>
                  <a:gd name="connsiteX55" fmla="*/ 4421 w 10000"/>
                  <a:gd name="connsiteY55" fmla="*/ 8421 h 10000"/>
                  <a:gd name="connsiteX56" fmla="*/ 4132 w 10000"/>
                  <a:gd name="connsiteY56" fmla="*/ 8751 h 10000"/>
                  <a:gd name="connsiteX0" fmla="*/ 4132 w 10000"/>
                  <a:gd name="connsiteY0" fmla="*/ 8751 h 10000"/>
                  <a:gd name="connsiteX1" fmla="*/ 3760 w 10000"/>
                  <a:gd name="connsiteY1" fmla="*/ 8897 h 10000"/>
                  <a:gd name="connsiteX2" fmla="*/ 4732 w 10000"/>
                  <a:gd name="connsiteY2" fmla="*/ 8255 h 10000"/>
                  <a:gd name="connsiteX3" fmla="*/ 4608 w 10000"/>
                  <a:gd name="connsiteY3" fmla="*/ 7886 h 10000"/>
                  <a:gd name="connsiteX4" fmla="*/ 5042 w 10000"/>
                  <a:gd name="connsiteY4" fmla="*/ 7721 h 10000"/>
                  <a:gd name="connsiteX5" fmla="*/ 5413 w 10000"/>
                  <a:gd name="connsiteY5" fmla="*/ 8071 h 10000"/>
                  <a:gd name="connsiteX6" fmla="*/ 5765 w 10000"/>
                  <a:gd name="connsiteY6" fmla="*/ 7960 h 10000"/>
                  <a:gd name="connsiteX7" fmla="*/ 6364 w 10000"/>
                  <a:gd name="connsiteY7" fmla="*/ 8714 h 10000"/>
                  <a:gd name="connsiteX8" fmla="*/ 7211 w 10000"/>
                  <a:gd name="connsiteY8" fmla="*/ 9100 h 10000"/>
                  <a:gd name="connsiteX9" fmla="*/ 7355 w 10000"/>
                  <a:gd name="connsiteY9" fmla="*/ 9891 h 10000"/>
                  <a:gd name="connsiteX10" fmla="*/ 9132 w 10000"/>
                  <a:gd name="connsiteY10" fmla="*/ 9449 h 10000"/>
                  <a:gd name="connsiteX11" fmla="*/ 9256 w 10000"/>
                  <a:gd name="connsiteY11" fmla="*/ 8383 h 10000"/>
                  <a:gd name="connsiteX12" fmla="*/ 9256 w 10000"/>
                  <a:gd name="connsiteY12" fmla="*/ 7942 h 10000"/>
                  <a:gd name="connsiteX13" fmla="*/ 9628 w 10000"/>
                  <a:gd name="connsiteY13" fmla="*/ 7684 h 10000"/>
                  <a:gd name="connsiteX14" fmla="*/ 9917 w 10000"/>
                  <a:gd name="connsiteY14" fmla="*/ 7390 h 10000"/>
                  <a:gd name="connsiteX15" fmla="*/ 10000 w 10000"/>
                  <a:gd name="connsiteY15" fmla="*/ 7170 h 10000"/>
                  <a:gd name="connsiteX16" fmla="*/ 9752 w 10000"/>
                  <a:gd name="connsiteY16" fmla="*/ 6802 h 10000"/>
                  <a:gd name="connsiteX17" fmla="*/ 8884 w 10000"/>
                  <a:gd name="connsiteY17" fmla="*/ 6471 h 10000"/>
                  <a:gd name="connsiteX18" fmla="*/ 8636 w 10000"/>
                  <a:gd name="connsiteY18" fmla="*/ 5845 h 10000"/>
                  <a:gd name="connsiteX19" fmla="*/ 8636 w 10000"/>
                  <a:gd name="connsiteY19" fmla="*/ 4927 h 10000"/>
                  <a:gd name="connsiteX20" fmla="*/ 8678 w 10000"/>
                  <a:gd name="connsiteY20" fmla="*/ 4044 h 10000"/>
                  <a:gd name="connsiteX21" fmla="*/ 8223 w 10000"/>
                  <a:gd name="connsiteY21" fmla="*/ 3198 h 10000"/>
                  <a:gd name="connsiteX22" fmla="*/ 7645 w 10000"/>
                  <a:gd name="connsiteY22" fmla="*/ 3420 h 10000"/>
                  <a:gd name="connsiteX23" fmla="*/ 6488 w 10000"/>
                  <a:gd name="connsiteY23" fmla="*/ 3383 h 10000"/>
                  <a:gd name="connsiteX24" fmla="*/ 5744 w 10000"/>
                  <a:gd name="connsiteY24" fmla="*/ 3308 h 10000"/>
                  <a:gd name="connsiteX25" fmla="*/ 5702 w 10000"/>
                  <a:gd name="connsiteY25" fmla="*/ 2279 h 10000"/>
                  <a:gd name="connsiteX26" fmla="*/ 4793 w 10000"/>
                  <a:gd name="connsiteY26" fmla="*/ 1986 h 10000"/>
                  <a:gd name="connsiteX27" fmla="*/ 4256 w 10000"/>
                  <a:gd name="connsiteY27" fmla="*/ 1397 h 10000"/>
                  <a:gd name="connsiteX28" fmla="*/ 3760 w 10000"/>
                  <a:gd name="connsiteY28" fmla="*/ 883 h 10000"/>
                  <a:gd name="connsiteX29" fmla="*/ 3430 w 10000"/>
                  <a:gd name="connsiteY29" fmla="*/ 552 h 10000"/>
                  <a:gd name="connsiteX30" fmla="*/ 3017 w 10000"/>
                  <a:gd name="connsiteY30" fmla="*/ 441 h 10000"/>
                  <a:gd name="connsiteX31" fmla="*/ 2603 w 10000"/>
                  <a:gd name="connsiteY31" fmla="*/ 37 h 10000"/>
                  <a:gd name="connsiteX32" fmla="*/ 1322 w 10000"/>
                  <a:gd name="connsiteY32" fmla="*/ 0 h 10000"/>
                  <a:gd name="connsiteX33" fmla="*/ 744 w 10000"/>
                  <a:gd name="connsiteY33" fmla="*/ 516 h 10000"/>
                  <a:gd name="connsiteX34" fmla="*/ 496 w 10000"/>
                  <a:gd name="connsiteY34" fmla="*/ 478 h 10000"/>
                  <a:gd name="connsiteX35" fmla="*/ 331 w 10000"/>
                  <a:gd name="connsiteY35" fmla="*/ 587 h 10000"/>
                  <a:gd name="connsiteX36" fmla="*/ 0 w 10000"/>
                  <a:gd name="connsiteY36" fmla="*/ 920 h 10000"/>
                  <a:gd name="connsiteX37" fmla="*/ 248 w 10000"/>
                  <a:gd name="connsiteY37" fmla="*/ 1691 h 10000"/>
                  <a:gd name="connsiteX38" fmla="*/ 289 w 10000"/>
                  <a:gd name="connsiteY38" fmla="*/ 2022 h 10000"/>
                  <a:gd name="connsiteX39" fmla="*/ 537 w 10000"/>
                  <a:gd name="connsiteY39" fmla="*/ 2206 h 10000"/>
                  <a:gd name="connsiteX40" fmla="*/ 992 w 10000"/>
                  <a:gd name="connsiteY40" fmla="*/ 2463 h 10000"/>
                  <a:gd name="connsiteX41" fmla="*/ 1322 w 10000"/>
                  <a:gd name="connsiteY41" fmla="*/ 2685 h 10000"/>
                  <a:gd name="connsiteX42" fmla="*/ 868 w 10000"/>
                  <a:gd name="connsiteY42" fmla="*/ 2940 h 10000"/>
                  <a:gd name="connsiteX43" fmla="*/ 992 w 10000"/>
                  <a:gd name="connsiteY43" fmla="*/ 3346 h 10000"/>
                  <a:gd name="connsiteX44" fmla="*/ 1198 w 10000"/>
                  <a:gd name="connsiteY44" fmla="*/ 3676 h 10000"/>
                  <a:gd name="connsiteX45" fmla="*/ 1364 w 10000"/>
                  <a:gd name="connsiteY45" fmla="*/ 5184 h 10000"/>
                  <a:gd name="connsiteX46" fmla="*/ 2107 w 10000"/>
                  <a:gd name="connsiteY46" fmla="*/ 5588 h 10000"/>
                  <a:gd name="connsiteX47" fmla="*/ 1488 w 10000"/>
                  <a:gd name="connsiteY47" fmla="*/ 5993 h 10000"/>
                  <a:gd name="connsiteX48" fmla="*/ 2025 w 10000"/>
                  <a:gd name="connsiteY48" fmla="*/ 6471 h 10000"/>
                  <a:gd name="connsiteX49" fmla="*/ 1612 w 10000"/>
                  <a:gd name="connsiteY49" fmla="*/ 7132 h 10000"/>
                  <a:gd name="connsiteX50" fmla="*/ 2231 w 10000"/>
                  <a:gd name="connsiteY50" fmla="*/ 7427 h 10000"/>
                  <a:gd name="connsiteX51" fmla="*/ 2397 w 10000"/>
                  <a:gd name="connsiteY51" fmla="*/ 7647 h 10000"/>
                  <a:gd name="connsiteX52" fmla="*/ 3140 w 10000"/>
                  <a:gd name="connsiteY52" fmla="*/ 8089 h 10000"/>
                  <a:gd name="connsiteX53" fmla="*/ 3678 w 10000"/>
                  <a:gd name="connsiteY53" fmla="*/ 8124 h 10000"/>
                  <a:gd name="connsiteX54" fmla="*/ 4421 w 10000"/>
                  <a:gd name="connsiteY54" fmla="*/ 8421 h 10000"/>
                  <a:gd name="connsiteX55" fmla="*/ 4132 w 10000"/>
                  <a:gd name="connsiteY55" fmla="*/ 8751 h 10000"/>
                  <a:gd name="connsiteX0" fmla="*/ 4132 w 10000"/>
                  <a:gd name="connsiteY0" fmla="*/ 8751 h 10000"/>
                  <a:gd name="connsiteX1" fmla="*/ 4732 w 10000"/>
                  <a:gd name="connsiteY1" fmla="*/ 8255 h 10000"/>
                  <a:gd name="connsiteX2" fmla="*/ 4608 w 10000"/>
                  <a:gd name="connsiteY2" fmla="*/ 7886 h 10000"/>
                  <a:gd name="connsiteX3" fmla="*/ 5042 w 10000"/>
                  <a:gd name="connsiteY3" fmla="*/ 7721 h 10000"/>
                  <a:gd name="connsiteX4" fmla="*/ 5413 w 10000"/>
                  <a:gd name="connsiteY4" fmla="*/ 8071 h 10000"/>
                  <a:gd name="connsiteX5" fmla="*/ 5765 w 10000"/>
                  <a:gd name="connsiteY5" fmla="*/ 7960 h 10000"/>
                  <a:gd name="connsiteX6" fmla="*/ 6364 w 10000"/>
                  <a:gd name="connsiteY6" fmla="*/ 8714 h 10000"/>
                  <a:gd name="connsiteX7" fmla="*/ 7211 w 10000"/>
                  <a:gd name="connsiteY7" fmla="*/ 9100 h 10000"/>
                  <a:gd name="connsiteX8" fmla="*/ 7355 w 10000"/>
                  <a:gd name="connsiteY8" fmla="*/ 9891 h 10000"/>
                  <a:gd name="connsiteX9" fmla="*/ 9132 w 10000"/>
                  <a:gd name="connsiteY9" fmla="*/ 9449 h 10000"/>
                  <a:gd name="connsiteX10" fmla="*/ 9256 w 10000"/>
                  <a:gd name="connsiteY10" fmla="*/ 8383 h 10000"/>
                  <a:gd name="connsiteX11" fmla="*/ 9256 w 10000"/>
                  <a:gd name="connsiteY11" fmla="*/ 7942 h 10000"/>
                  <a:gd name="connsiteX12" fmla="*/ 9628 w 10000"/>
                  <a:gd name="connsiteY12" fmla="*/ 7684 h 10000"/>
                  <a:gd name="connsiteX13" fmla="*/ 9917 w 10000"/>
                  <a:gd name="connsiteY13" fmla="*/ 7390 h 10000"/>
                  <a:gd name="connsiteX14" fmla="*/ 10000 w 10000"/>
                  <a:gd name="connsiteY14" fmla="*/ 7170 h 10000"/>
                  <a:gd name="connsiteX15" fmla="*/ 9752 w 10000"/>
                  <a:gd name="connsiteY15" fmla="*/ 6802 h 10000"/>
                  <a:gd name="connsiteX16" fmla="*/ 8884 w 10000"/>
                  <a:gd name="connsiteY16" fmla="*/ 6471 h 10000"/>
                  <a:gd name="connsiteX17" fmla="*/ 8636 w 10000"/>
                  <a:gd name="connsiteY17" fmla="*/ 5845 h 10000"/>
                  <a:gd name="connsiteX18" fmla="*/ 8636 w 10000"/>
                  <a:gd name="connsiteY18" fmla="*/ 4927 h 10000"/>
                  <a:gd name="connsiteX19" fmla="*/ 8678 w 10000"/>
                  <a:gd name="connsiteY19" fmla="*/ 4044 h 10000"/>
                  <a:gd name="connsiteX20" fmla="*/ 8223 w 10000"/>
                  <a:gd name="connsiteY20" fmla="*/ 3198 h 10000"/>
                  <a:gd name="connsiteX21" fmla="*/ 7645 w 10000"/>
                  <a:gd name="connsiteY21" fmla="*/ 3420 h 10000"/>
                  <a:gd name="connsiteX22" fmla="*/ 6488 w 10000"/>
                  <a:gd name="connsiteY22" fmla="*/ 3383 h 10000"/>
                  <a:gd name="connsiteX23" fmla="*/ 5744 w 10000"/>
                  <a:gd name="connsiteY23" fmla="*/ 3308 h 10000"/>
                  <a:gd name="connsiteX24" fmla="*/ 5702 w 10000"/>
                  <a:gd name="connsiteY24" fmla="*/ 2279 h 10000"/>
                  <a:gd name="connsiteX25" fmla="*/ 4793 w 10000"/>
                  <a:gd name="connsiteY25" fmla="*/ 1986 h 10000"/>
                  <a:gd name="connsiteX26" fmla="*/ 4256 w 10000"/>
                  <a:gd name="connsiteY26" fmla="*/ 1397 h 10000"/>
                  <a:gd name="connsiteX27" fmla="*/ 3760 w 10000"/>
                  <a:gd name="connsiteY27" fmla="*/ 883 h 10000"/>
                  <a:gd name="connsiteX28" fmla="*/ 3430 w 10000"/>
                  <a:gd name="connsiteY28" fmla="*/ 552 h 10000"/>
                  <a:gd name="connsiteX29" fmla="*/ 3017 w 10000"/>
                  <a:gd name="connsiteY29" fmla="*/ 441 h 10000"/>
                  <a:gd name="connsiteX30" fmla="*/ 2603 w 10000"/>
                  <a:gd name="connsiteY30" fmla="*/ 37 h 10000"/>
                  <a:gd name="connsiteX31" fmla="*/ 1322 w 10000"/>
                  <a:gd name="connsiteY31" fmla="*/ 0 h 10000"/>
                  <a:gd name="connsiteX32" fmla="*/ 744 w 10000"/>
                  <a:gd name="connsiteY32" fmla="*/ 516 h 10000"/>
                  <a:gd name="connsiteX33" fmla="*/ 496 w 10000"/>
                  <a:gd name="connsiteY33" fmla="*/ 478 h 10000"/>
                  <a:gd name="connsiteX34" fmla="*/ 331 w 10000"/>
                  <a:gd name="connsiteY34" fmla="*/ 587 h 10000"/>
                  <a:gd name="connsiteX35" fmla="*/ 0 w 10000"/>
                  <a:gd name="connsiteY35" fmla="*/ 920 h 10000"/>
                  <a:gd name="connsiteX36" fmla="*/ 248 w 10000"/>
                  <a:gd name="connsiteY36" fmla="*/ 1691 h 10000"/>
                  <a:gd name="connsiteX37" fmla="*/ 289 w 10000"/>
                  <a:gd name="connsiteY37" fmla="*/ 2022 h 10000"/>
                  <a:gd name="connsiteX38" fmla="*/ 537 w 10000"/>
                  <a:gd name="connsiteY38" fmla="*/ 2206 h 10000"/>
                  <a:gd name="connsiteX39" fmla="*/ 992 w 10000"/>
                  <a:gd name="connsiteY39" fmla="*/ 2463 h 10000"/>
                  <a:gd name="connsiteX40" fmla="*/ 1322 w 10000"/>
                  <a:gd name="connsiteY40" fmla="*/ 2685 h 10000"/>
                  <a:gd name="connsiteX41" fmla="*/ 868 w 10000"/>
                  <a:gd name="connsiteY41" fmla="*/ 2940 h 10000"/>
                  <a:gd name="connsiteX42" fmla="*/ 992 w 10000"/>
                  <a:gd name="connsiteY42" fmla="*/ 3346 h 10000"/>
                  <a:gd name="connsiteX43" fmla="*/ 1198 w 10000"/>
                  <a:gd name="connsiteY43" fmla="*/ 3676 h 10000"/>
                  <a:gd name="connsiteX44" fmla="*/ 1364 w 10000"/>
                  <a:gd name="connsiteY44" fmla="*/ 5184 h 10000"/>
                  <a:gd name="connsiteX45" fmla="*/ 2107 w 10000"/>
                  <a:gd name="connsiteY45" fmla="*/ 5588 h 10000"/>
                  <a:gd name="connsiteX46" fmla="*/ 1488 w 10000"/>
                  <a:gd name="connsiteY46" fmla="*/ 5993 h 10000"/>
                  <a:gd name="connsiteX47" fmla="*/ 2025 w 10000"/>
                  <a:gd name="connsiteY47" fmla="*/ 6471 h 10000"/>
                  <a:gd name="connsiteX48" fmla="*/ 1612 w 10000"/>
                  <a:gd name="connsiteY48" fmla="*/ 7132 h 10000"/>
                  <a:gd name="connsiteX49" fmla="*/ 2231 w 10000"/>
                  <a:gd name="connsiteY49" fmla="*/ 7427 h 10000"/>
                  <a:gd name="connsiteX50" fmla="*/ 2397 w 10000"/>
                  <a:gd name="connsiteY50" fmla="*/ 7647 h 10000"/>
                  <a:gd name="connsiteX51" fmla="*/ 3140 w 10000"/>
                  <a:gd name="connsiteY51" fmla="*/ 8089 h 10000"/>
                  <a:gd name="connsiteX52" fmla="*/ 3678 w 10000"/>
                  <a:gd name="connsiteY52" fmla="*/ 8124 h 10000"/>
                  <a:gd name="connsiteX53" fmla="*/ 4421 w 10000"/>
                  <a:gd name="connsiteY53" fmla="*/ 8421 h 10000"/>
                  <a:gd name="connsiteX54" fmla="*/ 4132 w 10000"/>
                  <a:gd name="connsiteY54" fmla="*/ 8751 h 10000"/>
                  <a:gd name="connsiteX0" fmla="*/ 4421 w 10000"/>
                  <a:gd name="connsiteY0" fmla="*/ 8421 h 10000"/>
                  <a:gd name="connsiteX1" fmla="*/ 4732 w 10000"/>
                  <a:gd name="connsiteY1" fmla="*/ 8255 h 10000"/>
                  <a:gd name="connsiteX2" fmla="*/ 4608 w 10000"/>
                  <a:gd name="connsiteY2" fmla="*/ 7886 h 10000"/>
                  <a:gd name="connsiteX3" fmla="*/ 5042 w 10000"/>
                  <a:gd name="connsiteY3" fmla="*/ 7721 h 10000"/>
                  <a:gd name="connsiteX4" fmla="*/ 5413 w 10000"/>
                  <a:gd name="connsiteY4" fmla="*/ 8071 h 10000"/>
                  <a:gd name="connsiteX5" fmla="*/ 5765 w 10000"/>
                  <a:gd name="connsiteY5" fmla="*/ 7960 h 10000"/>
                  <a:gd name="connsiteX6" fmla="*/ 6364 w 10000"/>
                  <a:gd name="connsiteY6" fmla="*/ 8714 h 10000"/>
                  <a:gd name="connsiteX7" fmla="*/ 7211 w 10000"/>
                  <a:gd name="connsiteY7" fmla="*/ 9100 h 10000"/>
                  <a:gd name="connsiteX8" fmla="*/ 7355 w 10000"/>
                  <a:gd name="connsiteY8" fmla="*/ 9891 h 10000"/>
                  <a:gd name="connsiteX9" fmla="*/ 9132 w 10000"/>
                  <a:gd name="connsiteY9" fmla="*/ 9449 h 10000"/>
                  <a:gd name="connsiteX10" fmla="*/ 9256 w 10000"/>
                  <a:gd name="connsiteY10" fmla="*/ 8383 h 10000"/>
                  <a:gd name="connsiteX11" fmla="*/ 9256 w 10000"/>
                  <a:gd name="connsiteY11" fmla="*/ 7942 h 10000"/>
                  <a:gd name="connsiteX12" fmla="*/ 9628 w 10000"/>
                  <a:gd name="connsiteY12" fmla="*/ 7684 h 10000"/>
                  <a:gd name="connsiteX13" fmla="*/ 9917 w 10000"/>
                  <a:gd name="connsiteY13" fmla="*/ 7390 h 10000"/>
                  <a:gd name="connsiteX14" fmla="*/ 10000 w 10000"/>
                  <a:gd name="connsiteY14" fmla="*/ 7170 h 10000"/>
                  <a:gd name="connsiteX15" fmla="*/ 9752 w 10000"/>
                  <a:gd name="connsiteY15" fmla="*/ 6802 h 10000"/>
                  <a:gd name="connsiteX16" fmla="*/ 8884 w 10000"/>
                  <a:gd name="connsiteY16" fmla="*/ 6471 h 10000"/>
                  <a:gd name="connsiteX17" fmla="*/ 8636 w 10000"/>
                  <a:gd name="connsiteY17" fmla="*/ 5845 h 10000"/>
                  <a:gd name="connsiteX18" fmla="*/ 8636 w 10000"/>
                  <a:gd name="connsiteY18" fmla="*/ 4927 h 10000"/>
                  <a:gd name="connsiteX19" fmla="*/ 8678 w 10000"/>
                  <a:gd name="connsiteY19" fmla="*/ 4044 h 10000"/>
                  <a:gd name="connsiteX20" fmla="*/ 8223 w 10000"/>
                  <a:gd name="connsiteY20" fmla="*/ 3198 h 10000"/>
                  <a:gd name="connsiteX21" fmla="*/ 7645 w 10000"/>
                  <a:gd name="connsiteY21" fmla="*/ 3420 h 10000"/>
                  <a:gd name="connsiteX22" fmla="*/ 6488 w 10000"/>
                  <a:gd name="connsiteY22" fmla="*/ 3383 h 10000"/>
                  <a:gd name="connsiteX23" fmla="*/ 5744 w 10000"/>
                  <a:gd name="connsiteY23" fmla="*/ 3308 h 10000"/>
                  <a:gd name="connsiteX24" fmla="*/ 5702 w 10000"/>
                  <a:gd name="connsiteY24" fmla="*/ 2279 h 10000"/>
                  <a:gd name="connsiteX25" fmla="*/ 4793 w 10000"/>
                  <a:gd name="connsiteY25" fmla="*/ 1986 h 10000"/>
                  <a:gd name="connsiteX26" fmla="*/ 4256 w 10000"/>
                  <a:gd name="connsiteY26" fmla="*/ 1397 h 10000"/>
                  <a:gd name="connsiteX27" fmla="*/ 3760 w 10000"/>
                  <a:gd name="connsiteY27" fmla="*/ 883 h 10000"/>
                  <a:gd name="connsiteX28" fmla="*/ 3430 w 10000"/>
                  <a:gd name="connsiteY28" fmla="*/ 552 h 10000"/>
                  <a:gd name="connsiteX29" fmla="*/ 3017 w 10000"/>
                  <a:gd name="connsiteY29" fmla="*/ 441 h 10000"/>
                  <a:gd name="connsiteX30" fmla="*/ 2603 w 10000"/>
                  <a:gd name="connsiteY30" fmla="*/ 37 h 10000"/>
                  <a:gd name="connsiteX31" fmla="*/ 1322 w 10000"/>
                  <a:gd name="connsiteY31" fmla="*/ 0 h 10000"/>
                  <a:gd name="connsiteX32" fmla="*/ 744 w 10000"/>
                  <a:gd name="connsiteY32" fmla="*/ 516 h 10000"/>
                  <a:gd name="connsiteX33" fmla="*/ 496 w 10000"/>
                  <a:gd name="connsiteY33" fmla="*/ 478 h 10000"/>
                  <a:gd name="connsiteX34" fmla="*/ 331 w 10000"/>
                  <a:gd name="connsiteY34" fmla="*/ 587 h 10000"/>
                  <a:gd name="connsiteX35" fmla="*/ 0 w 10000"/>
                  <a:gd name="connsiteY35" fmla="*/ 920 h 10000"/>
                  <a:gd name="connsiteX36" fmla="*/ 248 w 10000"/>
                  <a:gd name="connsiteY36" fmla="*/ 1691 h 10000"/>
                  <a:gd name="connsiteX37" fmla="*/ 289 w 10000"/>
                  <a:gd name="connsiteY37" fmla="*/ 2022 h 10000"/>
                  <a:gd name="connsiteX38" fmla="*/ 537 w 10000"/>
                  <a:gd name="connsiteY38" fmla="*/ 2206 h 10000"/>
                  <a:gd name="connsiteX39" fmla="*/ 992 w 10000"/>
                  <a:gd name="connsiteY39" fmla="*/ 2463 h 10000"/>
                  <a:gd name="connsiteX40" fmla="*/ 1322 w 10000"/>
                  <a:gd name="connsiteY40" fmla="*/ 2685 h 10000"/>
                  <a:gd name="connsiteX41" fmla="*/ 868 w 10000"/>
                  <a:gd name="connsiteY41" fmla="*/ 2940 h 10000"/>
                  <a:gd name="connsiteX42" fmla="*/ 992 w 10000"/>
                  <a:gd name="connsiteY42" fmla="*/ 3346 h 10000"/>
                  <a:gd name="connsiteX43" fmla="*/ 1198 w 10000"/>
                  <a:gd name="connsiteY43" fmla="*/ 3676 h 10000"/>
                  <a:gd name="connsiteX44" fmla="*/ 1364 w 10000"/>
                  <a:gd name="connsiteY44" fmla="*/ 5184 h 10000"/>
                  <a:gd name="connsiteX45" fmla="*/ 2107 w 10000"/>
                  <a:gd name="connsiteY45" fmla="*/ 5588 h 10000"/>
                  <a:gd name="connsiteX46" fmla="*/ 1488 w 10000"/>
                  <a:gd name="connsiteY46" fmla="*/ 5993 h 10000"/>
                  <a:gd name="connsiteX47" fmla="*/ 2025 w 10000"/>
                  <a:gd name="connsiteY47" fmla="*/ 6471 h 10000"/>
                  <a:gd name="connsiteX48" fmla="*/ 1612 w 10000"/>
                  <a:gd name="connsiteY48" fmla="*/ 7132 h 10000"/>
                  <a:gd name="connsiteX49" fmla="*/ 2231 w 10000"/>
                  <a:gd name="connsiteY49" fmla="*/ 7427 h 10000"/>
                  <a:gd name="connsiteX50" fmla="*/ 2397 w 10000"/>
                  <a:gd name="connsiteY50" fmla="*/ 7647 h 10000"/>
                  <a:gd name="connsiteX51" fmla="*/ 3140 w 10000"/>
                  <a:gd name="connsiteY51" fmla="*/ 8089 h 10000"/>
                  <a:gd name="connsiteX52" fmla="*/ 3678 w 10000"/>
                  <a:gd name="connsiteY52" fmla="*/ 8124 h 10000"/>
                  <a:gd name="connsiteX53" fmla="*/ 4421 w 10000"/>
                  <a:gd name="connsiteY53" fmla="*/ 8421 h 10000"/>
                  <a:gd name="connsiteX0" fmla="*/ 3678 w 10000"/>
                  <a:gd name="connsiteY0" fmla="*/ 8124 h 10000"/>
                  <a:gd name="connsiteX1" fmla="*/ 4732 w 10000"/>
                  <a:gd name="connsiteY1" fmla="*/ 8255 h 10000"/>
                  <a:gd name="connsiteX2" fmla="*/ 4608 w 10000"/>
                  <a:gd name="connsiteY2" fmla="*/ 7886 h 10000"/>
                  <a:gd name="connsiteX3" fmla="*/ 5042 w 10000"/>
                  <a:gd name="connsiteY3" fmla="*/ 7721 h 10000"/>
                  <a:gd name="connsiteX4" fmla="*/ 5413 w 10000"/>
                  <a:gd name="connsiteY4" fmla="*/ 8071 h 10000"/>
                  <a:gd name="connsiteX5" fmla="*/ 5765 w 10000"/>
                  <a:gd name="connsiteY5" fmla="*/ 7960 h 10000"/>
                  <a:gd name="connsiteX6" fmla="*/ 6364 w 10000"/>
                  <a:gd name="connsiteY6" fmla="*/ 8714 h 10000"/>
                  <a:gd name="connsiteX7" fmla="*/ 7211 w 10000"/>
                  <a:gd name="connsiteY7" fmla="*/ 9100 h 10000"/>
                  <a:gd name="connsiteX8" fmla="*/ 7355 w 10000"/>
                  <a:gd name="connsiteY8" fmla="*/ 9891 h 10000"/>
                  <a:gd name="connsiteX9" fmla="*/ 9132 w 10000"/>
                  <a:gd name="connsiteY9" fmla="*/ 9449 h 10000"/>
                  <a:gd name="connsiteX10" fmla="*/ 9256 w 10000"/>
                  <a:gd name="connsiteY10" fmla="*/ 8383 h 10000"/>
                  <a:gd name="connsiteX11" fmla="*/ 9256 w 10000"/>
                  <a:gd name="connsiteY11" fmla="*/ 7942 h 10000"/>
                  <a:gd name="connsiteX12" fmla="*/ 9628 w 10000"/>
                  <a:gd name="connsiteY12" fmla="*/ 7684 h 10000"/>
                  <a:gd name="connsiteX13" fmla="*/ 9917 w 10000"/>
                  <a:gd name="connsiteY13" fmla="*/ 7390 h 10000"/>
                  <a:gd name="connsiteX14" fmla="*/ 10000 w 10000"/>
                  <a:gd name="connsiteY14" fmla="*/ 7170 h 10000"/>
                  <a:gd name="connsiteX15" fmla="*/ 9752 w 10000"/>
                  <a:gd name="connsiteY15" fmla="*/ 6802 h 10000"/>
                  <a:gd name="connsiteX16" fmla="*/ 8884 w 10000"/>
                  <a:gd name="connsiteY16" fmla="*/ 6471 h 10000"/>
                  <a:gd name="connsiteX17" fmla="*/ 8636 w 10000"/>
                  <a:gd name="connsiteY17" fmla="*/ 5845 h 10000"/>
                  <a:gd name="connsiteX18" fmla="*/ 8636 w 10000"/>
                  <a:gd name="connsiteY18" fmla="*/ 4927 h 10000"/>
                  <a:gd name="connsiteX19" fmla="*/ 8678 w 10000"/>
                  <a:gd name="connsiteY19" fmla="*/ 4044 h 10000"/>
                  <a:gd name="connsiteX20" fmla="*/ 8223 w 10000"/>
                  <a:gd name="connsiteY20" fmla="*/ 3198 h 10000"/>
                  <a:gd name="connsiteX21" fmla="*/ 7645 w 10000"/>
                  <a:gd name="connsiteY21" fmla="*/ 3420 h 10000"/>
                  <a:gd name="connsiteX22" fmla="*/ 6488 w 10000"/>
                  <a:gd name="connsiteY22" fmla="*/ 3383 h 10000"/>
                  <a:gd name="connsiteX23" fmla="*/ 5744 w 10000"/>
                  <a:gd name="connsiteY23" fmla="*/ 3308 h 10000"/>
                  <a:gd name="connsiteX24" fmla="*/ 5702 w 10000"/>
                  <a:gd name="connsiteY24" fmla="*/ 2279 h 10000"/>
                  <a:gd name="connsiteX25" fmla="*/ 4793 w 10000"/>
                  <a:gd name="connsiteY25" fmla="*/ 1986 h 10000"/>
                  <a:gd name="connsiteX26" fmla="*/ 4256 w 10000"/>
                  <a:gd name="connsiteY26" fmla="*/ 1397 h 10000"/>
                  <a:gd name="connsiteX27" fmla="*/ 3760 w 10000"/>
                  <a:gd name="connsiteY27" fmla="*/ 883 h 10000"/>
                  <a:gd name="connsiteX28" fmla="*/ 3430 w 10000"/>
                  <a:gd name="connsiteY28" fmla="*/ 552 h 10000"/>
                  <a:gd name="connsiteX29" fmla="*/ 3017 w 10000"/>
                  <a:gd name="connsiteY29" fmla="*/ 441 h 10000"/>
                  <a:gd name="connsiteX30" fmla="*/ 2603 w 10000"/>
                  <a:gd name="connsiteY30" fmla="*/ 37 h 10000"/>
                  <a:gd name="connsiteX31" fmla="*/ 1322 w 10000"/>
                  <a:gd name="connsiteY31" fmla="*/ 0 h 10000"/>
                  <a:gd name="connsiteX32" fmla="*/ 744 w 10000"/>
                  <a:gd name="connsiteY32" fmla="*/ 516 h 10000"/>
                  <a:gd name="connsiteX33" fmla="*/ 496 w 10000"/>
                  <a:gd name="connsiteY33" fmla="*/ 478 h 10000"/>
                  <a:gd name="connsiteX34" fmla="*/ 331 w 10000"/>
                  <a:gd name="connsiteY34" fmla="*/ 587 h 10000"/>
                  <a:gd name="connsiteX35" fmla="*/ 0 w 10000"/>
                  <a:gd name="connsiteY35" fmla="*/ 920 h 10000"/>
                  <a:gd name="connsiteX36" fmla="*/ 248 w 10000"/>
                  <a:gd name="connsiteY36" fmla="*/ 1691 h 10000"/>
                  <a:gd name="connsiteX37" fmla="*/ 289 w 10000"/>
                  <a:gd name="connsiteY37" fmla="*/ 2022 h 10000"/>
                  <a:gd name="connsiteX38" fmla="*/ 537 w 10000"/>
                  <a:gd name="connsiteY38" fmla="*/ 2206 h 10000"/>
                  <a:gd name="connsiteX39" fmla="*/ 992 w 10000"/>
                  <a:gd name="connsiteY39" fmla="*/ 2463 h 10000"/>
                  <a:gd name="connsiteX40" fmla="*/ 1322 w 10000"/>
                  <a:gd name="connsiteY40" fmla="*/ 2685 h 10000"/>
                  <a:gd name="connsiteX41" fmla="*/ 868 w 10000"/>
                  <a:gd name="connsiteY41" fmla="*/ 2940 h 10000"/>
                  <a:gd name="connsiteX42" fmla="*/ 992 w 10000"/>
                  <a:gd name="connsiteY42" fmla="*/ 3346 h 10000"/>
                  <a:gd name="connsiteX43" fmla="*/ 1198 w 10000"/>
                  <a:gd name="connsiteY43" fmla="*/ 3676 h 10000"/>
                  <a:gd name="connsiteX44" fmla="*/ 1364 w 10000"/>
                  <a:gd name="connsiteY44" fmla="*/ 5184 h 10000"/>
                  <a:gd name="connsiteX45" fmla="*/ 2107 w 10000"/>
                  <a:gd name="connsiteY45" fmla="*/ 5588 h 10000"/>
                  <a:gd name="connsiteX46" fmla="*/ 1488 w 10000"/>
                  <a:gd name="connsiteY46" fmla="*/ 5993 h 10000"/>
                  <a:gd name="connsiteX47" fmla="*/ 2025 w 10000"/>
                  <a:gd name="connsiteY47" fmla="*/ 6471 h 10000"/>
                  <a:gd name="connsiteX48" fmla="*/ 1612 w 10000"/>
                  <a:gd name="connsiteY48" fmla="*/ 7132 h 10000"/>
                  <a:gd name="connsiteX49" fmla="*/ 2231 w 10000"/>
                  <a:gd name="connsiteY49" fmla="*/ 7427 h 10000"/>
                  <a:gd name="connsiteX50" fmla="*/ 2397 w 10000"/>
                  <a:gd name="connsiteY50" fmla="*/ 7647 h 10000"/>
                  <a:gd name="connsiteX51" fmla="*/ 3140 w 10000"/>
                  <a:gd name="connsiteY51" fmla="*/ 8089 h 10000"/>
                  <a:gd name="connsiteX52" fmla="*/ 3678 w 10000"/>
                  <a:gd name="connsiteY52" fmla="*/ 8124 h 10000"/>
                  <a:gd name="connsiteX0" fmla="*/ 3678 w 10000"/>
                  <a:gd name="connsiteY0" fmla="*/ 8124 h 10000"/>
                  <a:gd name="connsiteX1" fmla="*/ 4732 w 10000"/>
                  <a:gd name="connsiteY1" fmla="*/ 8255 h 10000"/>
                  <a:gd name="connsiteX2" fmla="*/ 4608 w 10000"/>
                  <a:gd name="connsiteY2" fmla="*/ 7886 h 10000"/>
                  <a:gd name="connsiteX3" fmla="*/ 4608 w 10000"/>
                  <a:gd name="connsiteY3" fmla="*/ 8328 h 10000"/>
                  <a:gd name="connsiteX4" fmla="*/ 5413 w 10000"/>
                  <a:gd name="connsiteY4" fmla="*/ 8071 h 10000"/>
                  <a:gd name="connsiteX5" fmla="*/ 5765 w 10000"/>
                  <a:gd name="connsiteY5" fmla="*/ 7960 h 10000"/>
                  <a:gd name="connsiteX6" fmla="*/ 6364 w 10000"/>
                  <a:gd name="connsiteY6" fmla="*/ 8714 h 10000"/>
                  <a:gd name="connsiteX7" fmla="*/ 7211 w 10000"/>
                  <a:gd name="connsiteY7" fmla="*/ 9100 h 10000"/>
                  <a:gd name="connsiteX8" fmla="*/ 7355 w 10000"/>
                  <a:gd name="connsiteY8" fmla="*/ 9891 h 10000"/>
                  <a:gd name="connsiteX9" fmla="*/ 9132 w 10000"/>
                  <a:gd name="connsiteY9" fmla="*/ 9449 h 10000"/>
                  <a:gd name="connsiteX10" fmla="*/ 9256 w 10000"/>
                  <a:gd name="connsiteY10" fmla="*/ 8383 h 10000"/>
                  <a:gd name="connsiteX11" fmla="*/ 9256 w 10000"/>
                  <a:gd name="connsiteY11" fmla="*/ 7942 h 10000"/>
                  <a:gd name="connsiteX12" fmla="*/ 9628 w 10000"/>
                  <a:gd name="connsiteY12" fmla="*/ 7684 h 10000"/>
                  <a:gd name="connsiteX13" fmla="*/ 9917 w 10000"/>
                  <a:gd name="connsiteY13" fmla="*/ 7390 h 10000"/>
                  <a:gd name="connsiteX14" fmla="*/ 10000 w 10000"/>
                  <a:gd name="connsiteY14" fmla="*/ 7170 h 10000"/>
                  <a:gd name="connsiteX15" fmla="*/ 9752 w 10000"/>
                  <a:gd name="connsiteY15" fmla="*/ 6802 h 10000"/>
                  <a:gd name="connsiteX16" fmla="*/ 8884 w 10000"/>
                  <a:gd name="connsiteY16" fmla="*/ 6471 h 10000"/>
                  <a:gd name="connsiteX17" fmla="*/ 8636 w 10000"/>
                  <a:gd name="connsiteY17" fmla="*/ 5845 h 10000"/>
                  <a:gd name="connsiteX18" fmla="*/ 8636 w 10000"/>
                  <a:gd name="connsiteY18" fmla="*/ 4927 h 10000"/>
                  <a:gd name="connsiteX19" fmla="*/ 8678 w 10000"/>
                  <a:gd name="connsiteY19" fmla="*/ 4044 h 10000"/>
                  <a:gd name="connsiteX20" fmla="*/ 8223 w 10000"/>
                  <a:gd name="connsiteY20" fmla="*/ 3198 h 10000"/>
                  <a:gd name="connsiteX21" fmla="*/ 7645 w 10000"/>
                  <a:gd name="connsiteY21" fmla="*/ 3420 h 10000"/>
                  <a:gd name="connsiteX22" fmla="*/ 6488 w 10000"/>
                  <a:gd name="connsiteY22" fmla="*/ 3383 h 10000"/>
                  <a:gd name="connsiteX23" fmla="*/ 5744 w 10000"/>
                  <a:gd name="connsiteY23" fmla="*/ 3308 h 10000"/>
                  <a:gd name="connsiteX24" fmla="*/ 5702 w 10000"/>
                  <a:gd name="connsiteY24" fmla="*/ 2279 h 10000"/>
                  <a:gd name="connsiteX25" fmla="*/ 4793 w 10000"/>
                  <a:gd name="connsiteY25" fmla="*/ 1986 h 10000"/>
                  <a:gd name="connsiteX26" fmla="*/ 4256 w 10000"/>
                  <a:gd name="connsiteY26" fmla="*/ 1397 h 10000"/>
                  <a:gd name="connsiteX27" fmla="*/ 3760 w 10000"/>
                  <a:gd name="connsiteY27" fmla="*/ 883 h 10000"/>
                  <a:gd name="connsiteX28" fmla="*/ 3430 w 10000"/>
                  <a:gd name="connsiteY28" fmla="*/ 552 h 10000"/>
                  <a:gd name="connsiteX29" fmla="*/ 3017 w 10000"/>
                  <a:gd name="connsiteY29" fmla="*/ 441 h 10000"/>
                  <a:gd name="connsiteX30" fmla="*/ 2603 w 10000"/>
                  <a:gd name="connsiteY30" fmla="*/ 37 h 10000"/>
                  <a:gd name="connsiteX31" fmla="*/ 1322 w 10000"/>
                  <a:gd name="connsiteY31" fmla="*/ 0 h 10000"/>
                  <a:gd name="connsiteX32" fmla="*/ 744 w 10000"/>
                  <a:gd name="connsiteY32" fmla="*/ 516 h 10000"/>
                  <a:gd name="connsiteX33" fmla="*/ 496 w 10000"/>
                  <a:gd name="connsiteY33" fmla="*/ 478 h 10000"/>
                  <a:gd name="connsiteX34" fmla="*/ 331 w 10000"/>
                  <a:gd name="connsiteY34" fmla="*/ 587 h 10000"/>
                  <a:gd name="connsiteX35" fmla="*/ 0 w 10000"/>
                  <a:gd name="connsiteY35" fmla="*/ 920 h 10000"/>
                  <a:gd name="connsiteX36" fmla="*/ 248 w 10000"/>
                  <a:gd name="connsiteY36" fmla="*/ 1691 h 10000"/>
                  <a:gd name="connsiteX37" fmla="*/ 289 w 10000"/>
                  <a:gd name="connsiteY37" fmla="*/ 2022 h 10000"/>
                  <a:gd name="connsiteX38" fmla="*/ 537 w 10000"/>
                  <a:gd name="connsiteY38" fmla="*/ 2206 h 10000"/>
                  <a:gd name="connsiteX39" fmla="*/ 992 w 10000"/>
                  <a:gd name="connsiteY39" fmla="*/ 2463 h 10000"/>
                  <a:gd name="connsiteX40" fmla="*/ 1322 w 10000"/>
                  <a:gd name="connsiteY40" fmla="*/ 2685 h 10000"/>
                  <a:gd name="connsiteX41" fmla="*/ 868 w 10000"/>
                  <a:gd name="connsiteY41" fmla="*/ 2940 h 10000"/>
                  <a:gd name="connsiteX42" fmla="*/ 992 w 10000"/>
                  <a:gd name="connsiteY42" fmla="*/ 3346 h 10000"/>
                  <a:gd name="connsiteX43" fmla="*/ 1198 w 10000"/>
                  <a:gd name="connsiteY43" fmla="*/ 3676 h 10000"/>
                  <a:gd name="connsiteX44" fmla="*/ 1364 w 10000"/>
                  <a:gd name="connsiteY44" fmla="*/ 5184 h 10000"/>
                  <a:gd name="connsiteX45" fmla="*/ 2107 w 10000"/>
                  <a:gd name="connsiteY45" fmla="*/ 5588 h 10000"/>
                  <a:gd name="connsiteX46" fmla="*/ 1488 w 10000"/>
                  <a:gd name="connsiteY46" fmla="*/ 5993 h 10000"/>
                  <a:gd name="connsiteX47" fmla="*/ 2025 w 10000"/>
                  <a:gd name="connsiteY47" fmla="*/ 6471 h 10000"/>
                  <a:gd name="connsiteX48" fmla="*/ 1612 w 10000"/>
                  <a:gd name="connsiteY48" fmla="*/ 7132 h 10000"/>
                  <a:gd name="connsiteX49" fmla="*/ 2231 w 10000"/>
                  <a:gd name="connsiteY49" fmla="*/ 7427 h 10000"/>
                  <a:gd name="connsiteX50" fmla="*/ 2397 w 10000"/>
                  <a:gd name="connsiteY50" fmla="*/ 7647 h 10000"/>
                  <a:gd name="connsiteX51" fmla="*/ 3140 w 10000"/>
                  <a:gd name="connsiteY51" fmla="*/ 8089 h 10000"/>
                  <a:gd name="connsiteX52" fmla="*/ 3678 w 10000"/>
                  <a:gd name="connsiteY52" fmla="*/ 8124 h 10000"/>
                  <a:gd name="connsiteX0" fmla="*/ 3678 w 10000"/>
                  <a:gd name="connsiteY0" fmla="*/ 8124 h 10000"/>
                  <a:gd name="connsiteX1" fmla="*/ 4732 w 10000"/>
                  <a:gd name="connsiteY1" fmla="*/ 8255 h 10000"/>
                  <a:gd name="connsiteX2" fmla="*/ 4608 w 10000"/>
                  <a:gd name="connsiteY2" fmla="*/ 7886 h 10000"/>
                  <a:gd name="connsiteX3" fmla="*/ 5413 w 10000"/>
                  <a:gd name="connsiteY3" fmla="*/ 8071 h 10000"/>
                  <a:gd name="connsiteX4" fmla="*/ 5765 w 10000"/>
                  <a:gd name="connsiteY4" fmla="*/ 7960 h 10000"/>
                  <a:gd name="connsiteX5" fmla="*/ 6364 w 10000"/>
                  <a:gd name="connsiteY5" fmla="*/ 8714 h 10000"/>
                  <a:gd name="connsiteX6" fmla="*/ 7211 w 10000"/>
                  <a:gd name="connsiteY6" fmla="*/ 9100 h 10000"/>
                  <a:gd name="connsiteX7" fmla="*/ 7355 w 10000"/>
                  <a:gd name="connsiteY7" fmla="*/ 9891 h 10000"/>
                  <a:gd name="connsiteX8" fmla="*/ 9132 w 10000"/>
                  <a:gd name="connsiteY8" fmla="*/ 9449 h 10000"/>
                  <a:gd name="connsiteX9" fmla="*/ 9256 w 10000"/>
                  <a:gd name="connsiteY9" fmla="*/ 8383 h 10000"/>
                  <a:gd name="connsiteX10" fmla="*/ 9256 w 10000"/>
                  <a:gd name="connsiteY10" fmla="*/ 7942 h 10000"/>
                  <a:gd name="connsiteX11" fmla="*/ 9628 w 10000"/>
                  <a:gd name="connsiteY11" fmla="*/ 7684 h 10000"/>
                  <a:gd name="connsiteX12" fmla="*/ 9917 w 10000"/>
                  <a:gd name="connsiteY12" fmla="*/ 7390 h 10000"/>
                  <a:gd name="connsiteX13" fmla="*/ 10000 w 10000"/>
                  <a:gd name="connsiteY13" fmla="*/ 7170 h 10000"/>
                  <a:gd name="connsiteX14" fmla="*/ 9752 w 10000"/>
                  <a:gd name="connsiteY14" fmla="*/ 6802 h 10000"/>
                  <a:gd name="connsiteX15" fmla="*/ 8884 w 10000"/>
                  <a:gd name="connsiteY15" fmla="*/ 6471 h 10000"/>
                  <a:gd name="connsiteX16" fmla="*/ 8636 w 10000"/>
                  <a:gd name="connsiteY16" fmla="*/ 5845 h 10000"/>
                  <a:gd name="connsiteX17" fmla="*/ 8636 w 10000"/>
                  <a:gd name="connsiteY17" fmla="*/ 4927 h 10000"/>
                  <a:gd name="connsiteX18" fmla="*/ 8678 w 10000"/>
                  <a:gd name="connsiteY18" fmla="*/ 4044 h 10000"/>
                  <a:gd name="connsiteX19" fmla="*/ 8223 w 10000"/>
                  <a:gd name="connsiteY19" fmla="*/ 3198 h 10000"/>
                  <a:gd name="connsiteX20" fmla="*/ 7645 w 10000"/>
                  <a:gd name="connsiteY20" fmla="*/ 3420 h 10000"/>
                  <a:gd name="connsiteX21" fmla="*/ 6488 w 10000"/>
                  <a:gd name="connsiteY21" fmla="*/ 3383 h 10000"/>
                  <a:gd name="connsiteX22" fmla="*/ 5744 w 10000"/>
                  <a:gd name="connsiteY22" fmla="*/ 3308 h 10000"/>
                  <a:gd name="connsiteX23" fmla="*/ 5702 w 10000"/>
                  <a:gd name="connsiteY23" fmla="*/ 2279 h 10000"/>
                  <a:gd name="connsiteX24" fmla="*/ 4793 w 10000"/>
                  <a:gd name="connsiteY24" fmla="*/ 1986 h 10000"/>
                  <a:gd name="connsiteX25" fmla="*/ 4256 w 10000"/>
                  <a:gd name="connsiteY25" fmla="*/ 1397 h 10000"/>
                  <a:gd name="connsiteX26" fmla="*/ 3760 w 10000"/>
                  <a:gd name="connsiteY26" fmla="*/ 883 h 10000"/>
                  <a:gd name="connsiteX27" fmla="*/ 3430 w 10000"/>
                  <a:gd name="connsiteY27" fmla="*/ 552 h 10000"/>
                  <a:gd name="connsiteX28" fmla="*/ 3017 w 10000"/>
                  <a:gd name="connsiteY28" fmla="*/ 441 h 10000"/>
                  <a:gd name="connsiteX29" fmla="*/ 2603 w 10000"/>
                  <a:gd name="connsiteY29" fmla="*/ 37 h 10000"/>
                  <a:gd name="connsiteX30" fmla="*/ 1322 w 10000"/>
                  <a:gd name="connsiteY30" fmla="*/ 0 h 10000"/>
                  <a:gd name="connsiteX31" fmla="*/ 744 w 10000"/>
                  <a:gd name="connsiteY31" fmla="*/ 516 h 10000"/>
                  <a:gd name="connsiteX32" fmla="*/ 496 w 10000"/>
                  <a:gd name="connsiteY32" fmla="*/ 478 h 10000"/>
                  <a:gd name="connsiteX33" fmla="*/ 331 w 10000"/>
                  <a:gd name="connsiteY33" fmla="*/ 587 h 10000"/>
                  <a:gd name="connsiteX34" fmla="*/ 0 w 10000"/>
                  <a:gd name="connsiteY34" fmla="*/ 920 h 10000"/>
                  <a:gd name="connsiteX35" fmla="*/ 248 w 10000"/>
                  <a:gd name="connsiteY35" fmla="*/ 1691 h 10000"/>
                  <a:gd name="connsiteX36" fmla="*/ 289 w 10000"/>
                  <a:gd name="connsiteY36" fmla="*/ 2022 h 10000"/>
                  <a:gd name="connsiteX37" fmla="*/ 537 w 10000"/>
                  <a:gd name="connsiteY37" fmla="*/ 2206 h 10000"/>
                  <a:gd name="connsiteX38" fmla="*/ 992 w 10000"/>
                  <a:gd name="connsiteY38" fmla="*/ 2463 h 10000"/>
                  <a:gd name="connsiteX39" fmla="*/ 1322 w 10000"/>
                  <a:gd name="connsiteY39" fmla="*/ 2685 h 10000"/>
                  <a:gd name="connsiteX40" fmla="*/ 868 w 10000"/>
                  <a:gd name="connsiteY40" fmla="*/ 2940 h 10000"/>
                  <a:gd name="connsiteX41" fmla="*/ 992 w 10000"/>
                  <a:gd name="connsiteY41" fmla="*/ 3346 h 10000"/>
                  <a:gd name="connsiteX42" fmla="*/ 1198 w 10000"/>
                  <a:gd name="connsiteY42" fmla="*/ 3676 h 10000"/>
                  <a:gd name="connsiteX43" fmla="*/ 1364 w 10000"/>
                  <a:gd name="connsiteY43" fmla="*/ 5184 h 10000"/>
                  <a:gd name="connsiteX44" fmla="*/ 2107 w 10000"/>
                  <a:gd name="connsiteY44" fmla="*/ 5588 h 10000"/>
                  <a:gd name="connsiteX45" fmla="*/ 1488 w 10000"/>
                  <a:gd name="connsiteY45" fmla="*/ 5993 h 10000"/>
                  <a:gd name="connsiteX46" fmla="*/ 2025 w 10000"/>
                  <a:gd name="connsiteY46" fmla="*/ 6471 h 10000"/>
                  <a:gd name="connsiteX47" fmla="*/ 1612 w 10000"/>
                  <a:gd name="connsiteY47" fmla="*/ 7132 h 10000"/>
                  <a:gd name="connsiteX48" fmla="*/ 2231 w 10000"/>
                  <a:gd name="connsiteY48" fmla="*/ 7427 h 10000"/>
                  <a:gd name="connsiteX49" fmla="*/ 2397 w 10000"/>
                  <a:gd name="connsiteY49" fmla="*/ 7647 h 10000"/>
                  <a:gd name="connsiteX50" fmla="*/ 3140 w 10000"/>
                  <a:gd name="connsiteY50" fmla="*/ 8089 h 10000"/>
                  <a:gd name="connsiteX51" fmla="*/ 3678 w 10000"/>
                  <a:gd name="connsiteY51" fmla="*/ 8124 h 10000"/>
                  <a:gd name="connsiteX0" fmla="*/ 3678 w 10000"/>
                  <a:gd name="connsiteY0" fmla="*/ 8124 h 10000"/>
                  <a:gd name="connsiteX1" fmla="*/ 4732 w 10000"/>
                  <a:gd name="connsiteY1" fmla="*/ 8255 h 10000"/>
                  <a:gd name="connsiteX2" fmla="*/ 5413 w 10000"/>
                  <a:gd name="connsiteY2" fmla="*/ 8071 h 10000"/>
                  <a:gd name="connsiteX3" fmla="*/ 5765 w 10000"/>
                  <a:gd name="connsiteY3" fmla="*/ 7960 h 10000"/>
                  <a:gd name="connsiteX4" fmla="*/ 6364 w 10000"/>
                  <a:gd name="connsiteY4" fmla="*/ 871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 name="connsiteX0" fmla="*/ 3678 w 10000"/>
                  <a:gd name="connsiteY0" fmla="*/ 8124 h 10000"/>
                  <a:gd name="connsiteX1" fmla="*/ 4608 w 10000"/>
                  <a:gd name="connsiteY1" fmla="*/ 8586 h 10000"/>
                  <a:gd name="connsiteX2" fmla="*/ 5413 w 10000"/>
                  <a:gd name="connsiteY2" fmla="*/ 8071 h 10000"/>
                  <a:gd name="connsiteX3" fmla="*/ 5765 w 10000"/>
                  <a:gd name="connsiteY3" fmla="*/ 7960 h 10000"/>
                  <a:gd name="connsiteX4" fmla="*/ 6364 w 10000"/>
                  <a:gd name="connsiteY4" fmla="*/ 871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 name="connsiteX0" fmla="*/ 3678 w 10000"/>
                  <a:gd name="connsiteY0" fmla="*/ 8124 h 10000"/>
                  <a:gd name="connsiteX1" fmla="*/ 4608 w 10000"/>
                  <a:gd name="connsiteY1" fmla="*/ 8586 h 10000"/>
                  <a:gd name="connsiteX2" fmla="*/ 5413 w 10000"/>
                  <a:gd name="connsiteY2" fmla="*/ 8071 h 10000"/>
                  <a:gd name="connsiteX3" fmla="*/ 5765 w 10000"/>
                  <a:gd name="connsiteY3" fmla="*/ 7960 h 10000"/>
                  <a:gd name="connsiteX4" fmla="*/ 6364 w 10000"/>
                  <a:gd name="connsiteY4" fmla="*/ 871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 name="connsiteX0" fmla="*/ 3678 w 10000"/>
                  <a:gd name="connsiteY0" fmla="*/ 8124 h 10000"/>
                  <a:gd name="connsiteX1" fmla="*/ 4608 w 10000"/>
                  <a:gd name="connsiteY1" fmla="*/ 8586 h 10000"/>
                  <a:gd name="connsiteX2" fmla="*/ 5413 w 10000"/>
                  <a:gd name="connsiteY2" fmla="*/ 8071 h 10000"/>
                  <a:gd name="connsiteX3" fmla="*/ 5765 w 10000"/>
                  <a:gd name="connsiteY3" fmla="*/ 7960 h 10000"/>
                  <a:gd name="connsiteX4" fmla="*/ 6364 w 10000"/>
                  <a:gd name="connsiteY4" fmla="*/ 871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 name="connsiteX0" fmla="*/ 3678 w 10000"/>
                  <a:gd name="connsiteY0" fmla="*/ 8124 h 10000"/>
                  <a:gd name="connsiteX1" fmla="*/ 4608 w 10000"/>
                  <a:gd name="connsiteY1" fmla="*/ 8586 h 10000"/>
                  <a:gd name="connsiteX2" fmla="*/ 5413 w 10000"/>
                  <a:gd name="connsiteY2" fmla="*/ 8071 h 10000"/>
                  <a:gd name="connsiteX3" fmla="*/ 5765 w 10000"/>
                  <a:gd name="connsiteY3" fmla="*/ 7960 h 10000"/>
                  <a:gd name="connsiteX4" fmla="*/ 6550 w 10000"/>
                  <a:gd name="connsiteY4" fmla="*/ 8604 h 10000"/>
                  <a:gd name="connsiteX5" fmla="*/ 7211 w 10000"/>
                  <a:gd name="connsiteY5" fmla="*/ 9100 h 10000"/>
                  <a:gd name="connsiteX6" fmla="*/ 7355 w 10000"/>
                  <a:gd name="connsiteY6" fmla="*/ 9891 h 10000"/>
                  <a:gd name="connsiteX7" fmla="*/ 9132 w 10000"/>
                  <a:gd name="connsiteY7" fmla="*/ 9449 h 10000"/>
                  <a:gd name="connsiteX8" fmla="*/ 9256 w 10000"/>
                  <a:gd name="connsiteY8" fmla="*/ 8383 h 10000"/>
                  <a:gd name="connsiteX9" fmla="*/ 9256 w 10000"/>
                  <a:gd name="connsiteY9" fmla="*/ 7942 h 10000"/>
                  <a:gd name="connsiteX10" fmla="*/ 9628 w 10000"/>
                  <a:gd name="connsiteY10" fmla="*/ 7684 h 10000"/>
                  <a:gd name="connsiteX11" fmla="*/ 9917 w 10000"/>
                  <a:gd name="connsiteY11" fmla="*/ 7390 h 10000"/>
                  <a:gd name="connsiteX12" fmla="*/ 10000 w 10000"/>
                  <a:gd name="connsiteY12" fmla="*/ 7170 h 10000"/>
                  <a:gd name="connsiteX13" fmla="*/ 9752 w 10000"/>
                  <a:gd name="connsiteY13" fmla="*/ 6802 h 10000"/>
                  <a:gd name="connsiteX14" fmla="*/ 8884 w 10000"/>
                  <a:gd name="connsiteY14" fmla="*/ 6471 h 10000"/>
                  <a:gd name="connsiteX15" fmla="*/ 8636 w 10000"/>
                  <a:gd name="connsiteY15" fmla="*/ 5845 h 10000"/>
                  <a:gd name="connsiteX16" fmla="*/ 8636 w 10000"/>
                  <a:gd name="connsiteY16" fmla="*/ 4927 h 10000"/>
                  <a:gd name="connsiteX17" fmla="*/ 8678 w 10000"/>
                  <a:gd name="connsiteY17" fmla="*/ 4044 h 10000"/>
                  <a:gd name="connsiteX18" fmla="*/ 8223 w 10000"/>
                  <a:gd name="connsiteY18" fmla="*/ 3198 h 10000"/>
                  <a:gd name="connsiteX19" fmla="*/ 7645 w 10000"/>
                  <a:gd name="connsiteY19" fmla="*/ 3420 h 10000"/>
                  <a:gd name="connsiteX20" fmla="*/ 6488 w 10000"/>
                  <a:gd name="connsiteY20" fmla="*/ 3383 h 10000"/>
                  <a:gd name="connsiteX21" fmla="*/ 5744 w 10000"/>
                  <a:gd name="connsiteY21" fmla="*/ 3308 h 10000"/>
                  <a:gd name="connsiteX22" fmla="*/ 5702 w 10000"/>
                  <a:gd name="connsiteY22" fmla="*/ 2279 h 10000"/>
                  <a:gd name="connsiteX23" fmla="*/ 4793 w 10000"/>
                  <a:gd name="connsiteY23" fmla="*/ 1986 h 10000"/>
                  <a:gd name="connsiteX24" fmla="*/ 4256 w 10000"/>
                  <a:gd name="connsiteY24" fmla="*/ 1397 h 10000"/>
                  <a:gd name="connsiteX25" fmla="*/ 3760 w 10000"/>
                  <a:gd name="connsiteY25" fmla="*/ 883 h 10000"/>
                  <a:gd name="connsiteX26" fmla="*/ 3430 w 10000"/>
                  <a:gd name="connsiteY26" fmla="*/ 552 h 10000"/>
                  <a:gd name="connsiteX27" fmla="*/ 3017 w 10000"/>
                  <a:gd name="connsiteY27" fmla="*/ 441 h 10000"/>
                  <a:gd name="connsiteX28" fmla="*/ 2603 w 10000"/>
                  <a:gd name="connsiteY28" fmla="*/ 37 h 10000"/>
                  <a:gd name="connsiteX29" fmla="*/ 1322 w 10000"/>
                  <a:gd name="connsiteY29" fmla="*/ 0 h 10000"/>
                  <a:gd name="connsiteX30" fmla="*/ 744 w 10000"/>
                  <a:gd name="connsiteY30" fmla="*/ 516 h 10000"/>
                  <a:gd name="connsiteX31" fmla="*/ 496 w 10000"/>
                  <a:gd name="connsiteY31" fmla="*/ 478 h 10000"/>
                  <a:gd name="connsiteX32" fmla="*/ 331 w 10000"/>
                  <a:gd name="connsiteY32" fmla="*/ 587 h 10000"/>
                  <a:gd name="connsiteX33" fmla="*/ 0 w 10000"/>
                  <a:gd name="connsiteY33" fmla="*/ 920 h 10000"/>
                  <a:gd name="connsiteX34" fmla="*/ 248 w 10000"/>
                  <a:gd name="connsiteY34" fmla="*/ 1691 h 10000"/>
                  <a:gd name="connsiteX35" fmla="*/ 289 w 10000"/>
                  <a:gd name="connsiteY35" fmla="*/ 2022 h 10000"/>
                  <a:gd name="connsiteX36" fmla="*/ 537 w 10000"/>
                  <a:gd name="connsiteY36" fmla="*/ 2206 h 10000"/>
                  <a:gd name="connsiteX37" fmla="*/ 992 w 10000"/>
                  <a:gd name="connsiteY37" fmla="*/ 2463 h 10000"/>
                  <a:gd name="connsiteX38" fmla="*/ 1322 w 10000"/>
                  <a:gd name="connsiteY38" fmla="*/ 2685 h 10000"/>
                  <a:gd name="connsiteX39" fmla="*/ 868 w 10000"/>
                  <a:gd name="connsiteY39" fmla="*/ 2940 h 10000"/>
                  <a:gd name="connsiteX40" fmla="*/ 992 w 10000"/>
                  <a:gd name="connsiteY40" fmla="*/ 3346 h 10000"/>
                  <a:gd name="connsiteX41" fmla="*/ 1198 w 10000"/>
                  <a:gd name="connsiteY41" fmla="*/ 3676 h 10000"/>
                  <a:gd name="connsiteX42" fmla="*/ 1364 w 10000"/>
                  <a:gd name="connsiteY42" fmla="*/ 5184 h 10000"/>
                  <a:gd name="connsiteX43" fmla="*/ 2107 w 10000"/>
                  <a:gd name="connsiteY43" fmla="*/ 5588 h 10000"/>
                  <a:gd name="connsiteX44" fmla="*/ 1488 w 10000"/>
                  <a:gd name="connsiteY44" fmla="*/ 5993 h 10000"/>
                  <a:gd name="connsiteX45" fmla="*/ 2025 w 10000"/>
                  <a:gd name="connsiteY45" fmla="*/ 6471 h 10000"/>
                  <a:gd name="connsiteX46" fmla="*/ 1612 w 10000"/>
                  <a:gd name="connsiteY46" fmla="*/ 7132 h 10000"/>
                  <a:gd name="connsiteX47" fmla="*/ 2231 w 10000"/>
                  <a:gd name="connsiteY47" fmla="*/ 7427 h 10000"/>
                  <a:gd name="connsiteX48" fmla="*/ 2397 w 10000"/>
                  <a:gd name="connsiteY48" fmla="*/ 7647 h 10000"/>
                  <a:gd name="connsiteX49" fmla="*/ 3140 w 10000"/>
                  <a:gd name="connsiteY49" fmla="*/ 8089 h 10000"/>
                  <a:gd name="connsiteX50" fmla="*/ 3678 w 10000"/>
                  <a:gd name="connsiteY50" fmla="*/ 812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00" h="10000">
                    <a:moveTo>
                      <a:pt x="3678" y="8124"/>
                    </a:moveTo>
                    <a:cubicBezTo>
                      <a:pt x="3943" y="8152"/>
                      <a:pt x="4453" y="8626"/>
                      <a:pt x="4608" y="8586"/>
                    </a:cubicBezTo>
                    <a:cubicBezTo>
                      <a:pt x="4897" y="8577"/>
                      <a:pt x="5241" y="8120"/>
                      <a:pt x="5413" y="8071"/>
                    </a:cubicBezTo>
                    <a:cubicBezTo>
                      <a:pt x="5496" y="8218"/>
                      <a:pt x="5765" y="7960"/>
                      <a:pt x="5765" y="7960"/>
                    </a:cubicBezTo>
                    <a:cubicBezTo>
                      <a:pt x="5806" y="8548"/>
                      <a:pt x="6488" y="8566"/>
                      <a:pt x="6550" y="8604"/>
                    </a:cubicBezTo>
                    <a:cubicBezTo>
                      <a:pt x="6364" y="8750"/>
                      <a:pt x="6467" y="9210"/>
                      <a:pt x="7211" y="9100"/>
                    </a:cubicBezTo>
                    <a:cubicBezTo>
                      <a:pt x="7376" y="8916"/>
                      <a:pt x="7149" y="10000"/>
                      <a:pt x="7355" y="9891"/>
                    </a:cubicBezTo>
                    <a:cubicBezTo>
                      <a:pt x="7810" y="9632"/>
                      <a:pt x="8595" y="9523"/>
                      <a:pt x="9132" y="9449"/>
                    </a:cubicBezTo>
                    <a:cubicBezTo>
                      <a:pt x="9380" y="9118"/>
                      <a:pt x="9174" y="8751"/>
                      <a:pt x="9256" y="8383"/>
                    </a:cubicBezTo>
                    <a:cubicBezTo>
                      <a:pt x="9215" y="8199"/>
                      <a:pt x="9132" y="8089"/>
                      <a:pt x="9256" y="7942"/>
                    </a:cubicBezTo>
                    <a:cubicBezTo>
                      <a:pt x="9339" y="7831"/>
                      <a:pt x="9628" y="7684"/>
                      <a:pt x="9628" y="7684"/>
                    </a:cubicBezTo>
                    <a:cubicBezTo>
                      <a:pt x="9711" y="7574"/>
                      <a:pt x="9835" y="7501"/>
                      <a:pt x="9917" y="7390"/>
                    </a:cubicBezTo>
                    <a:cubicBezTo>
                      <a:pt x="9959" y="7315"/>
                      <a:pt x="10000" y="7170"/>
                      <a:pt x="10000" y="7170"/>
                    </a:cubicBezTo>
                    <a:cubicBezTo>
                      <a:pt x="9959" y="6985"/>
                      <a:pt x="10000" y="6876"/>
                      <a:pt x="9752" y="6802"/>
                    </a:cubicBezTo>
                    <a:cubicBezTo>
                      <a:pt x="9380" y="6545"/>
                      <a:pt x="9421" y="6508"/>
                      <a:pt x="8884" y="6471"/>
                    </a:cubicBezTo>
                    <a:cubicBezTo>
                      <a:pt x="8678" y="6361"/>
                      <a:pt x="8760" y="6029"/>
                      <a:pt x="8636" y="5845"/>
                    </a:cubicBezTo>
                    <a:cubicBezTo>
                      <a:pt x="8554" y="5515"/>
                      <a:pt x="8264" y="5147"/>
                      <a:pt x="8636" y="4927"/>
                    </a:cubicBezTo>
                    <a:cubicBezTo>
                      <a:pt x="8719" y="4523"/>
                      <a:pt x="9215" y="4117"/>
                      <a:pt x="8678" y="4044"/>
                    </a:cubicBezTo>
                    <a:cubicBezTo>
                      <a:pt x="8843" y="3824"/>
                      <a:pt x="8554" y="3308"/>
                      <a:pt x="8223" y="3198"/>
                    </a:cubicBezTo>
                    <a:cubicBezTo>
                      <a:pt x="8017" y="3236"/>
                      <a:pt x="7810" y="3308"/>
                      <a:pt x="7645" y="3420"/>
                    </a:cubicBezTo>
                    <a:cubicBezTo>
                      <a:pt x="7479" y="3824"/>
                      <a:pt x="7025" y="3420"/>
                      <a:pt x="6488" y="3383"/>
                    </a:cubicBezTo>
                    <a:cubicBezTo>
                      <a:pt x="6198" y="3383"/>
                      <a:pt x="5950" y="3530"/>
                      <a:pt x="5744" y="3308"/>
                    </a:cubicBezTo>
                    <a:cubicBezTo>
                      <a:pt x="5661" y="3089"/>
                      <a:pt x="5744" y="2537"/>
                      <a:pt x="5702" y="2279"/>
                    </a:cubicBezTo>
                    <a:cubicBezTo>
                      <a:pt x="5496" y="1986"/>
                      <a:pt x="4876" y="2060"/>
                      <a:pt x="4793" y="1986"/>
                    </a:cubicBezTo>
                    <a:cubicBezTo>
                      <a:pt x="4669" y="1764"/>
                      <a:pt x="4421" y="1508"/>
                      <a:pt x="4256" y="1397"/>
                    </a:cubicBezTo>
                    <a:cubicBezTo>
                      <a:pt x="4132" y="1213"/>
                      <a:pt x="3967" y="956"/>
                      <a:pt x="3760" y="883"/>
                    </a:cubicBezTo>
                    <a:cubicBezTo>
                      <a:pt x="3678" y="771"/>
                      <a:pt x="3554" y="625"/>
                      <a:pt x="3430" y="552"/>
                    </a:cubicBezTo>
                    <a:cubicBezTo>
                      <a:pt x="3306" y="478"/>
                      <a:pt x="3017" y="441"/>
                      <a:pt x="3017" y="441"/>
                    </a:cubicBezTo>
                    <a:cubicBezTo>
                      <a:pt x="2893" y="293"/>
                      <a:pt x="2769" y="110"/>
                      <a:pt x="2603" y="37"/>
                    </a:cubicBezTo>
                    <a:cubicBezTo>
                      <a:pt x="2066" y="0"/>
                      <a:pt x="1777" y="37"/>
                      <a:pt x="1322" y="0"/>
                    </a:cubicBezTo>
                    <a:cubicBezTo>
                      <a:pt x="1074" y="110"/>
                      <a:pt x="950" y="293"/>
                      <a:pt x="744" y="516"/>
                    </a:cubicBezTo>
                    <a:cubicBezTo>
                      <a:pt x="620" y="587"/>
                      <a:pt x="579" y="478"/>
                      <a:pt x="496" y="478"/>
                    </a:cubicBezTo>
                    <a:cubicBezTo>
                      <a:pt x="413" y="478"/>
                      <a:pt x="413" y="516"/>
                      <a:pt x="331" y="587"/>
                    </a:cubicBezTo>
                    <a:cubicBezTo>
                      <a:pt x="289" y="771"/>
                      <a:pt x="0" y="736"/>
                      <a:pt x="0" y="920"/>
                    </a:cubicBezTo>
                    <a:cubicBezTo>
                      <a:pt x="0" y="1102"/>
                      <a:pt x="83" y="1470"/>
                      <a:pt x="248" y="1691"/>
                    </a:cubicBezTo>
                    <a:cubicBezTo>
                      <a:pt x="289" y="1838"/>
                      <a:pt x="331" y="1838"/>
                      <a:pt x="289" y="2022"/>
                    </a:cubicBezTo>
                    <a:cubicBezTo>
                      <a:pt x="331" y="2095"/>
                      <a:pt x="537" y="2060"/>
                      <a:pt x="537" y="2206"/>
                    </a:cubicBezTo>
                    <a:cubicBezTo>
                      <a:pt x="826" y="2243"/>
                      <a:pt x="868" y="2390"/>
                      <a:pt x="992" y="2463"/>
                    </a:cubicBezTo>
                    <a:cubicBezTo>
                      <a:pt x="1116" y="2537"/>
                      <a:pt x="1322" y="2610"/>
                      <a:pt x="1322" y="2685"/>
                    </a:cubicBezTo>
                    <a:cubicBezTo>
                      <a:pt x="1074" y="2905"/>
                      <a:pt x="1116" y="2795"/>
                      <a:pt x="868" y="2940"/>
                    </a:cubicBezTo>
                    <a:cubicBezTo>
                      <a:pt x="785" y="3125"/>
                      <a:pt x="744" y="3271"/>
                      <a:pt x="992" y="3346"/>
                    </a:cubicBezTo>
                    <a:cubicBezTo>
                      <a:pt x="1033" y="3456"/>
                      <a:pt x="1198" y="3676"/>
                      <a:pt x="1198" y="3676"/>
                    </a:cubicBezTo>
                    <a:cubicBezTo>
                      <a:pt x="1157" y="4081"/>
                      <a:pt x="909" y="4927"/>
                      <a:pt x="1364" y="5184"/>
                    </a:cubicBezTo>
                    <a:cubicBezTo>
                      <a:pt x="1446" y="5441"/>
                      <a:pt x="1818" y="5515"/>
                      <a:pt x="2107" y="5588"/>
                    </a:cubicBezTo>
                    <a:cubicBezTo>
                      <a:pt x="2273" y="5993"/>
                      <a:pt x="1818" y="5993"/>
                      <a:pt x="1488" y="5993"/>
                    </a:cubicBezTo>
                    <a:cubicBezTo>
                      <a:pt x="1529" y="6213"/>
                      <a:pt x="1818" y="6361"/>
                      <a:pt x="2025" y="6471"/>
                    </a:cubicBezTo>
                    <a:cubicBezTo>
                      <a:pt x="2149" y="6692"/>
                      <a:pt x="2521" y="6802"/>
                      <a:pt x="1612" y="7132"/>
                    </a:cubicBezTo>
                    <a:cubicBezTo>
                      <a:pt x="1612" y="7280"/>
                      <a:pt x="2107" y="7353"/>
                      <a:pt x="2231" y="7427"/>
                    </a:cubicBezTo>
                    <a:cubicBezTo>
                      <a:pt x="2355" y="7537"/>
                      <a:pt x="2273" y="7574"/>
                      <a:pt x="2397" y="7647"/>
                    </a:cubicBezTo>
                    <a:cubicBezTo>
                      <a:pt x="2438" y="7905"/>
                      <a:pt x="3264" y="7868"/>
                      <a:pt x="3140" y="8089"/>
                    </a:cubicBezTo>
                    <a:cubicBezTo>
                      <a:pt x="3719" y="7905"/>
                      <a:pt x="3512" y="8124"/>
                      <a:pt x="3678" y="8124"/>
                    </a:cubicBezTo>
                    <a:close/>
                  </a:path>
                </a:pathLst>
              </a:custGeom>
              <a:grpFill/>
              <a:ln w="3175">
                <a:solidFill>
                  <a:sysClr val="window" lastClr="FFFFFF"/>
                </a:solidFill>
                <a:round/>
                <a:headEnd/>
                <a:tailEnd/>
              </a:ln>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50" name="Freeform 2578">
                <a:extLst>
                  <a:ext uri="{FF2B5EF4-FFF2-40B4-BE49-F238E27FC236}">
                    <a16:creationId xmlns:a16="http://schemas.microsoft.com/office/drawing/2014/main" id="{1A8F7F07-CD87-48B5-9542-CE574B191940}"/>
                  </a:ext>
                </a:extLst>
              </p:cNvPr>
              <p:cNvSpPr>
                <a:spLocks/>
              </p:cNvSpPr>
              <p:nvPr>
                <p:custDataLst>
                  <p:tags r:id="rId83"/>
                </p:custDataLst>
              </p:nvPr>
            </p:nvSpPr>
            <p:spPr bwMode="auto">
              <a:xfrm>
                <a:off x="4968909" y="5155824"/>
                <a:ext cx="167991" cy="190189"/>
              </a:xfrm>
              <a:custGeom>
                <a:avLst/>
                <a:gdLst>
                  <a:gd name="T0" fmla="*/ 98 w 106"/>
                  <a:gd name="T1" fmla="*/ 45 h 120"/>
                  <a:gd name="T2" fmla="*/ 88 w 106"/>
                  <a:gd name="T3" fmla="*/ 48 h 120"/>
                  <a:gd name="T4" fmla="*/ 92 w 106"/>
                  <a:gd name="T5" fmla="*/ 56 h 120"/>
                  <a:gd name="T6" fmla="*/ 92 w 106"/>
                  <a:gd name="T7" fmla="*/ 70 h 120"/>
                  <a:gd name="T8" fmla="*/ 80 w 106"/>
                  <a:gd name="T9" fmla="*/ 71 h 120"/>
                  <a:gd name="T10" fmla="*/ 73 w 106"/>
                  <a:gd name="T11" fmla="*/ 61 h 120"/>
                  <a:gd name="T12" fmla="*/ 67 w 106"/>
                  <a:gd name="T13" fmla="*/ 70 h 120"/>
                  <a:gd name="T14" fmla="*/ 60 w 106"/>
                  <a:gd name="T15" fmla="*/ 82 h 120"/>
                  <a:gd name="T16" fmla="*/ 53 w 106"/>
                  <a:gd name="T17" fmla="*/ 97 h 120"/>
                  <a:gd name="T18" fmla="*/ 60 w 106"/>
                  <a:gd name="T19" fmla="*/ 101 h 120"/>
                  <a:gd name="T20" fmla="*/ 61 w 106"/>
                  <a:gd name="T21" fmla="*/ 120 h 120"/>
                  <a:gd name="T22" fmla="*/ 41 w 106"/>
                  <a:gd name="T23" fmla="*/ 107 h 120"/>
                  <a:gd name="T24" fmla="*/ 14 w 106"/>
                  <a:gd name="T25" fmla="*/ 88 h 120"/>
                  <a:gd name="T26" fmla="*/ 2 w 106"/>
                  <a:gd name="T27" fmla="*/ 83 h 120"/>
                  <a:gd name="T28" fmla="*/ 2 w 106"/>
                  <a:gd name="T29" fmla="*/ 64 h 120"/>
                  <a:gd name="T30" fmla="*/ 2 w 106"/>
                  <a:gd name="T31" fmla="*/ 46 h 120"/>
                  <a:gd name="T32" fmla="*/ 8 w 106"/>
                  <a:gd name="T33" fmla="*/ 37 h 120"/>
                  <a:gd name="T34" fmla="*/ 12 w 106"/>
                  <a:gd name="T35" fmla="*/ 27 h 120"/>
                  <a:gd name="T36" fmla="*/ 19 w 106"/>
                  <a:gd name="T37" fmla="*/ 19 h 120"/>
                  <a:gd name="T38" fmla="*/ 27 w 106"/>
                  <a:gd name="T39" fmla="*/ 21 h 120"/>
                  <a:gd name="T40" fmla="*/ 30 w 106"/>
                  <a:gd name="T41" fmla="*/ 16 h 120"/>
                  <a:gd name="T42" fmla="*/ 21 w 106"/>
                  <a:gd name="T43" fmla="*/ 6 h 120"/>
                  <a:gd name="T44" fmla="*/ 36 w 106"/>
                  <a:gd name="T45" fmla="*/ 0 h 120"/>
                  <a:gd name="T46" fmla="*/ 51 w 106"/>
                  <a:gd name="T47" fmla="*/ 9 h 120"/>
                  <a:gd name="T48" fmla="*/ 55 w 106"/>
                  <a:gd name="T49" fmla="*/ 15 h 120"/>
                  <a:gd name="T50" fmla="*/ 73 w 106"/>
                  <a:gd name="T51" fmla="*/ 27 h 120"/>
                  <a:gd name="T52" fmla="*/ 86 w 106"/>
                  <a:gd name="T53" fmla="*/ 28 h 120"/>
                  <a:gd name="T54" fmla="*/ 104 w 106"/>
                  <a:gd name="T55" fmla="*/ 36 h 120"/>
                  <a:gd name="T56" fmla="*/ 98 w 106"/>
                  <a:gd name="T57" fmla="*/ 45 h 1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
                  <a:gd name="T88" fmla="*/ 0 h 120"/>
                  <a:gd name="T89" fmla="*/ 106 w 106"/>
                  <a:gd name="T90" fmla="*/ 120 h 120"/>
                  <a:gd name="connsiteX0" fmla="*/ 9245 w 10000"/>
                  <a:gd name="connsiteY0" fmla="*/ 3750 h 10000"/>
                  <a:gd name="connsiteX1" fmla="*/ 8679 w 10000"/>
                  <a:gd name="connsiteY1" fmla="*/ 4667 h 10000"/>
                  <a:gd name="connsiteX2" fmla="*/ 8679 w 10000"/>
                  <a:gd name="connsiteY2" fmla="*/ 5833 h 10000"/>
                  <a:gd name="connsiteX3" fmla="*/ 7547 w 10000"/>
                  <a:gd name="connsiteY3" fmla="*/ 5917 h 10000"/>
                  <a:gd name="connsiteX4" fmla="*/ 6887 w 10000"/>
                  <a:gd name="connsiteY4" fmla="*/ 5083 h 10000"/>
                  <a:gd name="connsiteX5" fmla="*/ 6321 w 10000"/>
                  <a:gd name="connsiteY5" fmla="*/ 5833 h 10000"/>
                  <a:gd name="connsiteX6" fmla="*/ 5660 w 10000"/>
                  <a:gd name="connsiteY6" fmla="*/ 6833 h 10000"/>
                  <a:gd name="connsiteX7" fmla="*/ 5000 w 10000"/>
                  <a:gd name="connsiteY7" fmla="*/ 8083 h 10000"/>
                  <a:gd name="connsiteX8" fmla="*/ 5660 w 10000"/>
                  <a:gd name="connsiteY8" fmla="*/ 8417 h 10000"/>
                  <a:gd name="connsiteX9" fmla="*/ 5755 w 10000"/>
                  <a:gd name="connsiteY9" fmla="*/ 10000 h 10000"/>
                  <a:gd name="connsiteX10" fmla="*/ 3868 w 10000"/>
                  <a:gd name="connsiteY10" fmla="*/ 8917 h 10000"/>
                  <a:gd name="connsiteX11" fmla="*/ 1321 w 10000"/>
                  <a:gd name="connsiteY11" fmla="*/ 7333 h 10000"/>
                  <a:gd name="connsiteX12" fmla="*/ 189 w 10000"/>
                  <a:gd name="connsiteY12" fmla="*/ 6917 h 10000"/>
                  <a:gd name="connsiteX13" fmla="*/ 189 w 10000"/>
                  <a:gd name="connsiteY13" fmla="*/ 5333 h 10000"/>
                  <a:gd name="connsiteX14" fmla="*/ 189 w 10000"/>
                  <a:gd name="connsiteY14" fmla="*/ 3833 h 10000"/>
                  <a:gd name="connsiteX15" fmla="*/ 755 w 10000"/>
                  <a:gd name="connsiteY15" fmla="*/ 3083 h 10000"/>
                  <a:gd name="connsiteX16" fmla="*/ 1132 w 10000"/>
                  <a:gd name="connsiteY16" fmla="*/ 2250 h 10000"/>
                  <a:gd name="connsiteX17" fmla="*/ 1792 w 10000"/>
                  <a:gd name="connsiteY17" fmla="*/ 1583 h 10000"/>
                  <a:gd name="connsiteX18" fmla="*/ 2547 w 10000"/>
                  <a:gd name="connsiteY18" fmla="*/ 1750 h 10000"/>
                  <a:gd name="connsiteX19" fmla="*/ 2830 w 10000"/>
                  <a:gd name="connsiteY19" fmla="*/ 1333 h 10000"/>
                  <a:gd name="connsiteX20" fmla="*/ 1981 w 10000"/>
                  <a:gd name="connsiteY20" fmla="*/ 500 h 10000"/>
                  <a:gd name="connsiteX21" fmla="*/ 3396 w 10000"/>
                  <a:gd name="connsiteY21" fmla="*/ 0 h 10000"/>
                  <a:gd name="connsiteX22" fmla="*/ 4811 w 10000"/>
                  <a:gd name="connsiteY22" fmla="*/ 750 h 10000"/>
                  <a:gd name="connsiteX23" fmla="*/ 5189 w 10000"/>
                  <a:gd name="connsiteY23" fmla="*/ 1250 h 10000"/>
                  <a:gd name="connsiteX24" fmla="*/ 6887 w 10000"/>
                  <a:gd name="connsiteY24" fmla="*/ 2250 h 10000"/>
                  <a:gd name="connsiteX25" fmla="*/ 8113 w 10000"/>
                  <a:gd name="connsiteY25" fmla="*/ 2333 h 10000"/>
                  <a:gd name="connsiteX26" fmla="*/ 9811 w 10000"/>
                  <a:gd name="connsiteY26" fmla="*/ 3000 h 10000"/>
                  <a:gd name="connsiteX27" fmla="*/ 9245 w 10000"/>
                  <a:gd name="connsiteY27" fmla="*/ 37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00" h="10000">
                    <a:moveTo>
                      <a:pt x="9245" y="3750"/>
                    </a:moveTo>
                    <a:cubicBezTo>
                      <a:pt x="9056" y="4028"/>
                      <a:pt x="8773" y="4320"/>
                      <a:pt x="8679" y="4667"/>
                    </a:cubicBezTo>
                    <a:lnTo>
                      <a:pt x="8679" y="5833"/>
                    </a:lnTo>
                    <a:cubicBezTo>
                      <a:pt x="8491" y="6083"/>
                      <a:pt x="7830" y="6000"/>
                      <a:pt x="7547" y="5917"/>
                    </a:cubicBezTo>
                    <a:cubicBezTo>
                      <a:pt x="7264" y="5833"/>
                      <a:pt x="7075" y="5083"/>
                      <a:pt x="6887" y="5083"/>
                    </a:cubicBezTo>
                    <a:cubicBezTo>
                      <a:pt x="6698" y="5083"/>
                      <a:pt x="6509" y="5583"/>
                      <a:pt x="6321" y="5833"/>
                    </a:cubicBezTo>
                    <a:cubicBezTo>
                      <a:pt x="6132" y="6083"/>
                      <a:pt x="5849" y="6500"/>
                      <a:pt x="5660" y="6833"/>
                    </a:cubicBezTo>
                    <a:cubicBezTo>
                      <a:pt x="5377" y="7250"/>
                      <a:pt x="5000" y="7750"/>
                      <a:pt x="5000" y="8083"/>
                    </a:cubicBezTo>
                    <a:cubicBezTo>
                      <a:pt x="5000" y="8333"/>
                      <a:pt x="5566" y="8083"/>
                      <a:pt x="5660" y="8417"/>
                    </a:cubicBezTo>
                    <a:cubicBezTo>
                      <a:pt x="5755" y="8750"/>
                      <a:pt x="6038" y="9917"/>
                      <a:pt x="5755" y="10000"/>
                    </a:cubicBezTo>
                    <a:cubicBezTo>
                      <a:pt x="4340" y="9583"/>
                      <a:pt x="4528" y="9417"/>
                      <a:pt x="3868" y="8917"/>
                    </a:cubicBezTo>
                    <a:cubicBezTo>
                      <a:pt x="3113" y="8500"/>
                      <a:pt x="1887" y="7667"/>
                      <a:pt x="1321" y="7333"/>
                    </a:cubicBezTo>
                    <a:cubicBezTo>
                      <a:pt x="755" y="7000"/>
                      <a:pt x="377" y="7250"/>
                      <a:pt x="189" y="6917"/>
                    </a:cubicBezTo>
                    <a:cubicBezTo>
                      <a:pt x="0" y="6583"/>
                      <a:pt x="189" y="5833"/>
                      <a:pt x="189" y="5333"/>
                    </a:cubicBezTo>
                    <a:cubicBezTo>
                      <a:pt x="189" y="4833"/>
                      <a:pt x="94" y="4167"/>
                      <a:pt x="189" y="3833"/>
                    </a:cubicBezTo>
                    <a:cubicBezTo>
                      <a:pt x="283" y="3500"/>
                      <a:pt x="566" y="3333"/>
                      <a:pt x="755" y="3083"/>
                    </a:cubicBezTo>
                    <a:cubicBezTo>
                      <a:pt x="943" y="2833"/>
                      <a:pt x="943" y="2500"/>
                      <a:pt x="1132" y="2250"/>
                    </a:cubicBezTo>
                    <a:cubicBezTo>
                      <a:pt x="1321" y="2000"/>
                      <a:pt x="1509" y="1667"/>
                      <a:pt x="1792" y="1583"/>
                    </a:cubicBezTo>
                    <a:cubicBezTo>
                      <a:pt x="1981" y="1500"/>
                      <a:pt x="2358" y="1750"/>
                      <a:pt x="2547" y="1750"/>
                    </a:cubicBezTo>
                    <a:cubicBezTo>
                      <a:pt x="2736" y="1750"/>
                      <a:pt x="2925" y="1500"/>
                      <a:pt x="2830" y="1333"/>
                    </a:cubicBezTo>
                    <a:cubicBezTo>
                      <a:pt x="2736" y="1083"/>
                      <a:pt x="1887" y="750"/>
                      <a:pt x="1981" y="500"/>
                    </a:cubicBezTo>
                    <a:cubicBezTo>
                      <a:pt x="2075" y="333"/>
                      <a:pt x="3019" y="0"/>
                      <a:pt x="3396" y="0"/>
                    </a:cubicBezTo>
                    <a:cubicBezTo>
                      <a:pt x="3396" y="417"/>
                      <a:pt x="4528" y="500"/>
                      <a:pt x="4811" y="750"/>
                    </a:cubicBezTo>
                    <a:cubicBezTo>
                      <a:pt x="5094" y="917"/>
                      <a:pt x="4906" y="1000"/>
                      <a:pt x="5189" y="1250"/>
                    </a:cubicBezTo>
                    <a:cubicBezTo>
                      <a:pt x="5283" y="1833"/>
                      <a:pt x="7264" y="1750"/>
                      <a:pt x="6887" y="2250"/>
                    </a:cubicBezTo>
                    <a:cubicBezTo>
                      <a:pt x="8208" y="1833"/>
                      <a:pt x="7736" y="2333"/>
                      <a:pt x="8113" y="2333"/>
                    </a:cubicBezTo>
                    <a:cubicBezTo>
                      <a:pt x="8491" y="2500"/>
                      <a:pt x="9623" y="2750"/>
                      <a:pt x="9811" y="3000"/>
                    </a:cubicBezTo>
                    <a:cubicBezTo>
                      <a:pt x="10000" y="3167"/>
                      <a:pt x="9340" y="3583"/>
                      <a:pt x="9245" y="3750"/>
                    </a:cubicBezTo>
                    <a:close/>
                  </a:path>
                </a:pathLst>
              </a:custGeom>
              <a:grpFill/>
              <a:ln w="3175">
                <a:solidFill>
                  <a:sysClr val="window" lastClr="FFFFFF"/>
                </a:solidFill>
                <a:round/>
                <a:headEnd/>
                <a:tailEnd/>
              </a:ln>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51" name="Freeform 209">
                <a:extLst>
                  <a:ext uri="{FF2B5EF4-FFF2-40B4-BE49-F238E27FC236}">
                    <a16:creationId xmlns:a16="http://schemas.microsoft.com/office/drawing/2014/main" id="{E5585B5A-CF0C-4D5E-B67D-2936DBBFBA90}"/>
                  </a:ext>
                </a:extLst>
              </p:cNvPr>
              <p:cNvSpPr/>
              <p:nvPr>
                <p:custDataLst>
                  <p:tags r:id="rId84"/>
                </p:custDataLst>
              </p:nvPr>
            </p:nvSpPr>
            <p:spPr bwMode="auto">
              <a:xfrm>
                <a:off x="5112197" y="5182994"/>
                <a:ext cx="140817" cy="163017"/>
              </a:xfrm>
              <a:custGeom>
                <a:avLst/>
                <a:gdLst>
                  <a:gd name="connsiteX0" fmla="*/ 21431 w 128587"/>
                  <a:gd name="connsiteY0" fmla="*/ 88106 h 130969"/>
                  <a:gd name="connsiteX1" fmla="*/ 50006 w 128587"/>
                  <a:gd name="connsiteY1" fmla="*/ 88106 h 130969"/>
                  <a:gd name="connsiteX2" fmla="*/ 52387 w 128587"/>
                  <a:gd name="connsiteY2" fmla="*/ 130969 h 130969"/>
                  <a:gd name="connsiteX3" fmla="*/ 88106 w 128587"/>
                  <a:gd name="connsiteY3" fmla="*/ 92869 h 130969"/>
                  <a:gd name="connsiteX4" fmla="*/ 121444 w 128587"/>
                  <a:gd name="connsiteY4" fmla="*/ 92869 h 130969"/>
                  <a:gd name="connsiteX5" fmla="*/ 128587 w 128587"/>
                  <a:gd name="connsiteY5" fmla="*/ 47625 h 130969"/>
                  <a:gd name="connsiteX6" fmla="*/ 100012 w 128587"/>
                  <a:gd name="connsiteY6" fmla="*/ 45244 h 130969"/>
                  <a:gd name="connsiteX7" fmla="*/ 100012 w 128587"/>
                  <a:gd name="connsiteY7" fmla="*/ 19050 h 130969"/>
                  <a:gd name="connsiteX8" fmla="*/ 66675 w 128587"/>
                  <a:gd name="connsiteY8" fmla="*/ 0 h 130969"/>
                  <a:gd name="connsiteX9" fmla="*/ 38100 w 128587"/>
                  <a:gd name="connsiteY9" fmla="*/ 16669 h 130969"/>
                  <a:gd name="connsiteX10" fmla="*/ 0 w 128587"/>
                  <a:gd name="connsiteY10" fmla="*/ 40481 h 130969"/>
                  <a:gd name="connsiteX11" fmla="*/ 21431 w 128587"/>
                  <a:gd name="connsiteY11" fmla="*/ 88106 h 130969"/>
                  <a:gd name="connsiteX0" fmla="*/ 21431 w 128587"/>
                  <a:gd name="connsiteY0" fmla="*/ 88106 h 130969"/>
                  <a:gd name="connsiteX1" fmla="*/ 50006 w 128587"/>
                  <a:gd name="connsiteY1" fmla="*/ 88106 h 130969"/>
                  <a:gd name="connsiteX2" fmla="*/ 52387 w 128587"/>
                  <a:gd name="connsiteY2" fmla="*/ 130969 h 130969"/>
                  <a:gd name="connsiteX3" fmla="*/ 88106 w 128587"/>
                  <a:gd name="connsiteY3" fmla="*/ 92869 h 130969"/>
                  <a:gd name="connsiteX4" fmla="*/ 121444 w 128587"/>
                  <a:gd name="connsiteY4" fmla="*/ 92869 h 130969"/>
                  <a:gd name="connsiteX5" fmla="*/ 128587 w 128587"/>
                  <a:gd name="connsiteY5" fmla="*/ 47625 h 130969"/>
                  <a:gd name="connsiteX6" fmla="*/ 104775 w 128587"/>
                  <a:gd name="connsiteY6" fmla="*/ 33338 h 130969"/>
                  <a:gd name="connsiteX7" fmla="*/ 100012 w 128587"/>
                  <a:gd name="connsiteY7" fmla="*/ 19050 h 130969"/>
                  <a:gd name="connsiteX8" fmla="*/ 66675 w 128587"/>
                  <a:gd name="connsiteY8" fmla="*/ 0 h 130969"/>
                  <a:gd name="connsiteX9" fmla="*/ 38100 w 128587"/>
                  <a:gd name="connsiteY9" fmla="*/ 16669 h 130969"/>
                  <a:gd name="connsiteX10" fmla="*/ 0 w 128587"/>
                  <a:gd name="connsiteY10" fmla="*/ 40481 h 130969"/>
                  <a:gd name="connsiteX11" fmla="*/ 21431 w 128587"/>
                  <a:gd name="connsiteY11" fmla="*/ 88106 h 130969"/>
                  <a:gd name="connsiteX0" fmla="*/ 21431 w 133350"/>
                  <a:gd name="connsiteY0" fmla="*/ 88106 h 130969"/>
                  <a:gd name="connsiteX1" fmla="*/ 50006 w 133350"/>
                  <a:gd name="connsiteY1" fmla="*/ 88106 h 130969"/>
                  <a:gd name="connsiteX2" fmla="*/ 52387 w 133350"/>
                  <a:gd name="connsiteY2" fmla="*/ 130969 h 130969"/>
                  <a:gd name="connsiteX3" fmla="*/ 88106 w 133350"/>
                  <a:gd name="connsiteY3" fmla="*/ 92869 h 130969"/>
                  <a:gd name="connsiteX4" fmla="*/ 133350 w 133350"/>
                  <a:gd name="connsiteY4" fmla="*/ 80963 h 130969"/>
                  <a:gd name="connsiteX5" fmla="*/ 128587 w 133350"/>
                  <a:gd name="connsiteY5" fmla="*/ 47625 h 130969"/>
                  <a:gd name="connsiteX6" fmla="*/ 104775 w 133350"/>
                  <a:gd name="connsiteY6" fmla="*/ 33338 h 130969"/>
                  <a:gd name="connsiteX7" fmla="*/ 100012 w 133350"/>
                  <a:gd name="connsiteY7" fmla="*/ 19050 h 130969"/>
                  <a:gd name="connsiteX8" fmla="*/ 66675 w 133350"/>
                  <a:gd name="connsiteY8" fmla="*/ 0 h 130969"/>
                  <a:gd name="connsiteX9" fmla="*/ 38100 w 133350"/>
                  <a:gd name="connsiteY9" fmla="*/ 16669 h 130969"/>
                  <a:gd name="connsiteX10" fmla="*/ 0 w 133350"/>
                  <a:gd name="connsiteY10" fmla="*/ 40481 h 130969"/>
                  <a:gd name="connsiteX11" fmla="*/ 21431 w 133350"/>
                  <a:gd name="connsiteY11" fmla="*/ 88106 h 130969"/>
                  <a:gd name="connsiteX0" fmla="*/ 21431 w 133350"/>
                  <a:gd name="connsiteY0" fmla="*/ 88106 h 130969"/>
                  <a:gd name="connsiteX1" fmla="*/ 50006 w 133350"/>
                  <a:gd name="connsiteY1" fmla="*/ 88106 h 130969"/>
                  <a:gd name="connsiteX2" fmla="*/ 52387 w 133350"/>
                  <a:gd name="connsiteY2" fmla="*/ 130969 h 130969"/>
                  <a:gd name="connsiteX3" fmla="*/ 88106 w 133350"/>
                  <a:gd name="connsiteY3" fmla="*/ 92869 h 130969"/>
                  <a:gd name="connsiteX4" fmla="*/ 133350 w 133350"/>
                  <a:gd name="connsiteY4" fmla="*/ 80963 h 130969"/>
                  <a:gd name="connsiteX5" fmla="*/ 128587 w 133350"/>
                  <a:gd name="connsiteY5" fmla="*/ 47625 h 130969"/>
                  <a:gd name="connsiteX6" fmla="*/ 104775 w 133350"/>
                  <a:gd name="connsiteY6" fmla="*/ 33338 h 130969"/>
                  <a:gd name="connsiteX7" fmla="*/ 100012 w 133350"/>
                  <a:gd name="connsiteY7" fmla="*/ 19050 h 130969"/>
                  <a:gd name="connsiteX8" fmla="*/ 66675 w 133350"/>
                  <a:gd name="connsiteY8" fmla="*/ 0 h 130969"/>
                  <a:gd name="connsiteX9" fmla="*/ 16669 w 133350"/>
                  <a:gd name="connsiteY9" fmla="*/ 16669 h 130969"/>
                  <a:gd name="connsiteX10" fmla="*/ 0 w 133350"/>
                  <a:gd name="connsiteY10" fmla="*/ 40481 h 130969"/>
                  <a:gd name="connsiteX11" fmla="*/ 21431 w 133350"/>
                  <a:gd name="connsiteY11" fmla="*/ 88106 h 130969"/>
                  <a:gd name="connsiteX0" fmla="*/ 21431 w 133350"/>
                  <a:gd name="connsiteY0" fmla="*/ 88106 h 130969"/>
                  <a:gd name="connsiteX1" fmla="*/ 50006 w 133350"/>
                  <a:gd name="connsiteY1" fmla="*/ 88106 h 130969"/>
                  <a:gd name="connsiteX2" fmla="*/ 52387 w 133350"/>
                  <a:gd name="connsiteY2" fmla="*/ 130969 h 130969"/>
                  <a:gd name="connsiteX3" fmla="*/ 88106 w 133350"/>
                  <a:gd name="connsiteY3" fmla="*/ 92869 h 130969"/>
                  <a:gd name="connsiteX4" fmla="*/ 133350 w 133350"/>
                  <a:gd name="connsiteY4" fmla="*/ 80963 h 130969"/>
                  <a:gd name="connsiteX5" fmla="*/ 128587 w 133350"/>
                  <a:gd name="connsiteY5" fmla="*/ 47625 h 130969"/>
                  <a:gd name="connsiteX6" fmla="*/ 104775 w 133350"/>
                  <a:gd name="connsiteY6" fmla="*/ 33338 h 130969"/>
                  <a:gd name="connsiteX7" fmla="*/ 100012 w 133350"/>
                  <a:gd name="connsiteY7" fmla="*/ 19050 h 130969"/>
                  <a:gd name="connsiteX8" fmla="*/ 66675 w 133350"/>
                  <a:gd name="connsiteY8" fmla="*/ 0 h 130969"/>
                  <a:gd name="connsiteX9" fmla="*/ 16669 w 133350"/>
                  <a:gd name="connsiteY9" fmla="*/ 16669 h 130969"/>
                  <a:gd name="connsiteX10" fmla="*/ 0 w 133350"/>
                  <a:gd name="connsiteY10" fmla="*/ 40481 h 130969"/>
                  <a:gd name="connsiteX11" fmla="*/ 14286 w 133350"/>
                  <a:gd name="connsiteY11" fmla="*/ 69056 h 130969"/>
                  <a:gd name="connsiteX12" fmla="*/ 21431 w 133350"/>
                  <a:gd name="connsiteY12" fmla="*/ 88106 h 130969"/>
                  <a:gd name="connsiteX0" fmla="*/ 21433 w 133352"/>
                  <a:gd name="connsiteY0" fmla="*/ 88106 h 130969"/>
                  <a:gd name="connsiteX1" fmla="*/ 50008 w 133352"/>
                  <a:gd name="connsiteY1" fmla="*/ 88106 h 130969"/>
                  <a:gd name="connsiteX2" fmla="*/ 52389 w 133352"/>
                  <a:gd name="connsiteY2" fmla="*/ 130969 h 130969"/>
                  <a:gd name="connsiteX3" fmla="*/ 88108 w 133352"/>
                  <a:gd name="connsiteY3" fmla="*/ 92869 h 130969"/>
                  <a:gd name="connsiteX4" fmla="*/ 133352 w 133352"/>
                  <a:gd name="connsiteY4" fmla="*/ 80963 h 130969"/>
                  <a:gd name="connsiteX5" fmla="*/ 128589 w 133352"/>
                  <a:gd name="connsiteY5" fmla="*/ 47625 h 130969"/>
                  <a:gd name="connsiteX6" fmla="*/ 104777 w 133352"/>
                  <a:gd name="connsiteY6" fmla="*/ 33338 h 130969"/>
                  <a:gd name="connsiteX7" fmla="*/ 100014 w 133352"/>
                  <a:gd name="connsiteY7" fmla="*/ 19050 h 130969"/>
                  <a:gd name="connsiteX8" fmla="*/ 66677 w 133352"/>
                  <a:gd name="connsiteY8" fmla="*/ 0 h 130969"/>
                  <a:gd name="connsiteX9" fmla="*/ 16671 w 133352"/>
                  <a:gd name="connsiteY9" fmla="*/ 16669 h 130969"/>
                  <a:gd name="connsiteX10" fmla="*/ 2 w 133352"/>
                  <a:gd name="connsiteY10" fmla="*/ 40481 h 130969"/>
                  <a:gd name="connsiteX11" fmla="*/ 0 w 133352"/>
                  <a:gd name="connsiteY11" fmla="*/ 61912 h 130969"/>
                  <a:gd name="connsiteX12" fmla="*/ 21433 w 133352"/>
                  <a:gd name="connsiteY12" fmla="*/ 88106 h 130969"/>
                  <a:gd name="connsiteX0" fmla="*/ 21433 w 133352"/>
                  <a:gd name="connsiteY0" fmla="*/ 88106 h 147638"/>
                  <a:gd name="connsiteX1" fmla="*/ 50008 w 133352"/>
                  <a:gd name="connsiteY1" fmla="*/ 88106 h 147638"/>
                  <a:gd name="connsiteX2" fmla="*/ 54770 w 133352"/>
                  <a:gd name="connsiteY2" fmla="*/ 147638 h 147638"/>
                  <a:gd name="connsiteX3" fmla="*/ 88108 w 133352"/>
                  <a:gd name="connsiteY3" fmla="*/ 92869 h 147638"/>
                  <a:gd name="connsiteX4" fmla="*/ 133352 w 133352"/>
                  <a:gd name="connsiteY4" fmla="*/ 80963 h 147638"/>
                  <a:gd name="connsiteX5" fmla="*/ 128589 w 133352"/>
                  <a:gd name="connsiteY5" fmla="*/ 47625 h 147638"/>
                  <a:gd name="connsiteX6" fmla="*/ 104777 w 133352"/>
                  <a:gd name="connsiteY6" fmla="*/ 33338 h 147638"/>
                  <a:gd name="connsiteX7" fmla="*/ 100014 w 133352"/>
                  <a:gd name="connsiteY7" fmla="*/ 19050 h 147638"/>
                  <a:gd name="connsiteX8" fmla="*/ 66677 w 133352"/>
                  <a:gd name="connsiteY8" fmla="*/ 0 h 147638"/>
                  <a:gd name="connsiteX9" fmla="*/ 16671 w 133352"/>
                  <a:gd name="connsiteY9" fmla="*/ 16669 h 147638"/>
                  <a:gd name="connsiteX10" fmla="*/ 2 w 133352"/>
                  <a:gd name="connsiteY10" fmla="*/ 40481 h 147638"/>
                  <a:gd name="connsiteX11" fmla="*/ 0 w 133352"/>
                  <a:gd name="connsiteY11" fmla="*/ 61912 h 147638"/>
                  <a:gd name="connsiteX12" fmla="*/ 21433 w 133352"/>
                  <a:gd name="connsiteY12" fmla="*/ 88106 h 147638"/>
                  <a:gd name="connsiteX0" fmla="*/ 21433 w 133352"/>
                  <a:gd name="connsiteY0" fmla="*/ 102394 h 161926"/>
                  <a:gd name="connsiteX1" fmla="*/ 50008 w 133352"/>
                  <a:gd name="connsiteY1" fmla="*/ 102394 h 161926"/>
                  <a:gd name="connsiteX2" fmla="*/ 54770 w 133352"/>
                  <a:gd name="connsiteY2" fmla="*/ 161926 h 161926"/>
                  <a:gd name="connsiteX3" fmla="*/ 88108 w 133352"/>
                  <a:gd name="connsiteY3" fmla="*/ 107157 h 161926"/>
                  <a:gd name="connsiteX4" fmla="*/ 133352 w 133352"/>
                  <a:gd name="connsiteY4" fmla="*/ 95251 h 161926"/>
                  <a:gd name="connsiteX5" fmla="*/ 128589 w 133352"/>
                  <a:gd name="connsiteY5" fmla="*/ 61913 h 161926"/>
                  <a:gd name="connsiteX6" fmla="*/ 104777 w 133352"/>
                  <a:gd name="connsiteY6" fmla="*/ 47626 h 161926"/>
                  <a:gd name="connsiteX7" fmla="*/ 100014 w 133352"/>
                  <a:gd name="connsiteY7" fmla="*/ 33338 h 161926"/>
                  <a:gd name="connsiteX8" fmla="*/ 69058 w 133352"/>
                  <a:gd name="connsiteY8" fmla="*/ 0 h 161926"/>
                  <a:gd name="connsiteX9" fmla="*/ 16671 w 133352"/>
                  <a:gd name="connsiteY9" fmla="*/ 30957 h 161926"/>
                  <a:gd name="connsiteX10" fmla="*/ 2 w 133352"/>
                  <a:gd name="connsiteY10" fmla="*/ 54769 h 161926"/>
                  <a:gd name="connsiteX11" fmla="*/ 0 w 133352"/>
                  <a:gd name="connsiteY11" fmla="*/ 76200 h 161926"/>
                  <a:gd name="connsiteX12" fmla="*/ 21433 w 133352"/>
                  <a:gd name="connsiteY12" fmla="*/ 102394 h 161926"/>
                  <a:gd name="connsiteX0" fmla="*/ 21433 w 140496"/>
                  <a:gd name="connsiteY0" fmla="*/ 102394 h 161926"/>
                  <a:gd name="connsiteX1" fmla="*/ 50008 w 140496"/>
                  <a:gd name="connsiteY1" fmla="*/ 102394 h 161926"/>
                  <a:gd name="connsiteX2" fmla="*/ 54770 w 140496"/>
                  <a:gd name="connsiteY2" fmla="*/ 161926 h 161926"/>
                  <a:gd name="connsiteX3" fmla="*/ 88108 w 140496"/>
                  <a:gd name="connsiteY3" fmla="*/ 107157 h 161926"/>
                  <a:gd name="connsiteX4" fmla="*/ 133352 w 140496"/>
                  <a:gd name="connsiteY4" fmla="*/ 95251 h 161926"/>
                  <a:gd name="connsiteX5" fmla="*/ 140496 w 140496"/>
                  <a:gd name="connsiteY5" fmla="*/ 59531 h 161926"/>
                  <a:gd name="connsiteX6" fmla="*/ 104777 w 140496"/>
                  <a:gd name="connsiteY6" fmla="*/ 47626 h 161926"/>
                  <a:gd name="connsiteX7" fmla="*/ 100014 w 140496"/>
                  <a:gd name="connsiteY7" fmla="*/ 33338 h 161926"/>
                  <a:gd name="connsiteX8" fmla="*/ 69058 w 140496"/>
                  <a:gd name="connsiteY8" fmla="*/ 0 h 161926"/>
                  <a:gd name="connsiteX9" fmla="*/ 16671 w 140496"/>
                  <a:gd name="connsiteY9" fmla="*/ 30957 h 161926"/>
                  <a:gd name="connsiteX10" fmla="*/ 2 w 140496"/>
                  <a:gd name="connsiteY10" fmla="*/ 54769 h 161926"/>
                  <a:gd name="connsiteX11" fmla="*/ 0 w 140496"/>
                  <a:gd name="connsiteY11" fmla="*/ 76200 h 161926"/>
                  <a:gd name="connsiteX12" fmla="*/ 21433 w 140496"/>
                  <a:gd name="connsiteY12" fmla="*/ 102394 h 161926"/>
                  <a:gd name="connsiteX0" fmla="*/ 21433 w 140496"/>
                  <a:gd name="connsiteY0" fmla="*/ 102394 h 161926"/>
                  <a:gd name="connsiteX1" fmla="*/ 43658 w 140496"/>
                  <a:gd name="connsiteY1" fmla="*/ 111919 h 161926"/>
                  <a:gd name="connsiteX2" fmla="*/ 54770 w 140496"/>
                  <a:gd name="connsiteY2" fmla="*/ 161926 h 161926"/>
                  <a:gd name="connsiteX3" fmla="*/ 88108 w 140496"/>
                  <a:gd name="connsiteY3" fmla="*/ 107157 h 161926"/>
                  <a:gd name="connsiteX4" fmla="*/ 133352 w 140496"/>
                  <a:gd name="connsiteY4" fmla="*/ 95251 h 161926"/>
                  <a:gd name="connsiteX5" fmla="*/ 140496 w 140496"/>
                  <a:gd name="connsiteY5" fmla="*/ 59531 h 161926"/>
                  <a:gd name="connsiteX6" fmla="*/ 104777 w 140496"/>
                  <a:gd name="connsiteY6" fmla="*/ 47626 h 161926"/>
                  <a:gd name="connsiteX7" fmla="*/ 100014 w 140496"/>
                  <a:gd name="connsiteY7" fmla="*/ 33338 h 161926"/>
                  <a:gd name="connsiteX8" fmla="*/ 69058 w 140496"/>
                  <a:gd name="connsiteY8" fmla="*/ 0 h 161926"/>
                  <a:gd name="connsiteX9" fmla="*/ 16671 w 140496"/>
                  <a:gd name="connsiteY9" fmla="*/ 30957 h 161926"/>
                  <a:gd name="connsiteX10" fmla="*/ 2 w 140496"/>
                  <a:gd name="connsiteY10" fmla="*/ 54769 h 161926"/>
                  <a:gd name="connsiteX11" fmla="*/ 0 w 140496"/>
                  <a:gd name="connsiteY11" fmla="*/ 76200 h 161926"/>
                  <a:gd name="connsiteX12" fmla="*/ 21433 w 140496"/>
                  <a:gd name="connsiteY12" fmla="*/ 102394 h 1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6" h="161926">
                    <a:moveTo>
                      <a:pt x="21433" y="102394"/>
                    </a:moveTo>
                    <a:lnTo>
                      <a:pt x="43658" y="111919"/>
                    </a:lnTo>
                    <a:lnTo>
                      <a:pt x="54770" y="161926"/>
                    </a:lnTo>
                    <a:lnTo>
                      <a:pt x="88108" y="107157"/>
                    </a:lnTo>
                    <a:lnTo>
                      <a:pt x="133352" y="95251"/>
                    </a:lnTo>
                    <a:lnTo>
                      <a:pt x="140496" y="59531"/>
                    </a:lnTo>
                    <a:lnTo>
                      <a:pt x="104777" y="47626"/>
                    </a:lnTo>
                    <a:lnTo>
                      <a:pt x="100014" y="33338"/>
                    </a:lnTo>
                    <a:lnTo>
                      <a:pt x="69058" y="0"/>
                    </a:lnTo>
                    <a:lnTo>
                      <a:pt x="16671" y="30957"/>
                    </a:lnTo>
                    <a:lnTo>
                      <a:pt x="2" y="54769"/>
                    </a:lnTo>
                    <a:cubicBezTo>
                      <a:pt x="1" y="61913"/>
                      <a:pt x="1" y="69056"/>
                      <a:pt x="0" y="76200"/>
                    </a:cubicBezTo>
                    <a:lnTo>
                      <a:pt x="21433" y="102394"/>
                    </a:lnTo>
                    <a:close/>
                  </a:path>
                </a:pathLst>
              </a:custGeom>
              <a:grpFill/>
              <a:ln w="3175">
                <a:solidFill>
                  <a:sysClr val="window" lastClr="FFFFFF"/>
                </a:solidFill>
                <a:round/>
                <a:headEnd/>
                <a:tailEnd/>
              </a:ln>
            </p:spPr>
            <p:txBody>
              <a:bodyPr wrap="none" lIns="0" tIns="0" rIns="0" bIns="0" anchor="ctr"/>
              <a:lstStyle/>
              <a:p>
                <a:pPr marL="0" marR="0" lvl="0" indent="0" defTabSz="28139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52" name="Group 6">
                <a:extLst>
                  <a:ext uri="{FF2B5EF4-FFF2-40B4-BE49-F238E27FC236}">
                    <a16:creationId xmlns:a16="http://schemas.microsoft.com/office/drawing/2014/main" id="{7FCFDE7E-45B9-4A73-B622-838CE71CCA24}"/>
                  </a:ext>
                </a:extLst>
              </p:cNvPr>
              <p:cNvGrpSpPr>
                <a:grpSpLocks/>
              </p:cNvGrpSpPr>
              <p:nvPr>
                <p:custDataLst>
                  <p:tags r:id="rId85"/>
                </p:custDataLst>
              </p:nvPr>
            </p:nvGrpSpPr>
            <p:grpSpPr bwMode="auto">
              <a:xfrm>
                <a:off x="2478088" y="1895475"/>
                <a:ext cx="4116388" cy="4221163"/>
                <a:chOff x="1561" y="1194"/>
                <a:chExt cx="2593" cy="2659"/>
              </a:xfrm>
              <a:grpFill/>
            </p:grpSpPr>
            <p:sp>
              <p:nvSpPr>
                <p:cNvPr id="353" name="Freeform 7">
                  <a:extLst>
                    <a:ext uri="{FF2B5EF4-FFF2-40B4-BE49-F238E27FC236}">
                      <a16:creationId xmlns:a16="http://schemas.microsoft.com/office/drawing/2014/main" id="{6E827C08-4AFA-4245-A72D-90819DA4F5D8}"/>
                    </a:ext>
                  </a:extLst>
                </p:cNvPr>
                <p:cNvSpPr>
                  <a:spLocks noChangeAspect="1"/>
                </p:cNvSpPr>
                <p:nvPr>
                  <p:custDataLst>
                    <p:tags r:id="rId86"/>
                  </p:custDataLst>
                </p:nvPr>
              </p:nvSpPr>
              <p:spPr bwMode="auto">
                <a:xfrm>
                  <a:off x="2935" y="3825"/>
                  <a:ext cx="25" cy="28"/>
                </a:xfrm>
                <a:custGeom>
                  <a:avLst/>
                  <a:gdLst/>
                  <a:ahLst/>
                  <a:cxnLst>
                    <a:cxn ang="0">
                      <a:pos x="0" y="0"/>
                    </a:cxn>
                    <a:cxn ang="0">
                      <a:pos x="18" y="13"/>
                    </a:cxn>
                    <a:cxn ang="0">
                      <a:pos x="24" y="22"/>
                    </a:cxn>
                    <a:cxn ang="0">
                      <a:pos x="14" y="25"/>
                    </a:cxn>
                    <a:cxn ang="0">
                      <a:pos x="8" y="17"/>
                    </a:cxn>
                    <a:cxn ang="0">
                      <a:pos x="2" y="10"/>
                    </a:cxn>
                    <a:cxn ang="0">
                      <a:pos x="7" y="3"/>
                    </a:cxn>
                    <a:cxn ang="0">
                      <a:pos x="0" y="0"/>
                    </a:cxn>
                  </a:cxnLst>
                  <a:rect l="0" t="0" r="r" b="b"/>
                  <a:pathLst>
                    <a:path w="24" h="28">
                      <a:moveTo>
                        <a:pt x="0" y="0"/>
                      </a:moveTo>
                      <a:cubicBezTo>
                        <a:pt x="10" y="1"/>
                        <a:pt x="13" y="5"/>
                        <a:pt x="18" y="13"/>
                      </a:cubicBezTo>
                      <a:cubicBezTo>
                        <a:pt x="20" y="16"/>
                        <a:pt x="24" y="22"/>
                        <a:pt x="24" y="22"/>
                      </a:cubicBezTo>
                      <a:cubicBezTo>
                        <a:pt x="22" y="28"/>
                        <a:pt x="19" y="27"/>
                        <a:pt x="14" y="25"/>
                      </a:cubicBezTo>
                      <a:cubicBezTo>
                        <a:pt x="12" y="21"/>
                        <a:pt x="12" y="19"/>
                        <a:pt x="8" y="17"/>
                      </a:cubicBezTo>
                      <a:cubicBezTo>
                        <a:pt x="7" y="14"/>
                        <a:pt x="3" y="13"/>
                        <a:pt x="2" y="10"/>
                      </a:cubicBezTo>
                      <a:cubicBezTo>
                        <a:pt x="1" y="7"/>
                        <a:pt x="9" y="5"/>
                        <a:pt x="7" y="3"/>
                      </a:cubicBezTo>
                      <a:cubicBezTo>
                        <a:pt x="5" y="1"/>
                        <a:pt x="2" y="1"/>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54" name="Freeform 8">
                  <a:extLst>
                    <a:ext uri="{FF2B5EF4-FFF2-40B4-BE49-F238E27FC236}">
                      <a16:creationId xmlns:a16="http://schemas.microsoft.com/office/drawing/2014/main" id="{CE9C171E-F1C4-4E0A-8C4E-4C217163EA20}"/>
                    </a:ext>
                  </a:extLst>
                </p:cNvPr>
                <p:cNvSpPr>
                  <a:spLocks noChangeAspect="1"/>
                </p:cNvSpPr>
                <p:nvPr>
                  <p:custDataLst>
                    <p:tags r:id="rId87"/>
                  </p:custDataLst>
                </p:nvPr>
              </p:nvSpPr>
              <p:spPr bwMode="auto">
                <a:xfrm>
                  <a:off x="4037" y="3612"/>
                  <a:ext cx="117" cy="112"/>
                </a:xfrm>
                <a:custGeom>
                  <a:avLst/>
                  <a:gdLst/>
                  <a:ahLst/>
                  <a:cxnLst>
                    <a:cxn ang="0">
                      <a:pos x="26" y="69"/>
                    </a:cxn>
                    <a:cxn ang="0">
                      <a:pos x="36" y="64"/>
                    </a:cxn>
                    <a:cxn ang="0">
                      <a:pos x="33" y="54"/>
                    </a:cxn>
                    <a:cxn ang="0">
                      <a:pos x="59" y="46"/>
                    </a:cxn>
                    <a:cxn ang="0">
                      <a:pos x="73" y="38"/>
                    </a:cxn>
                    <a:cxn ang="0">
                      <a:pos x="85" y="28"/>
                    </a:cxn>
                    <a:cxn ang="0">
                      <a:pos x="114" y="0"/>
                    </a:cxn>
                    <a:cxn ang="0">
                      <a:pos x="95" y="42"/>
                    </a:cxn>
                    <a:cxn ang="0">
                      <a:pos x="102" y="58"/>
                    </a:cxn>
                    <a:cxn ang="0">
                      <a:pos x="87" y="69"/>
                    </a:cxn>
                    <a:cxn ang="0">
                      <a:pos x="74" y="82"/>
                    </a:cxn>
                    <a:cxn ang="0">
                      <a:pos x="57" y="100"/>
                    </a:cxn>
                    <a:cxn ang="0">
                      <a:pos x="48" y="111"/>
                    </a:cxn>
                    <a:cxn ang="0">
                      <a:pos x="12" y="108"/>
                    </a:cxn>
                    <a:cxn ang="0">
                      <a:pos x="0" y="91"/>
                    </a:cxn>
                    <a:cxn ang="0">
                      <a:pos x="15" y="74"/>
                    </a:cxn>
                    <a:cxn ang="0">
                      <a:pos x="23" y="72"/>
                    </a:cxn>
                    <a:cxn ang="0">
                      <a:pos x="26" y="69"/>
                    </a:cxn>
                  </a:cxnLst>
                  <a:rect l="0" t="0" r="r" b="b"/>
                  <a:pathLst>
                    <a:path w="116" h="112">
                      <a:moveTo>
                        <a:pt x="26" y="69"/>
                      </a:moveTo>
                      <a:cubicBezTo>
                        <a:pt x="31" y="68"/>
                        <a:pt x="31" y="66"/>
                        <a:pt x="36" y="64"/>
                      </a:cubicBezTo>
                      <a:cubicBezTo>
                        <a:pt x="37" y="62"/>
                        <a:pt x="30" y="57"/>
                        <a:pt x="33" y="54"/>
                      </a:cubicBezTo>
                      <a:cubicBezTo>
                        <a:pt x="27" y="48"/>
                        <a:pt x="50" y="47"/>
                        <a:pt x="59" y="46"/>
                      </a:cubicBezTo>
                      <a:cubicBezTo>
                        <a:pt x="66" y="44"/>
                        <a:pt x="65" y="39"/>
                        <a:pt x="73" y="38"/>
                      </a:cubicBezTo>
                      <a:cubicBezTo>
                        <a:pt x="78" y="37"/>
                        <a:pt x="85" y="28"/>
                        <a:pt x="85" y="28"/>
                      </a:cubicBezTo>
                      <a:cubicBezTo>
                        <a:pt x="99" y="20"/>
                        <a:pt x="98" y="5"/>
                        <a:pt x="114" y="0"/>
                      </a:cubicBezTo>
                      <a:cubicBezTo>
                        <a:pt x="116" y="2"/>
                        <a:pt x="97" y="32"/>
                        <a:pt x="95" y="42"/>
                      </a:cubicBezTo>
                      <a:cubicBezTo>
                        <a:pt x="91" y="49"/>
                        <a:pt x="96" y="49"/>
                        <a:pt x="102" y="58"/>
                      </a:cubicBezTo>
                      <a:cubicBezTo>
                        <a:pt x="101" y="61"/>
                        <a:pt x="91" y="67"/>
                        <a:pt x="87" y="69"/>
                      </a:cubicBezTo>
                      <a:cubicBezTo>
                        <a:pt x="85" y="75"/>
                        <a:pt x="80" y="80"/>
                        <a:pt x="74" y="82"/>
                      </a:cubicBezTo>
                      <a:cubicBezTo>
                        <a:pt x="73" y="84"/>
                        <a:pt x="60" y="99"/>
                        <a:pt x="57" y="100"/>
                      </a:cubicBezTo>
                      <a:cubicBezTo>
                        <a:pt x="54" y="104"/>
                        <a:pt x="51" y="108"/>
                        <a:pt x="48" y="111"/>
                      </a:cubicBezTo>
                      <a:cubicBezTo>
                        <a:pt x="32" y="110"/>
                        <a:pt x="24" y="112"/>
                        <a:pt x="12" y="108"/>
                      </a:cubicBezTo>
                      <a:cubicBezTo>
                        <a:pt x="9" y="100"/>
                        <a:pt x="4" y="97"/>
                        <a:pt x="0" y="91"/>
                      </a:cubicBezTo>
                      <a:cubicBezTo>
                        <a:pt x="1" y="85"/>
                        <a:pt x="8" y="76"/>
                        <a:pt x="15" y="74"/>
                      </a:cubicBezTo>
                      <a:cubicBezTo>
                        <a:pt x="18" y="73"/>
                        <a:pt x="23" y="72"/>
                        <a:pt x="23" y="72"/>
                      </a:cubicBezTo>
                      <a:cubicBezTo>
                        <a:pt x="26" y="70"/>
                        <a:pt x="26" y="71"/>
                        <a:pt x="26" y="69"/>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55" name="Freeform 9">
                  <a:extLst>
                    <a:ext uri="{FF2B5EF4-FFF2-40B4-BE49-F238E27FC236}">
                      <a16:creationId xmlns:a16="http://schemas.microsoft.com/office/drawing/2014/main" id="{0830BB63-426A-412B-B6C8-1F4C1072B627}"/>
                    </a:ext>
                  </a:extLst>
                </p:cNvPr>
                <p:cNvSpPr>
                  <a:spLocks noChangeAspect="1"/>
                </p:cNvSpPr>
                <p:nvPr>
                  <p:custDataLst>
                    <p:tags r:id="rId88"/>
                  </p:custDataLst>
                </p:nvPr>
              </p:nvSpPr>
              <p:spPr bwMode="auto">
                <a:xfrm>
                  <a:off x="1638" y="1382"/>
                  <a:ext cx="319" cy="264"/>
                </a:xfrm>
                <a:custGeom>
                  <a:avLst/>
                  <a:gdLst/>
                  <a:ahLst/>
                  <a:cxnLst>
                    <a:cxn ang="0">
                      <a:pos x="61" y="199"/>
                    </a:cxn>
                    <a:cxn ang="0">
                      <a:pos x="74" y="228"/>
                    </a:cxn>
                    <a:cxn ang="0">
                      <a:pos x="95" y="245"/>
                    </a:cxn>
                    <a:cxn ang="0">
                      <a:pos x="139" y="263"/>
                    </a:cxn>
                    <a:cxn ang="0">
                      <a:pos x="158" y="252"/>
                    </a:cxn>
                    <a:cxn ang="0">
                      <a:pos x="197" y="256"/>
                    </a:cxn>
                    <a:cxn ang="0">
                      <a:pos x="207" y="249"/>
                    </a:cxn>
                    <a:cxn ang="0">
                      <a:pos x="247" y="245"/>
                    </a:cxn>
                    <a:cxn ang="0">
                      <a:pos x="275" y="238"/>
                    </a:cxn>
                    <a:cxn ang="0">
                      <a:pos x="307" y="216"/>
                    </a:cxn>
                    <a:cxn ang="0">
                      <a:pos x="311" y="208"/>
                    </a:cxn>
                    <a:cxn ang="0">
                      <a:pos x="314" y="179"/>
                    </a:cxn>
                    <a:cxn ang="0">
                      <a:pos x="299" y="145"/>
                    </a:cxn>
                    <a:cxn ang="0">
                      <a:pos x="293" y="109"/>
                    </a:cxn>
                    <a:cxn ang="0">
                      <a:pos x="281" y="97"/>
                    </a:cxn>
                    <a:cxn ang="0">
                      <a:pos x="259" y="89"/>
                    </a:cxn>
                    <a:cxn ang="0">
                      <a:pos x="242" y="97"/>
                    </a:cxn>
                    <a:cxn ang="0">
                      <a:pos x="220" y="89"/>
                    </a:cxn>
                    <a:cxn ang="0">
                      <a:pos x="207" y="79"/>
                    </a:cxn>
                    <a:cxn ang="0">
                      <a:pos x="191" y="70"/>
                    </a:cxn>
                    <a:cxn ang="0">
                      <a:pos x="166" y="82"/>
                    </a:cxn>
                    <a:cxn ang="0">
                      <a:pos x="153" y="71"/>
                    </a:cxn>
                    <a:cxn ang="0">
                      <a:pos x="137" y="63"/>
                    </a:cxn>
                    <a:cxn ang="0">
                      <a:pos x="127" y="82"/>
                    </a:cxn>
                    <a:cxn ang="0">
                      <a:pos x="106" y="95"/>
                    </a:cxn>
                    <a:cxn ang="0">
                      <a:pos x="103" y="88"/>
                    </a:cxn>
                    <a:cxn ang="0">
                      <a:pos x="106" y="65"/>
                    </a:cxn>
                    <a:cxn ang="0">
                      <a:pos x="113" y="46"/>
                    </a:cxn>
                    <a:cxn ang="0">
                      <a:pos x="83" y="0"/>
                    </a:cxn>
                    <a:cxn ang="0">
                      <a:pos x="85" y="25"/>
                    </a:cxn>
                    <a:cxn ang="0">
                      <a:pos x="70" y="21"/>
                    </a:cxn>
                    <a:cxn ang="0">
                      <a:pos x="53" y="18"/>
                    </a:cxn>
                    <a:cxn ang="0">
                      <a:pos x="56" y="34"/>
                    </a:cxn>
                    <a:cxn ang="0">
                      <a:pos x="46" y="35"/>
                    </a:cxn>
                    <a:cxn ang="0">
                      <a:pos x="37" y="25"/>
                    </a:cxn>
                    <a:cxn ang="0">
                      <a:pos x="26" y="40"/>
                    </a:cxn>
                    <a:cxn ang="0">
                      <a:pos x="16" y="42"/>
                    </a:cxn>
                    <a:cxn ang="0">
                      <a:pos x="29" y="61"/>
                    </a:cxn>
                    <a:cxn ang="0">
                      <a:pos x="82" y="79"/>
                    </a:cxn>
                    <a:cxn ang="0">
                      <a:pos x="75" y="99"/>
                    </a:cxn>
                    <a:cxn ang="0">
                      <a:pos x="47" y="99"/>
                    </a:cxn>
                    <a:cxn ang="0">
                      <a:pos x="9" y="94"/>
                    </a:cxn>
                    <a:cxn ang="0">
                      <a:pos x="43" y="115"/>
                    </a:cxn>
                    <a:cxn ang="0">
                      <a:pos x="41" y="159"/>
                    </a:cxn>
                    <a:cxn ang="0">
                      <a:pos x="62" y="160"/>
                    </a:cxn>
                    <a:cxn ang="0">
                      <a:pos x="29" y="173"/>
                    </a:cxn>
                    <a:cxn ang="0">
                      <a:pos x="8" y="173"/>
                    </a:cxn>
                    <a:cxn ang="0">
                      <a:pos x="26" y="185"/>
                    </a:cxn>
                    <a:cxn ang="0">
                      <a:pos x="28" y="187"/>
                    </a:cxn>
                  </a:cxnLst>
                  <a:rect l="0" t="0" r="r" b="b"/>
                  <a:pathLst>
                    <a:path w="319" h="263">
                      <a:moveTo>
                        <a:pt x="51" y="195"/>
                      </a:moveTo>
                      <a:cubicBezTo>
                        <a:pt x="54" y="197"/>
                        <a:pt x="61" y="199"/>
                        <a:pt x="61" y="199"/>
                      </a:cubicBezTo>
                      <a:cubicBezTo>
                        <a:pt x="64" y="203"/>
                        <a:pt x="64" y="207"/>
                        <a:pt x="67" y="211"/>
                      </a:cubicBezTo>
                      <a:cubicBezTo>
                        <a:pt x="69" y="217"/>
                        <a:pt x="68" y="224"/>
                        <a:pt x="74" y="228"/>
                      </a:cubicBezTo>
                      <a:cubicBezTo>
                        <a:pt x="76" y="233"/>
                        <a:pt x="78" y="232"/>
                        <a:pt x="82" y="235"/>
                      </a:cubicBezTo>
                      <a:cubicBezTo>
                        <a:pt x="84" y="241"/>
                        <a:pt x="90" y="243"/>
                        <a:pt x="95" y="245"/>
                      </a:cubicBezTo>
                      <a:cubicBezTo>
                        <a:pt x="101" y="247"/>
                        <a:pt x="103" y="254"/>
                        <a:pt x="109" y="256"/>
                      </a:cubicBezTo>
                      <a:cubicBezTo>
                        <a:pt x="118" y="259"/>
                        <a:pt x="129" y="261"/>
                        <a:pt x="139" y="263"/>
                      </a:cubicBezTo>
                      <a:cubicBezTo>
                        <a:pt x="141" y="263"/>
                        <a:pt x="164" y="260"/>
                        <a:pt x="149" y="255"/>
                      </a:cubicBezTo>
                      <a:cubicBezTo>
                        <a:pt x="152" y="251"/>
                        <a:pt x="153" y="250"/>
                        <a:pt x="158" y="252"/>
                      </a:cubicBezTo>
                      <a:cubicBezTo>
                        <a:pt x="162" y="258"/>
                        <a:pt x="169" y="256"/>
                        <a:pt x="176" y="257"/>
                      </a:cubicBezTo>
                      <a:cubicBezTo>
                        <a:pt x="185" y="255"/>
                        <a:pt x="186" y="255"/>
                        <a:pt x="197" y="256"/>
                      </a:cubicBezTo>
                      <a:cubicBezTo>
                        <a:pt x="199" y="256"/>
                        <a:pt x="201" y="256"/>
                        <a:pt x="203" y="255"/>
                      </a:cubicBezTo>
                      <a:cubicBezTo>
                        <a:pt x="205" y="254"/>
                        <a:pt x="205" y="250"/>
                        <a:pt x="207" y="249"/>
                      </a:cubicBezTo>
                      <a:cubicBezTo>
                        <a:pt x="215" y="246"/>
                        <a:pt x="221" y="245"/>
                        <a:pt x="229" y="244"/>
                      </a:cubicBezTo>
                      <a:cubicBezTo>
                        <a:pt x="235" y="242"/>
                        <a:pt x="241" y="244"/>
                        <a:pt x="247" y="245"/>
                      </a:cubicBezTo>
                      <a:cubicBezTo>
                        <a:pt x="254" y="250"/>
                        <a:pt x="254" y="250"/>
                        <a:pt x="259" y="243"/>
                      </a:cubicBezTo>
                      <a:cubicBezTo>
                        <a:pt x="260" y="239"/>
                        <a:pt x="270" y="241"/>
                        <a:pt x="275" y="238"/>
                      </a:cubicBezTo>
                      <a:cubicBezTo>
                        <a:pt x="279" y="231"/>
                        <a:pt x="278" y="228"/>
                        <a:pt x="279" y="219"/>
                      </a:cubicBezTo>
                      <a:cubicBezTo>
                        <a:pt x="290" y="225"/>
                        <a:pt x="297" y="218"/>
                        <a:pt x="307" y="216"/>
                      </a:cubicBezTo>
                      <a:cubicBezTo>
                        <a:pt x="304" y="211"/>
                        <a:pt x="300" y="206"/>
                        <a:pt x="295" y="203"/>
                      </a:cubicBezTo>
                      <a:cubicBezTo>
                        <a:pt x="298" y="193"/>
                        <a:pt x="305" y="206"/>
                        <a:pt x="311" y="208"/>
                      </a:cubicBezTo>
                      <a:cubicBezTo>
                        <a:pt x="319" y="206"/>
                        <a:pt x="319" y="198"/>
                        <a:pt x="311" y="195"/>
                      </a:cubicBezTo>
                      <a:cubicBezTo>
                        <a:pt x="309" y="189"/>
                        <a:pt x="308" y="183"/>
                        <a:pt x="314" y="179"/>
                      </a:cubicBezTo>
                      <a:cubicBezTo>
                        <a:pt x="318" y="171"/>
                        <a:pt x="318" y="164"/>
                        <a:pt x="311" y="159"/>
                      </a:cubicBezTo>
                      <a:cubicBezTo>
                        <a:pt x="308" y="149"/>
                        <a:pt x="307" y="150"/>
                        <a:pt x="299" y="145"/>
                      </a:cubicBezTo>
                      <a:cubicBezTo>
                        <a:pt x="296" y="134"/>
                        <a:pt x="301" y="116"/>
                        <a:pt x="305" y="105"/>
                      </a:cubicBezTo>
                      <a:cubicBezTo>
                        <a:pt x="301" y="96"/>
                        <a:pt x="299" y="107"/>
                        <a:pt x="293" y="109"/>
                      </a:cubicBezTo>
                      <a:cubicBezTo>
                        <a:pt x="288" y="108"/>
                        <a:pt x="287" y="107"/>
                        <a:pt x="285" y="103"/>
                      </a:cubicBezTo>
                      <a:cubicBezTo>
                        <a:pt x="284" y="101"/>
                        <a:pt x="281" y="97"/>
                        <a:pt x="281" y="97"/>
                      </a:cubicBezTo>
                      <a:cubicBezTo>
                        <a:pt x="278" y="87"/>
                        <a:pt x="277" y="83"/>
                        <a:pt x="272" y="75"/>
                      </a:cubicBezTo>
                      <a:cubicBezTo>
                        <a:pt x="260" y="77"/>
                        <a:pt x="265" y="81"/>
                        <a:pt x="259" y="89"/>
                      </a:cubicBezTo>
                      <a:cubicBezTo>
                        <a:pt x="254" y="96"/>
                        <a:pt x="251" y="95"/>
                        <a:pt x="245" y="99"/>
                      </a:cubicBezTo>
                      <a:cubicBezTo>
                        <a:pt x="244" y="98"/>
                        <a:pt x="242" y="98"/>
                        <a:pt x="242" y="97"/>
                      </a:cubicBezTo>
                      <a:cubicBezTo>
                        <a:pt x="242" y="95"/>
                        <a:pt x="244" y="91"/>
                        <a:pt x="244" y="91"/>
                      </a:cubicBezTo>
                      <a:cubicBezTo>
                        <a:pt x="239" y="90"/>
                        <a:pt x="225" y="85"/>
                        <a:pt x="220" y="89"/>
                      </a:cubicBezTo>
                      <a:cubicBezTo>
                        <a:pt x="210" y="96"/>
                        <a:pt x="234" y="99"/>
                        <a:pt x="219" y="96"/>
                      </a:cubicBezTo>
                      <a:cubicBezTo>
                        <a:pt x="217" y="89"/>
                        <a:pt x="214" y="83"/>
                        <a:pt x="207" y="79"/>
                      </a:cubicBezTo>
                      <a:cubicBezTo>
                        <a:pt x="200" y="84"/>
                        <a:pt x="205" y="97"/>
                        <a:pt x="202" y="106"/>
                      </a:cubicBezTo>
                      <a:cubicBezTo>
                        <a:pt x="196" y="95"/>
                        <a:pt x="200" y="79"/>
                        <a:pt x="191" y="70"/>
                      </a:cubicBezTo>
                      <a:cubicBezTo>
                        <a:pt x="183" y="72"/>
                        <a:pt x="183" y="77"/>
                        <a:pt x="175" y="71"/>
                      </a:cubicBezTo>
                      <a:cubicBezTo>
                        <a:pt x="171" y="74"/>
                        <a:pt x="170" y="78"/>
                        <a:pt x="166" y="82"/>
                      </a:cubicBezTo>
                      <a:cubicBezTo>
                        <a:pt x="164" y="87"/>
                        <a:pt x="164" y="90"/>
                        <a:pt x="161" y="94"/>
                      </a:cubicBezTo>
                      <a:cubicBezTo>
                        <a:pt x="159" y="86"/>
                        <a:pt x="155" y="79"/>
                        <a:pt x="153" y="71"/>
                      </a:cubicBezTo>
                      <a:cubicBezTo>
                        <a:pt x="152" y="63"/>
                        <a:pt x="153" y="61"/>
                        <a:pt x="149" y="55"/>
                      </a:cubicBezTo>
                      <a:cubicBezTo>
                        <a:pt x="145" y="58"/>
                        <a:pt x="137" y="63"/>
                        <a:pt x="137" y="63"/>
                      </a:cubicBezTo>
                      <a:cubicBezTo>
                        <a:pt x="134" y="73"/>
                        <a:pt x="133" y="83"/>
                        <a:pt x="130" y="93"/>
                      </a:cubicBezTo>
                      <a:cubicBezTo>
                        <a:pt x="124" y="89"/>
                        <a:pt x="125" y="89"/>
                        <a:pt x="127" y="82"/>
                      </a:cubicBezTo>
                      <a:cubicBezTo>
                        <a:pt x="124" y="78"/>
                        <a:pt x="118" y="84"/>
                        <a:pt x="112" y="85"/>
                      </a:cubicBezTo>
                      <a:cubicBezTo>
                        <a:pt x="110" y="90"/>
                        <a:pt x="111" y="93"/>
                        <a:pt x="106" y="95"/>
                      </a:cubicBezTo>
                      <a:cubicBezTo>
                        <a:pt x="102" y="98"/>
                        <a:pt x="98" y="101"/>
                        <a:pt x="95" y="106"/>
                      </a:cubicBezTo>
                      <a:cubicBezTo>
                        <a:pt x="100" y="118"/>
                        <a:pt x="98" y="96"/>
                        <a:pt x="103" y="88"/>
                      </a:cubicBezTo>
                      <a:cubicBezTo>
                        <a:pt x="100" y="78"/>
                        <a:pt x="102" y="82"/>
                        <a:pt x="98" y="76"/>
                      </a:cubicBezTo>
                      <a:cubicBezTo>
                        <a:pt x="97" y="66"/>
                        <a:pt x="96" y="63"/>
                        <a:pt x="106" y="65"/>
                      </a:cubicBezTo>
                      <a:cubicBezTo>
                        <a:pt x="113" y="64"/>
                        <a:pt x="109" y="62"/>
                        <a:pt x="115" y="60"/>
                      </a:cubicBezTo>
                      <a:cubicBezTo>
                        <a:pt x="117" y="54"/>
                        <a:pt x="119" y="50"/>
                        <a:pt x="113" y="46"/>
                      </a:cubicBezTo>
                      <a:cubicBezTo>
                        <a:pt x="110" y="38"/>
                        <a:pt x="112" y="27"/>
                        <a:pt x="106" y="21"/>
                      </a:cubicBezTo>
                      <a:cubicBezTo>
                        <a:pt x="102" y="10"/>
                        <a:pt x="94" y="4"/>
                        <a:pt x="83" y="0"/>
                      </a:cubicBezTo>
                      <a:cubicBezTo>
                        <a:pt x="81" y="5"/>
                        <a:pt x="79" y="10"/>
                        <a:pt x="85" y="12"/>
                      </a:cubicBezTo>
                      <a:cubicBezTo>
                        <a:pt x="90" y="19"/>
                        <a:pt x="81" y="10"/>
                        <a:pt x="85" y="25"/>
                      </a:cubicBezTo>
                      <a:cubicBezTo>
                        <a:pt x="84" y="28"/>
                        <a:pt x="85" y="31"/>
                        <a:pt x="83" y="34"/>
                      </a:cubicBezTo>
                      <a:cubicBezTo>
                        <a:pt x="82" y="36"/>
                        <a:pt x="72" y="23"/>
                        <a:pt x="70" y="21"/>
                      </a:cubicBezTo>
                      <a:cubicBezTo>
                        <a:pt x="69" y="17"/>
                        <a:pt x="65" y="16"/>
                        <a:pt x="63" y="12"/>
                      </a:cubicBezTo>
                      <a:cubicBezTo>
                        <a:pt x="56" y="14"/>
                        <a:pt x="61" y="16"/>
                        <a:pt x="53" y="18"/>
                      </a:cubicBezTo>
                      <a:cubicBezTo>
                        <a:pt x="44" y="12"/>
                        <a:pt x="52" y="28"/>
                        <a:pt x="55" y="31"/>
                      </a:cubicBezTo>
                      <a:cubicBezTo>
                        <a:pt x="55" y="32"/>
                        <a:pt x="57" y="34"/>
                        <a:pt x="56" y="34"/>
                      </a:cubicBezTo>
                      <a:cubicBezTo>
                        <a:pt x="51" y="31"/>
                        <a:pt x="44" y="22"/>
                        <a:pt x="44" y="22"/>
                      </a:cubicBezTo>
                      <a:cubicBezTo>
                        <a:pt x="45" y="26"/>
                        <a:pt x="45" y="31"/>
                        <a:pt x="46" y="35"/>
                      </a:cubicBezTo>
                      <a:cubicBezTo>
                        <a:pt x="46" y="37"/>
                        <a:pt x="50" y="44"/>
                        <a:pt x="49" y="42"/>
                      </a:cubicBezTo>
                      <a:cubicBezTo>
                        <a:pt x="47" y="33"/>
                        <a:pt x="44" y="29"/>
                        <a:pt x="37" y="25"/>
                      </a:cubicBezTo>
                      <a:cubicBezTo>
                        <a:pt x="35" y="31"/>
                        <a:pt x="37" y="39"/>
                        <a:pt x="31" y="41"/>
                      </a:cubicBezTo>
                      <a:cubicBezTo>
                        <a:pt x="29" y="41"/>
                        <a:pt x="27" y="41"/>
                        <a:pt x="26" y="40"/>
                      </a:cubicBezTo>
                      <a:cubicBezTo>
                        <a:pt x="25" y="39"/>
                        <a:pt x="26" y="37"/>
                        <a:pt x="25" y="37"/>
                      </a:cubicBezTo>
                      <a:cubicBezTo>
                        <a:pt x="22" y="37"/>
                        <a:pt x="19" y="41"/>
                        <a:pt x="16" y="42"/>
                      </a:cubicBezTo>
                      <a:cubicBezTo>
                        <a:pt x="21" y="47"/>
                        <a:pt x="22" y="45"/>
                        <a:pt x="21" y="53"/>
                      </a:cubicBezTo>
                      <a:cubicBezTo>
                        <a:pt x="22" y="59"/>
                        <a:pt x="23" y="60"/>
                        <a:pt x="29" y="61"/>
                      </a:cubicBezTo>
                      <a:cubicBezTo>
                        <a:pt x="40" y="60"/>
                        <a:pt x="50" y="59"/>
                        <a:pt x="61" y="60"/>
                      </a:cubicBezTo>
                      <a:cubicBezTo>
                        <a:pt x="65" y="66"/>
                        <a:pt x="75" y="77"/>
                        <a:pt x="82" y="79"/>
                      </a:cubicBezTo>
                      <a:cubicBezTo>
                        <a:pt x="85" y="89"/>
                        <a:pt x="63" y="86"/>
                        <a:pt x="53" y="87"/>
                      </a:cubicBezTo>
                      <a:cubicBezTo>
                        <a:pt x="60" y="92"/>
                        <a:pt x="66" y="95"/>
                        <a:pt x="75" y="99"/>
                      </a:cubicBezTo>
                      <a:cubicBezTo>
                        <a:pt x="80" y="106"/>
                        <a:pt x="74" y="105"/>
                        <a:pt x="67" y="106"/>
                      </a:cubicBezTo>
                      <a:cubicBezTo>
                        <a:pt x="52" y="105"/>
                        <a:pt x="57" y="102"/>
                        <a:pt x="47" y="99"/>
                      </a:cubicBezTo>
                      <a:cubicBezTo>
                        <a:pt x="41" y="95"/>
                        <a:pt x="33" y="94"/>
                        <a:pt x="26" y="93"/>
                      </a:cubicBezTo>
                      <a:cubicBezTo>
                        <a:pt x="20" y="93"/>
                        <a:pt x="15" y="93"/>
                        <a:pt x="9" y="94"/>
                      </a:cubicBezTo>
                      <a:cubicBezTo>
                        <a:pt x="6" y="95"/>
                        <a:pt x="18" y="101"/>
                        <a:pt x="20" y="102"/>
                      </a:cubicBezTo>
                      <a:cubicBezTo>
                        <a:pt x="28" y="104"/>
                        <a:pt x="36" y="111"/>
                        <a:pt x="43" y="115"/>
                      </a:cubicBezTo>
                      <a:cubicBezTo>
                        <a:pt x="48" y="122"/>
                        <a:pt x="48" y="125"/>
                        <a:pt x="43" y="132"/>
                      </a:cubicBezTo>
                      <a:cubicBezTo>
                        <a:pt x="46" y="141"/>
                        <a:pt x="47" y="150"/>
                        <a:pt x="41" y="159"/>
                      </a:cubicBezTo>
                      <a:cubicBezTo>
                        <a:pt x="44" y="164"/>
                        <a:pt x="45" y="164"/>
                        <a:pt x="50" y="160"/>
                      </a:cubicBezTo>
                      <a:cubicBezTo>
                        <a:pt x="53" y="152"/>
                        <a:pt x="57" y="158"/>
                        <a:pt x="62" y="160"/>
                      </a:cubicBezTo>
                      <a:cubicBezTo>
                        <a:pt x="60" y="171"/>
                        <a:pt x="52" y="166"/>
                        <a:pt x="39" y="167"/>
                      </a:cubicBezTo>
                      <a:cubicBezTo>
                        <a:pt x="34" y="169"/>
                        <a:pt x="34" y="172"/>
                        <a:pt x="29" y="173"/>
                      </a:cubicBezTo>
                      <a:cubicBezTo>
                        <a:pt x="21" y="172"/>
                        <a:pt x="22" y="169"/>
                        <a:pt x="16" y="167"/>
                      </a:cubicBezTo>
                      <a:cubicBezTo>
                        <a:pt x="12" y="167"/>
                        <a:pt x="0" y="168"/>
                        <a:pt x="8" y="173"/>
                      </a:cubicBezTo>
                      <a:cubicBezTo>
                        <a:pt x="12" y="181"/>
                        <a:pt x="9" y="180"/>
                        <a:pt x="20" y="181"/>
                      </a:cubicBezTo>
                      <a:cubicBezTo>
                        <a:pt x="22" y="182"/>
                        <a:pt x="25" y="183"/>
                        <a:pt x="26" y="185"/>
                      </a:cubicBezTo>
                      <a:cubicBezTo>
                        <a:pt x="26" y="186"/>
                        <a:pt x="26" y="188"/>
                        <a:pt x="27" y="189"/>
                      </a:cubicBezTo>
                      <a:cubicBezTo>
                        <a:pt x="28" y="190"/>
                        <a:pt x="28" y="188"/>
                        <a:pt x="28" y="187"/>
                      </a:cubicBezTo>
                      <a:lnTo>
                        <a:pt x="51" y="195"/>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56" name="Group 10">
                  <a:extLst>
                    <a:ext uri="{FF2B5EF4-FFF2-40B4-BE49-F238E27FC236}">
                      <a16:creationId xmlns:a16="http://schemas.microsoft.com/office/drawing/2014/main" id="{5B538374-42D9-4536-BD9F-C7280C580E2F}"/>
                    </a:ext>
                  </a:extLst>
                </p:cNvPr>
                <p:cNvGrpSpPr>
                  <a:grpSpLocks noChangeAspect="1"/>
                </p:cNvGrpSpPr>
                <p:nvPr>
                  <p:custDataLst>
                    <p:tags r:id="rId89"/>
                  </p:custDataLst>
                </p:nvPr>
              </p:nvGrpSpPr>
              <p:grpSpPr bwMode="auto">
                <a:xfrm>
                  <a:off x="3129" y="2031"/>
                  <a:ext cx="227" cy="163"/>
                  <a:chOff x="3131" y="2031"/>
                  <a:chExt cx="227" cy="163"/>
                </a:xfrm>
                <a:grpFill/>
              </p:grpSpPr>
              <p:sp>
                <p:nvSpPr>
                  <p:cNvPr id="471" name="Freeform 11">
                    <a:extLst>
                      <a:ext uri="{FF2B5EF4-FFF2-40B4-BE49-F238E27FC236}">
                        <a16:creationId xmlns:a16="http://schemas.microsoft.com/office/drawing/2014/main" id="{B26E78D6-3FD3-4148-93FA-69C4FEFA0417}"/>
                      </a:ext>
                    </a:extLst>
                  </p:cNvPr>
                  <p:cNvSpPr>
                    <a:spLocks noChangeAspect="1"/>
                  </p:cNvSpPr>
                  <p:nvPr/>
                </p:nvSpPr>
                <p:spPr bwMode="auto">
                  <a:xfrm>
                    <a:off x="3130" y="2103"/>
                    <a:ext cx="40" cy="31"/>
                  </a:xfrm>
                  <a:custGeom>
                    <a:avLst/>
                    <a:gdLst/>
                    <a:ahLst/>
                    <a:cxnLst>
                      <a:cxn ang="0">
                        <a:pos x="18" y="1"/>
                      </a:cxn>
                      <a:cxn ang="0">
                        <a:pos x="26" y="4"/>
                      </a:cxn>
                      <a:cxn ang="0">
                        <a:pos x="36" y="13"/>
                      </a:cxn>
                      <a:cxn ang="0">
                        <a:pos x="26" y="25"/>
                      </a:cxn>
                      <a:cxn ang="0">
                        <a:pos x="16" y="30"/>
                      </a:cxn>
                      <a:cxn ang="0">
                        <a:pos x="12" y="19"/>
                      </a:cxn>
                      <a:cxn ang="0">
                        <a:pos x="0" y="23"/>
                      </a:cxn>
                      <a:cxn ang="0">
                        <a:pos x="15" y="12"/>
                      </a:cxn>
                      <a:cxn ang="0">
                        <a:pos x="18" y="1"/>
                      </a:cxn>
                      <a:cxn ang="0">
                        <a:pos x="22" y="3"/>
                      </a:cxn>
                      <a:cxn ang="0">
                        <a:pos x="18" y="1"/>
                      </a:cxn>
                    </a:cxnLst>
                    <a:rect l="0" t="0" r="r" b="b"/>
                    <a:pathLst>
                      <a:path w="40" h="31">
                        <a:moveTo>
                          <a:pt x="18" y="1"/>
                        </a:moveTo>
                        <a:cubicBezTo>
                          <a:pt x="21" y="2"/>
                          <a:pt x="24" y="2"/>
                          <a:pt x="26" y="4"/>
                        </a:cubicBezTo>
                        <a:cubicBezTo>
                          <a:pt x="32" y="9"/>
                          <a:pt x="29" y="11"/>
                          <a:pt x="36" y="13"/>
                        </a:cubicBezTo>
                        <a:cubicBezTo>
                          <a:pt x="40" y="22"/>
                          <a:pt x="32" y="21"/>
                          <a:pt x="26" y="25"/>
                        </a:cubicBezTo>
                        <a:cubicBezTo>
                          <a:pt x="22" y="31"/>
                          <a:pt x="25" y="31"/>
                          <a:pt x="16" y="30"/>
                        </a:cubicBezTo>
                        <a:cubicBezTo>
                          <a:pt x="15" y="26"/>
                          <a:pt x="14" y="23"/>
                          <a:pt x="12" y="19"/>
                        </a:cubicBezTo>
                        <a:cubicBezTo>
                          <a:pt x="5" y="21"/>
                          <a:pt x="6" y="24"/>
                          <a:pt x="0" y="23"/>
                        </a:cubicBezTo>
                        <a:cubicBezTo>
                          <a:pt x="4" y="16"/>
                          <a:pt x="7" y="15"/>
                          <a:pt x="15" y="12"/>
                        </a:cubicBezTo>
                        <a:cubicBezTo>
                          <a:pt x="17" y="9"/>
                          <a:pt x="16" y="4"/>
                          <a:pt x="18" y="1"/>
                        </a:cubicBezTo>
                        <a:cubicBezTo>
                          <a:pt x="19" y="0"/>
                          <a:pt x="22" y="3"/>
                          <a:pt x="22" y="3"/>
                        </a:cubicBezTo>
                        <a:cubicBezTo>
                          <a:pt x="22" y="3"/>
                          <a:pt x="19" y="2"/>
                          <a:pt x="18" y="1"/>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2" name="Freeform 12">
                    <a:extLst>
                      <a:ext uri="{FF2B5EF4-FFF2-40B4-BE49-F238E27FC236}">
                        <a16:creationId xmlns:a16="http://schemas.microsoft.com/office/drawing/2014/main" id="{241447AD-9549-4165-9E8C-F393CDF90F6C}"/>
                      </a:ext>
                    </a:extLst>
                  </p:cNvPr>
                  <p:cNvSpPr>
                    <a:spLocks noChangeAspect="1"/>
                  </p:cNvSpPr>
                  <p:nvPr/>
                </p:nvSpPr>
                <p:spPr bwMode="auto">
                  <a:xfrm>
                    <a:off x="3130" y="2137"/>
                    <a:ext cx="51" cy="58"/>
                  </a:xfrm>
                  <a:custGeom>
                    <a:avLst/>
                    <a:gdLst/>
                    <a:ahLst/>
                    <a:cxnLst>
                      <a:cxn ang="0">
                        <a:pos x="35" y="3"/>
                      </a:cxn>
                      <a:cxn ang="0">
                        <a:pos x="51" y="10"/>
                      </a:cxn>
                      <a:cxn ang="0">
                        <a:pos x="44" y="15"/>
                      </a:cxn>
                      <a:cxn ang="0">
                        <a:pos x="33" y="33"/>
                      </a:cxn>
                      <a:cxn ang="0">
                        <a:pos x="18" y="34"/>
                      </a:cxn>
                      <a:cxn ang="0">
                        <a:pos x="11" y="58"/>
                      </a:cxn>
                      <a:cxn ang="0">
                        <a:pos x="14" y="44"/>
                      </a:cxn>
                      <a:cxn ang="0">
                        <a:pos x="0" y="33"/>
                      </a:cxn>
                      <a:cxn ang="0">
                        <a:pos x="15" y="13"/>
                      </a:cxn>
                      <a:cxn ang="0">
                        <a:pos x="35" y="3"/>
                      </a:cxn>
                    </a:cxnLst>
                    <a:rect l="0" t="0" r="r" b="b"/>
                    <a:pathLst>
                      <a:path w="52" h="58">
                        <a:moveTo>
                          <a:pt x="35" y="3"/>
                        </a:moveTo>
                        <a:cubicBezTo>
                          <a:pt x="41" y="4"/>
                          <a:pt x="45" y="8"/>
                          <a:pt x="51" y="10"/>
                        </a:cubicBezTo>
                        <a:cubicBezTo>
                          <a:pt x="49" y="19"/>
                          <a:pt x="52" y="10"/>
                          <a:pt x="44" y="15"/>
                        </a:cubicBezTo>
                        <a:cubicBezTo>
                          <a:pt x="38" y="19"/>
                          <a:pt x="41" y="30"/>
                          <a:pt x="33" y="33"/>
                        </a:cubicBezTo>
                        <a:cubicBezTo>
                          <a:pt x="29" y="30"/>
                          <a:pt x="18" y="34"/>
                          <a:pt x="18" y="34"/>
                        </a:cubicBezTo>
                        <a:cubicBezTo>
                          <a:pt x="15" y="42"/>
                          <a:pt x="18" y="53"/>
                          <a:pt x="11" y="58"/>
                        </a:cubicBezTo>
                        <a:cubicBezTo>
                          <a:pt x="3" y="55"/>
                          <a:pt x="10" y="47"/>
                          <a:pt x="14" y="44"/>
                        </a:cubicBezTo>
                        <a:cubicBezTo>
                          <a:pt x="11" y="32"/>
                          <a:pt x="6" y="42"/>
                          <a:pt x="0" y="33"/>
                        </a:cubicBezTo>
                        <a:cubicBezTo>
                          <a:pt x="2" y="24"/>
                          <a:pt x="5" y="16"/>
                          <a:pt x="15" y="13"/>
                        </a:cubicBezTo>
                        <a:cubicBezTo>
                          <a:pt x="18" y="0"/>
                          <a:pt x="17" y="3"/>
                          <a:pt x="35"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3" name="Freeform 13">
                    <a:extLst>
                      <a:ext uri="{FF2B5EF4-FFF2-40B4-BE49-F238E27FC236}">
                        <a16:creationId xmlns:a16="http://schemas.microsoft.com/office/drawing/2014/main" id="{C386E9F9-2121-4B44-8896-8216BBCD65F4}"/>
                      </a:ext>
                    </a:extLst>
                  </p:cNvPr>
                  <p:cNvSpPr>
                    <a:spLocks noChangeAspect="1"/>
                  </p:cNvSpPr>
                  <p:nvPr/>
                </p:nvSpPr>
                <p:spPr bwMode="auto">
                  <a:xfrm>
                    <a:off x="3177" y="2031"/>
                    <a:ext cx="181" cy="157"/>
                  </a:xfrm>
                  <a:custGeom>
                    <a:avLst/>
                    <a:gdLst/>
                    <a:ahLst/>
                    <a:cxnLst>
                      <a:cxn ang="0">
                        <a:pos x="176" y="145"/>
                      </a:cxn>
                      <a:cxn ang="0">
                        <a:pos x="181" y="121"/>
                      </a:cxn>
                      <a:cxn ang="0">
                        <a:pos x="169" y="101"/>
                      </a:cxn>
                      <a:cxn ang="0">
                        <a:pos x="157" y="82"/>
                      </a:cxn>
                      <a:cxn ang="0">
                        <a:pos x="139" y="58"/>
                      </a:cxn>
                      <a:cxn ang="0">
                        <a:pos x="155" y="45"/>
                      </a:cxn>
                      <a:cxn ang="0">
                        <a:pos x="166" y="41"/>
                      </a:cxn>
                      <a:cxn ang="0">
                        <a:pos x="173" y="21"/>
                      </a:cxn>
                      <a:cxn ang="0">
                        <a:pos x="169" y="5"/>
                      </a:cxn>
                      <a:cxn ang="0">
                        <a:pos x="168" y="1"/>
                      </a:cxn>
                      <a:cxn ang="0">
                        <a:pos x="157" y="7"/>
                      </a:cxn>
                      <a:cxn ang="0">
                        <a:pos x="139" y="12"/>
                      </a:cxn>
                      <a:cxn ang="0">
                        <a:pos x="74" y="18"/>
                      </a:cxn>
                      <a:cxn ang="0">
                        <a:pos x="50" y="33"/>
                      </a:cxn>
                      <a:cxn ang="0">
                        <a:pos x="20" y="49"/>
                      </a:cxn>
                      <a:cxn ang="0">
                        <a:pos x="11" y="55"/>
                      </a:cxn>
                      <a:cxn ang="0">
                        <a:pos x="2" y="65"/>
                      </a:cxn>
                      <a:cxn ang="0">
                        <a:pos x="10" y="89"/>
                      </a:cxn>
                      <a:cxn ang="0">
                        <a:pos x="17" y="101"/>
                      </a:cxn>
                      <a:cxn ang="0">
                        <a:pos x="26" y="111"/>
                      </a:cxn>
                      <a:cxn ang="0">
                        <a:pos x="53" y="114"/>
                      </a:cxn>
                      <a:cxn ang="0">
                        <a:pos x="54" y="126"/>
                      </a:cxn>
                      <a:cxn ang="0">
                        <a:pos x="58" y="132"/>
                      </a:cxn>
                      <a:cxn ang="0">
                        <a:pos x="58" y="144"/>
                      </a:cxn>
                      <a:cxn ang="0">
                        <a:pos x="85" y="131"/>
                      </a:cxn>
                      <a:cxn ang="0">
                        <a:pos x="109" y="138"/>
                      </a:cxn>
                      <a:cxn ang="0">
                        <a:pos x="119" y="147"/>
                      </a:cxn>
                      <a:cxn ang="0">
                        <a:pos x="128" y="150"/>
                      </a:cxn>
                      <a:cxn ang="0">
                        <a:pos x="146" y="154"/>
                      </a:cxn>
                      <a:cxn ang="0">
                        <a:pos x="176" y="145"/>
                      </a:cxn>
                    </a:cxnLst>
                    <a:rect l="0" t="0" r="r" b="b"/>
                    <a:pathLst>
                      <a:path w="181" h="157">
                        <a:moveTo>
                          <a:pt x="176" y="145"/>
                        </a:moveTo>
                        <a:cubicBezTo>
                          <a:pt x="165" y="141"/>
                          <a:pt x="179" y="128"/>
                          <a:pt x="181" y="121"/>
                        </a:cubicBezTo>
                        <a:cubicBezTo>
                          <a:pt x="179" y="111"/>
                          <a:pt x="178" y="107"/>
                          <a:pt x="169" y="101"/>
                        </a:cubicBezTo>
                        <a:cubicBezTo>
                          <a:pt x="166" y="95"/>
                          <a:pt x="162" y="87"/>
                          <a:pt x="157" y="82"/>
                        </a:cubicBezTo>
                        <a:cubicBezTo>
                          <a:pt x="154" y="73"/>
                          <a:pt x="142" y="68"/>
                          <a:pt x="139" y="58"/>
                        </a:cubicBezTo>
                        <a:cubicBezTo>
                          <a:pt x="140" y="45"/>
                          <a:pt x="143" y="46"/>
                          <a:pt x="155" y="45"/>
                        </a:cubicBezTo>
                        <a:cubicBezTo>
                          <a:pt x="158" y="43"/>
                          <a:pt x="166" y="41"/>
                          <a:pt x="166" y="41"/>
                        </a:cubicBezTo>
                        <a:cubicBezTo>
                          <a:pt x="169" y="37"/>
                          <a:pt x="172" y="27"/>
                          <a:pt x="173" y="21"/>
                        </a:cubicBezTo>
                        <a:cubicBezTo>
                          <a:pt x="175" y="15"/>
                          <a:pt x="174" y="8"/>
                          <a:pt x="169" y="5"/>
                        </a:cubicBezTo>
                        <a:cubicBezTo>
                          <a:pt x="169" y="4"/>
                          <a:pt x="169" y="1"/>
                          <a:pt x="168" y="1"/>
                        </a:cubicBezTo>
                        <a:cubicBezTo>
                          <a:pt x="164" y="0"/>
                          <a:pt x="157" y="7"/>
                          <a:pt x="157" y="7"/>
                        </a:cubicBezTo>
                        <a:cubicBezTo>
                          <a:pt x="153" y="18"/>
                          <a:pt x="157" y="13"/>
                          <a:pt x="139" y="12"/>
                        </a:cubicBezTo>
                        <a:cubicBezTo>
                          <a:pt x="116" y="14"/>
                          <a:pt x="98" y="17"/>
                          <a:pt x="74" y="18"/>
                        </a:cubicBezTo>
                        <a:cubicBezTo>
                          <a:pt x="69" y="26"/>
                          <a:pt x="58" y="28"/>
                          <a:pt x="50" y="33"/>
                        </a:cubicBezTo>
                        <a:cubicBezTo>
                          <a:pt x="40" y="39"/>
                          <a:pt x="29" y="43"/>
                          <a:pt x="20" y="49"/>
                        </a:cubicBezTo>
                        <a:cubicBezTo>
                          <a:pt x="17" y="53"/>
                          <a:pt x="15" y="52"/>
                          <a:pt x="11" y="55"/>
                        </a:cubicBezTo>
                        <a:cubicBezTo>
                          <a:pt x="10" y="58"/>
                          <a:pt x="5" y="63"/>
                          <a:pt x="2" y="65"/>
                        </a:cubicBezTo>
                        <a:cubicBezTo>
                          <a:pt x="0" y="74"/>
                          <a:pt x="2" y="84"/>
                          <a:pt x="10" y="89"/>
                        </a:cubicBezTo>
                        <a:cubicBezTo>
                          <a:pt x="11" y="94"/>
                          <a:pt x="13" y="98"/>
                          <a:pt x="17" y="101"/>
                        </a:cubicBezTo>
                        <a:cubicBezTo>
                          <a:pt x="18" y="106"/>
                          <a:pt x="21" y="109"/>
                          <a:pt x="26" y="111"/>
                        </a:cubicBezTo>
                        <a:cubicBezTo>
                          <a:pt x="31" y="118"/>
                          <a:pt x="46" y="113"/>
                          <a:pt x="53" y="114"/>
                        </a:cubicBezTo>
                        <a:cubicBezTo>
                          <a:pt x="60" y="119"/>
                          <a:pt x="47" y="116"/>
                          <a:pt x="54" y="126"/>
                        </a:cubicBezTo>
                        <a:cubicBezTo>
                          <a:pt x="55" y="128"/>
                          <a:pt x="58" y="132"/>
                          <a:pt x="58" y="132"/>
                        </a:cubicBezTo>
                        <a:cubicBezTo>
                          <a:pt x="58" y="136"/>
                          <a:pt x="55" y="141"/>
                          <a:pt x="58" y="144"/>
                        </a:cubicBezTo>
                        <a:cubicBezTo>
                          <a:pt x="62" y="144"/>
                          <a:pt x="77" y="132"/>
                          <a:pt x="85" y="131"/>
                        </a:cubicBezTo>
                        <a:cubicBezTo>
                          <a:pt x="93" y="132"/>
                          <a:pt x="101" y="131"/>
                          <a:pt x="109" y="138"/>
                        </a:cubicBezTo>
                        <a:cubicBezTo>
                          <a:pt x="110" y="141"/>
                          <a:pt x="115" y="145"/>
                          <a:pt x="119" y="147"/>
                        </a:cubicBezTo>
                        <a:cubicBezTo>
                          <a:pt x="122" y="148"/>
                          <a:pt x="128" y="150"/>
                          <a:pt x="128" y="150"/>
                        </a:cubicBezTo>
                        <a:cubicBezTo>
                          <a:pt x="135" y="157"/>
                          <a:pt x="134" y="155"/>
                          <a:pt x="146" y="154"/>
                        </a:cubicBezTo>
                        <a:cubicBezTo>
                          <a:pt x="160" y="149"/>
                          <a:pt x="151" y="150"/>
                          <a:pt x="176" y="145"/>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57" name="Freeform 14">
                  <a:extLst>
                    <a:ext uri="{FF2B5EF4-FFF2-40B4-BE49-F238E27FC236}">
                      <a16:creationId xmlns:a16="http://schemas.microsoft.com/office/drawing/2014/main" id="{18A40B5C-953F-49D0-A5B4-DD003014C7F3}"/>
                    </a:ext>
                  </a:extLst>
                </p:cNvPr>
                <p:cNvSpPr>
                  <a:spLocks noChangeAspect="1"/>
                </p:cNvSpPr>
                <p:nvPr>
                  <p:custDataLst>
                    <p:tags r:id="rId90"/>
                  </p:custDataLst>
                </p:nvPr>
              </p:nvSpPr>
              <p:spPr bwMode="auto">
                <a:xfrm>
                  <a:off x="3312" y="1837"/>
                  <a:ext cx="275" cy="249"/>
                </a:xfrm>
                <a:custGeom>
                  <a:avLst/>
                  <a:gdLst/>
                  <a:ahLst/>
                  <a:cxnLst>
                    <a:cxn ang="0">
                      <a:pos x="172" y="927"/>
                    </a:cxn>
                    <a:cxn ang="0">
                      <a:pos x="312" y="967"/>
                    </a:cxn>
                    <a:cxn ang="0">
                      <a:pos x="372" y="991"/>
                    </a:cxn>
                    <a:cxn ang="0">
                      <a:pos x="384" y="995"/>
                    </a:cxn>
                    <a:cxn ang="0">
                      <a:pos x="428" y="967"/>
                    </a:cxn>
                    <a:cxn ang="0">
                      <a:pos x="480" y="843"/>
                    </a:cxn>
                    <a:cxn ang="0">
                      <a:pos x="552" y="803"/>
                    </a:cxn>
                    <a:cxn ang="0">
                      <a:pos x="576" y="679"/>
                    </a:cxn>
                    <a:cxn ang="0">
                      <a:pos x="660" y="719"/>
                    </a:cxn>
                    <a:cxn ang="0">
                      <a:pos x="748" y="711"/>
                    </a:cxn>
                    <a:cxn ang="0">
                      <a:pos x="756" y="639"/>
                    </a:cxn>
                    <a:cxn ang="0">
                      <a:pos x="792" y="615"/>
                    </a:cxn>
                    <a:cxn ang="0">
                      <a:pos x="1008" y="623"/>
                    </a:cxn>
                    <a:cxn ang="0">
                      <a:pos x="1052" y="603"/>
                    </a:cxn>
                    <a:cxn ang="0">
                      <a:pos x="1076" y="575"/>
                    </a:cxn>
                    <a:cxn ang="0">
                      <a:pos x="1104" y="527"/>
                    </a:cxn>
                    <a:cxn ang="0">
                      <a:pos x="1020" y="320"/>
                    </a:cxn>
                    <a:cxn ang="0">
                      <a:pos x="972" y="252"/>
                    </a:cxn>
                    <a:cxn ang="0">
                      <a:pos x="936" y="52"/>
                    </a:cxn>
                    <a:cxn ang="0">
                      <a:pos x="948" y="4"/>
                    </a:cxn>
                    <a:cxn ang="0">
                      <a:pos x="872" y="0"/>
                    </a:cxn>
                    <a:cxn ang="0">
                      <a:pos x="708" y="16"/>
                    </a:cxn>
                    <a:cxn ang="0">
                      <a:pos x="680" y="48"/>
                    </a:cxn>
                    <a:cxn ang="0">
                      <a:pos x="632" y="256"/>
                    </a:cxn>
                    <a:cxn ang="0">
                      <a:pos x="476" y="276"/>
                    </a:cxn>
                    <a:cxn ang="0">
                      <a:pos x="244" y="252"/>
                    </a:cxn>
                    <a:cxn ang="0">
                      <a:pos x="144" y="256"/>
                    </a:cxn>
                    <a:cxn ang="0">
                      <a:pos x="108" y="280"/>
                    </a:cxn>
                    <a:cxn ang="0">
                      <a:pos x="0" y="480"/>
                    </a:cxn>
                    <a:cxn ang="0">
                      <a:pos x="4" y="507"/>
                    </a:cxn>
                    <a:cxn ang="0">
                      <a:pos x="12" y="496"/>
                    </a:cxn>
                    <a:cxn ang="0">
                      <a:pos x="36" y="480"/>
                    </a:cxn>
                    <a:cxn ang="0">
                      <a:pos x="60" y="444"/>
                    </a:cxn>
                    <a:cxn ang="0">
                      <a:pos x="84" y="436"/>
                    </a:cxn>
                    <a:cxn ang="0">
                      <a:pos x="140" y="519"/>
                    </a:cxn>
                    <a:cxn ang="0">
                      <a:pos x="248" y="543"/>
                    </a:cxn>
                    <a:cxn ang="0">
                      <a:pos x="284" y="527"/>
                    </a:cxn>
                    <a:cxn ang="0">
                      <a:pos x="356" y="535"/>
                    </a:cxn>
                    <a:cxn ang="0">
                      <a:pos x="368" y="575"/>
                    </a:cxn>
                    <a:cxn ang="0">
                      <a:pos x="216" y="631"/>
                    </a:cxn>
                    <a:cxn ang="0">
                      <a:pos x="192" y="639"/>
                    </a:cxn>
                    <a:cxn ang="0">
                      <a:pos x="180" y="647"/>
                    </a:cxn>
                    <a:cxn ang="0">
                      <a:pos x="108" y="743"/>
                    </a:cxn>
                    <a:cxn ang="0">
                      <a:pos x="120" y="783"/>
                    </a:cxn>
                    <a:cxn ang="0">
                      <a:pos x="140" y="823"/>
                    </a:cxn>
                    <a:cxn ang="0">
                      <a:pos x="108" y="923"/>
                    </a:cxn>
                    <a:cxn ang="0">
                      <a:pos x="116" y="935"/>
                    </a:cxn>
                    <a:cxn ang="0">
                      <a:pos x="172" y="927"/>
                    </a:cxn>
                  </a:cxnLst>
                  <a:rect l="0" t="0" r="r" b="b"/>
                  <a:pathLst>
                    <a:path w="1104" h="995">
                      <a:moveTo>
                        <a:pt x="172" y="927"/>
                      </a:moveTo>
                      <a:cubicBezTo>
                        <a:pt x="228" y="935"/>
                        <a:pt x="260" y="955"/>
                        <a:pt x="312" y="967"/>
                      </a:cubicBezTo>
                      <a:cubicBezTo>
                        <a:pt x="336" y="971"/>
                        <a:pt x="352" y="983"/>
                        <a:pt x="372" y="991"/>
                      </a:cubicBezTo>
                      <a:cubicBezTo>
                        <a:pt x="376" y="991"/>
                        <a:pt x="384" y="995"/>
                        <a:pt x="384" y="995"/>
                      </a:cubicBezTo>
                      <a:cubicBezTo>
                        <a:pt x="412" y="987"/>
                        <a:pt x="404" y="983"/>
                        <a:pt x="428" y="967"/>
                      </a:cubicBezTo>
                      <a:cubicBezTo>
                        <a:pt x="440" y="927"/>
                        <a:pt x="448" y="875"/>
                        <a:pt x="480" y="843"/>
                      </a:cubicBezTo>
                      <a:cubicBezTo>
                        <a:pt x="500" y="823"/>
                        <a:pt x="532" y="823"/>
                        <a:pt x="552" y="803"/>
                      </a:cubicBezTo>
                      <a:cubicBezTo>
                        <a:pt x="564" y="763"/>
                        <a:pt x="532" y="695"/>
                        <a:pt x="576" y="679"/>
                      </a:cubicBezTo>
                      <a:cubicBezTo>
                        <a:pt x="604" y="687"/>
                        <a:pt x="636" y="703"/>
                        <a:pt x="660" y="719"/>
                      </a:cubicBezTo>
                      <a:cubicBezTo>
                        <a:pt x="688" y="715"/>
                        <a:pt x="724" y="727"/>
                        <a:pt x="748" y="711"/>
                      </a:cubicBezTo>
                      <a:cubicBezTo>
                        <a:pt x="808" y="671"/>
                        <a:pt x="732" y="667"/>
                        <a:pt x="756" y="639"/>
                      </a:cubicBezTo>
                      <a:cubicBezTo>
                        <a:pt x="764" y="627"/>
                        <a:pt x="792" y="615"/>
                        <a:pt x="792" y="615"/>
                      </a:cubicBezTo>
                      <a:cubicBezTo>
                        <a:pt x="944" y="631"/>
                        <a:pt x="872" y="627"/>
                        <a:pt x="1008" y="623"/>
                      </a:cubicBezTo>
                      <a:cubicBezTo>
                        <a:pt x="1024" y="615"/>
                        <a:pt x="1036" y="611"/>
                        <a:pt x="1052" y="603"/>
                      </a:cubicBezTo>
                      <a:cubicBezTo>
                        <a:pt x="1056" y="587"/>
                        <a:pt x="1060" y="579"/>
                        <a:pt x="1076" y="575"/>
                      </a:cubicBezTo>
                      <a:cubicBezTo>
                        <a:pt x="1084" y="555"/>
                        <a:pt x="1096" y="547"/>
                        <a:pt x="1104" y="527"/>
                      </a:cubicBezTo>
                      <a:cubicBezTo>
                        <a:pt x="1100" y="476"/>
                        <a:pt x="1068" y="352"/>
                        <a:pt x="1020" y="320"/>
                      </a:cubicBezTo>
                      <a:cubicBezTo>
                        <a:pt x="1008" y="296"/>
                        <a:pt x="984" y="280"/>
                        <a:pt x="972" y="252"/>
                      </a:cubicBezTo>
                      <a:cubicBezTo>
                        <a:pt x="960" y="184"/>
                        <a:pt x="956" y="116"/>
                        <a:pt x="936" y="52"/>
                      </a:cubicBezTo>
                      <a:cubicBezTo>
                        <a:pt x="932" y="44"/>
                        <a:pt x="956" y="8"/>
                        <a:pt x="948" y="4"/>
                      </a:cubicBezTo>
                      <a:cubicBezTo>
                        <a:pt x="932" y="0"/>
                        <a:pt x="888" y="0"/>
                        <a:pt x="872" y="0"/>
                      </a:cubicBezTo>
                      <a:cubicBezTo>
                        <a:pt x="816" y="4"/>
                        <a:pt x="764" y="8"/>
                        <a:pt x="708" y="16"/>
                      </a:cubicBezTo>
                      <a:cubicBezTo>
                        <a:pt x="680" y="36"/>
                        <a:pt x="688" y="24"/>
                        <a:pt x="680" y="48"/>
                      </a:cubicBezTo>
                      <a:cubicBezTo>
                        <a:pt x="680" y="76"/>
                        <a:pt x="660" y="236"/>
                        <a:pt x="632" y="256"/>
                      </a:cubicBezTo>
                      <a:cubicBezTo>
                        <a:pt x="600" y="280"/>
                        <a:pt x="480" y="276"/>
                        <a:pt x="476" y="276"/>
                      </a:cubicBezTo>
                      <a:cubicBezTo>
                        <a:pt x="392" y="272"/>
                        <a:pt x="324" y="260"/>
                        <a:pt x="244" y="252"/>
                      </a:cubicBezTo>
                      <a:cubicBezTo>
                        <a:pt x="212" y="252"/>
                        <a:pt x="176" y="252"/>
                        <a:pt x="144" y="256"/>
                      </a:cubicBezTo>
                      <a:cubicBezTo>
                        <a:pt x="128" y="260"/>
                        <a:pt x="108" y="280"/>
                        <a:pt x="108" y="280"/>
                      </a:cubicBezTo>
                      <a:cubicBezTo>
                        <a:pt x="84" y="316"/>
                        <a:pt x="16" y="440"/>
                        <a:pt x="0" y="480"/>
                      </a:cubicBezTo>
                      <a:cubicBezTo>
                        <a:pt x="0" y="488"/>
                        <a:pt x="0" y="499"/>
                        <a:pt x="4" y="507"/>
                      </a:cubicBezTo>
                      <a:cubicBezTo>
                        <a:pt x="8" y="511"/>
                        <a:pt x="8" y="499"/>
                        <a:pt x="12" y="496"/>
                      </a:cubicBezTo>
                      <a:cubicBezTo>
                        <a:pt x="20" y="488"/>
                        <a:pt x="36" y="480"/>
                        <a:pt x="36" y="480"/>
                      </a:cubicBezTo>
                      <a:cubicBezTo>
                        <a:pt x="44" y="468"/>
                        <a:pt x="48" y="448"/>
                        <a:pt x="60" y="444"/>
                      </a:cubicBezTo>
                      <a:cubicBezTo>
                        <a:pt x="68" y="440"/>
                        <a:pt x="84" y="436"/>
                        <a:pt x="84" y="436"/>
                      </a:cubicBezTo>
                      <a:cubicBezTo>
                        <a:pt x="128" y="444"/>
                        <a:pt x="120" y="488"/>
                        <a:pt x="140" y="519"/>
                      </a:cubicBezTo>
                      <a:cubicBezTo>
                        <a:pt x="156" y="583"/>
                        <a:pt x="136" y="551"/>
                        <a:pt x="248" y="543"/>
                      </a:cubicBezTo>
                      <a:cubicBezTo>
                        <a:pt x="276" y="535"/>
                        <a:pt x="264" y="539"/>
                        <a:pt x="284" y="527"/>
                      </a:cubicBezTo>
                      <a:cubicBezTo>
                        <a:pt x="308" y="527"/>
                        <a:pt x="340" y="515"/>
                        <a:pt x="356" y="535"/>
                      </a:cubicBezTo>
                      <a:cubicBezTo>
                        <a:pt x="364" y="547"/>
                        <a:pt x="368" y="575"/>
                        <a:pt x="368" y="575"/>
                      </a:cubicBezTo>
                      <a:cubicBezTo>
                        <a:pt x="320" y="623"/>
                        <a:pt x="268" y="623"/>
                        <a:pt x="216" y="631"/>
                      </a:cubicBezTo>
                      <a:cubicBezTo>
                        <a:pt x="208" y="635"/>
                        <a:pt x="200" y="635"/>
                        <a:pt x="192" y="639"/>
                      </a:cubicBezTo>
                      <a:cubicBezTo>
                        <a:pt x="188" y="643"/>
                        <a:pt x="184" y="647"/>
                        <a:pt x="180" y="647"/>
                      </a:cubicBezTo>
                      <a:cubicBezTo>
                        <a:pt x="166" y="664"/>
                        <a:pt x="118" y="720"/>
                        <a:pt x="108" y="743"/>
                      </a:cubicBezTo>
                      <a:cubicBezTo>
                        <a:pt x="104" y="763"/>
                        <a:pt x="100" y="775"/>
                        <a:pt x="120" y="783"/>
                      </a:cubicBezTo>
                      <a:cubicBezTo>
                        <a:pt x="124" y="803"/>
                        <a:pt x="124" y="811"/>
                        <a:pt x="140" y="823"/>
                      </a:cubicBezTo>
                      <a:cubicBezTo>
                        <a:pt x="148" y="855"/>
                        <a:pt x="124" y="895"/>
                        <a:pt x="108" y="923"/>
                      </a:cubicBezTo>
                      <a:cubicBezTo>
                        <a:pt x="112" y="927"/>
                        <a:pt x="112" y="931"/>
                        <a:pt x="116" y="935"/>
                      </a:cubicBezTo>
                      <a:cubicBezTo>
                        <a:pt x="128" y="935"/>
                        <a:pt x="140" y="923"/>
                        <a:pt x="172" y="92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58" name="Group 15">
                  <a:extLst>
                    <a:ext uri="{FF2B5EF4-FFF2-40B4-BE49-F238E27FC236}">
                      <a16:creationId xmlns:a16="http://schemas.microsoft.com/office/drawing/2014/main" id="{3BAEE573-2365-4780-84B5-28AEE062EAE9}"/>
                    </a:ext>
                  </a:extLst>
                </p:cNvPr>
                <p:cNvGrpSpPr>
                  <a:grpSpLocks/>
                </p:cNvGrpSpPr>
                <p:nvPr>
                  <p:custDataLst>
                    <p:tags r:id="rId91"/>
                  </p:custDataLst>
                </p:nvPr>
              </p:nvGrpSpPr>
              <p:grpSpPr bwMode="auto">
                <a:xfrm>
                  <a:off x="3220" y="3307"/>
                  <a:ext cx="549" cy="518"/>
                  <a:chOff x="4862" y="8018"/>
                  <a:chExt cx="2196" cy="2072"/>
                </a:xfrm>
                <a:grpFill/>
              </p:grpSpPr>
              <p:sp>
                <p:nvSpPr>
                  <p:cNvPr id="449" name="Freeform 16">
                    <a:extLst>
                      <a:ext uri="{FF2B5EF4-FFF2-40B4-BE49-F238E27FC236}">
                        <a16:creationId xmlns:a16="http://schemas.microsoft.com/office/drawing/2014/main" id="{2531A104-F70C-474F-A309-D453EDD4F4B0}"/>
                      </a:ext>
                    </a:extLst>
                  </p:cNvPr>
                  <p:cNvSpPr>
                    <a:spLocks noChangeAspect="1"/>
                  </p:cNvSpPr>
                  <p:nvPr/>
                </p:nvSpPr>
                <p:spPr bwMode="auto">
                  <a:xfrm>
                    <a:off x="5803" y="9748"/>
                    <a:ext cx="62" cy="93"/>
                  </a:xfrm>
                  <a:custGeom>
                    <a:avLst/>
                    <a:gdLst/>
                    <a:ahLst/>
                    <a:cxnLst>
                      <a:cxn ang="0">
                        <a:pos x="3" y="0"/>
                      </a:cxn>
                      <a:cxn ang="0">
                        <a:pos x="14" y="8"/>
                      </a:cxn>
                      <a:cxn ang="0">
                        <a:pos x="10" y="18"/>
                      </a:cxn>
                      <a:cxn ang="0">
                        <a:pos x="6" y="24"/>
                      </a:cxn>
                      <a:cxn ang="0">
                        <a:pos x="0" y="12"/>
                      </a:cxn>
                      <a:cxn ang="0">
                        <a:pos x="3" y="0"/>
                      </a:cxn>
                    </a:cxnLst>
                    <a:rect l="0" t="0" r="r" b="b"/>
                    <a:pathLst>
                      <a:path w="15" h="24">
                        <a:moveTo>
                          <a:pt x="3" y="0"/>
                        </a:moveTo>
                        <a:cubicBezTo>
                          <a:pt x="11" y="1"/>
                          <a:pt x="13" y="0"/>
                          <a:pt x="14" y="8"/>
                        </a:cubicBezTo>
                        <a:cubicBezTo>
                          <a:pt x="12" y="19"/>
                          <a:pt x="15" y="12"/>
                          <a:pt x="10" y="18"/>
                        </a:cubicBezTo>
                        <a:cubicBezTo>
                          <a:pt x="9" y="20"/>
                          <a:pt x="6" y="24"/>
                          <a:pt x="6" y="24"/>
                        </a:cubicBezTo>
                        <a:cubicBezTo>
                          <a:pt x="3" y="21"/>
                          <a:pt x="0" y="12"/>
                          <a:pt x="0" y="12"/>
                        </a:cubicBezTo>
                        <a:cubicBezTo>
                          <a:pt x="1" y="8"/>
                          <a:pt x="2" y="4"/>
                          <a:pt x="3"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0" name="Freeform 17">
                    <a:extLst>
                      <a:ext uri="{FF2B5EF4-FFF2-40B4-BE49-F238E27FC236}">
                        <a16:creationId xmlns:a16="http://schemas.microsoft.com/office/drawing/2014/main" id="{9A941205-4A5E-4467-AE22-7792533CF744}"/>
                      </a:ext>
                    </a:extLst>
                  </p:cNvPr>
                  <p:cNvSpPr>
                    <a:spLocks noChangeAspect="1"/>
                  </p:cNvSpPr>
                  <p:nvPr/>
                </p:nvSpPr>
                <p:spPr bwMode="auto">
                  <a:xfrm>
                    <a:off x="4863" y="8864"/>
                    <a:ext cx="137" cy="112"/>
                  </a:xfrm>
                  <a:custGeom>
                    <a:avLst/>
                    <a:gdLst/>
                    <a:ahLst/>
                    <a:cxnLst>
                      <a:cxn ang="0">
                        <a:pos x="16" y="1"/>
                      </a:cxn>
                      <a:cxn ang="0">
                        <a:pos x="14" y="13"/>
                      </a:cxn>
                      <a:cxn ang="0">
                        <a:pos x="23" y="19"/>
                      </a:cxn>
                      <a:cxn ang="0">
                        <a:pos x="34" y="26"/>
                      </a:cxn>
                      <a:cxn ang="0">
                        <a:pos x="23" y="17"/>
                      </a:cxn>
                      <a:cxn ang="0">
                        <a:pos x="19" y="2"/>
                      </a:cxn>
                      <a:cxn ang="0">
                        <a:pos x="11" y="0"/>
                      </a:cxn>
                      <a:cxn ang="0">
                        <a:pos x="16" y="1"/>
                      </a:cxn>
                    </a:cxnLst>
                    <a:rect l="0" t="0" r="r" b="b"/>
                    <a:pathLst>
                      <a:path w="34" h="29">
                        <a:moveTo>
                          <a:pt x="16" y="1"/>
                        </a:moveTo>
                        <a:cubicBezTo>
                          <a:pt x="2" y="3"/>
                          <a:pt x="0" y="8"/>
                          <a:pt x="14" y="13"/>
                        </a:cubicBezTo>
                        <a:cubicBezTo>
                          <a:pt x="17" y="16"/>
                          <a:pt x="20" y="17"/>
                          <a:pt x="23" y="19"/>
                        </a:cubicBezTo>
                        <a:cubicBezTo>
                          <a:pt x="26" y="28"/>
                          <a:pt x="25" y="29"/>
                          <a:pt x="34" y="26"/>
                        </a:cubicBezTo>
                        <a:cubicBezTo>
                          <a:pt x="33" y="22"/>
                          <a:pt x="27" y="21"/>
                          <a:pt x="23" y="17"/>
                        </a:cubicBezTo>
                        <a:cubicBezTo>
                          <a:pt x="22" y="14"/>
                          <a:pt x="21" y="4"/>
                          <a:pt x="19" y="2"/>
                        </a:cubicBezTo>
                        <a:cubicBezTo>
                          <a:pt x="17" y="0"/>
                          <a:pt x="11" y="0"/>
                          <a:pt x="11" y="0"/>
                        </a:cubicBezTo>
                        <a:cubicBezTo>
                          <a:pt x="11" y="0"/>
                          <a:pt x="14" y="1"/>
                          <a:pt x="16" y="1"/>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1" name="Freeform 18">
                    <a:extLst>
                      <a:ext uri="{FF2B5EF4-FFF2-40B4-BE49-F238E27FC236}">
                        <a16:creationId xmlns:a16="http://schemas.microsoft.com/office/drawing/2014/main" id="{80EDB990-39E2-4ADA-AE51-623EDECCF651}"/>
                      </a:ext>
                    </a:extLst>
                  </p:cNvPr>
                  <p:cNvSpPr>
                    <a:spLocks noChangeAspect="1"/>
                  </p:cNvSpPr>
                  <p:nvPr/>
                </p:nvSpPr>
                <p:spPr bwMode="auto">
                  <a:xfrm>
                    <a:off x="5125" y="9113"/>
                    <a:ext cx="62" cy="87"/>
                  </a:xfrm>
                  <a:custGeom>
                    <a:avLst/>
                    <a:gdLst/>
                    <a:ahLst/>
                    <a:cxnLst>
                      <a:cxn ang="0">
                        <a:pos x="8" y="0"/>
                      </a:cxn>
                      <a:cxn ang="0">
                        <a:pos x="15" y="8"/>
                      </a:cxn>
                      <a:cxn ang="0">
                        <a:pos x="8" y="23"/>
                      </a:cxn>
                      <a:cxn ang="0">
                        <a:pos x="0" y="16"/>
                      </a:cxn>
                      <a:cxn ang="0">
                        <a:pos x="8" y="0"/>
                      </a:cxn>
                    </a:cxnLst>
                    <a:rect l="0" t="0" r="r" b="b"/>
                    <a:pathLst>
                      <a:path w="16" h="23">
                        <a:moveTo>
                          <a:pt x="8" y="0"/>
                        </a:moveTo>
                        <a:cubicBezTo>
                          <a:pt x="11" y="3"/>
                          <a:pt x="14" y="4"/>
                          <a:pt x="15" y="8"/>
                        </a:cubicBezTo>
                        <a:cubicBezTo>
                          <a:pt x="14" y="19"/>
                          <a:pt x="16" y="20"/>
                          <a:pt x="8" y="23"/>
                        </a:cubicBezTo>
                        <a:cubicBezTo>
                          <a:pt x="2" y="22"/>
                          <a:pt x="5" y="19"/>
                          <a:pt x="0" y="16"/>
                        </a:cubicBezTo>
                        <a:cubicBezTo>
                          <a:pt x="1" y="13"/>
                          <a:pt x="8" y="0"/>
                          <a:pt x="8"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2" name="Freeform 19">
                    <a:extLst>
                      <a:ext uri="{FF2B5EF4-FFF2-40B4-BE49-F238E27FC236}">
                        <a16:creationId xmlns:a16="http://schemas.microsoft.com/office/drawing/2014/main" id="{1A27CEC4-31D2-455E-A28C-473EA245D3CC}"/>
                      </a:ext>
                    </a:extLst>
                  </p:cNvPr>
                  <p:cNvSpPr>
                    <a:spLocks noChangeAspect="1"/>
                  </p:cNvSpPr>
                  <p:nvPr/>
                </p:nvSpPr>
                <p:spPr bwMode="auto">
                  <a:xfrm>
                    <a:off x="5100" y="9200"/>
                    <a:ext cx="124" cy="143"/>
                  </a:xfrm>
                  <a:custGeom>
                    <a:avLst/>
                    <a:gdLst/>
                    <a:ahLst/>
                    <a:cxnLst>
                      <a:cxn ang="0">
                        <a:pos x="16" y="6"/>
                      </a:cxn>
                      <a:cxn ang="0">
                        <a:pos x="24" y="13"/>
                      </a:cxn>
                      <a:cxn ang="0">
                        <a:pos x="27" y="24"/>
                      </a:cxn>
                      <a:cxn ang="0">
                        <a:pos x="24" y="36"/>
                      </a:cxn>
                      <a:cxn ang="0">
                        <a:pos x="14" y="34"/>
                      </a:cxn>
                      <a:cxn ang="0">
                        <a:pos x="8" y="36"/>
                      </a:cxn>
                      <a:cxn ang="0">
                        <a:pos x="0" y="28"/>
                      </a:cxn>
                      <a:cxn ang="0">
                        <a:pos x="11" y="19"/>
                      </a:cxn>
                      <a:cxn ang="0">
                        <a:pos x="12" y="2"/>
                      </a:cxn>
                      <a:cxn ang="0">
                        <a:pos x="16" y="6"/>
                      </a:cxn>
                    </a:cxnLst>
                    <a:rect l="0" t="0" r="r" b="b"/>
                    <a:pathLst>
                      <a:path w="31" h="36">
                        <a:moveTo>
                          <a:pt x="16" y="6"/>
                        </a:moveTo>
                        <a:cubicBezTo>
                          <a:pt x="20" y="8"/>
                          <a:pt x="23" y="9"/>
                          <a:pt x="24" y="13"/>
                        </a:cubicBezTo>
                        <a:cubicBezTo>
                          <a:pt x="23" y="19"/>
                          <a:pt x="21" y="22"/>
                          <a:pt x="27" y="24"/>
                        </a:cubicBezTo>
                        <a:cubicBezTo>
                          <a:pt x="28" y="29"/>
                          <a:pt x="31" y="34"/>
                          <a:pt x="24" y="36"/>
                        </a:cubicBezTo>
                        <a:cubicBezTo>
                          <a:pt x="21" y="35"/>
                          <a:pt x="17" y="34"/>
                          <a:pt x="14" y="34"/>
                        </a:cubicBezTo>
                        <a:cubicBezTo>
                          <a:pt x="12" y="34"/>
                          <a:pt x="8" y="36"/>
                          <a:pt x="8" y="36"/>
                        </a:cubicBezTo>
                        <a:cubicBezTo>
                          <a:pt x="5" y="31"/>
                          <a:pt x="3" y="33"/>
                          <a:pt x="0" y="28"/>
                        </a:cubicBezTo>
                        <a:cubicBezTo>
                          <a:pt x="3" y="23"/>
                          <a:pt x="6" y="21"/>
                          <a:pt x="11" y="19"/>
                        </a:cubicBezTo>
                        <a:cubicBezTo>
                          <a:pt x="11" y="13"/>
                          <a:pt x="11" y="8"/>
                          <a:pt x="12" y="2"/>
                        </a:cubicBezTo>
                        <a:cubicBezTo>
                          <a:pt x="12" y="0"/>
                          <a:pt x="16" y="4"/>
                          <a:pt x="16" y="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3" name="Freeform 20">
                    <a:extLst>
                      <a:ext uri="{FF2B5EF4-FFF2-40B4-BE49-F238E27FC236}">
                        <a16:creationId xmlns:a16="http://schemas.microsoft.com/office/drawing/2014/main" id="{87BA2814-2B8F-4797-99E6-0C20E478356F}"/>
                      </a:ext>
                    </a:extLst>
                  </p:cNvPr>
                  <p:cNvSpPr>
                    <a:spLocks noChangeAspect="1"/>
                  </p:cNvSpPr>
                  <p:nvPr/>
                </p:nvSpPr>
                <p:spPr bwMode="auto">
                  <a:xfrm>
                    <a:off x="5181" y="9368"/>
                    <a:ext cx="106" cy="87"/>
                  </a:xfrm>
                  <a:custGeom>
                    <a:avLst/>
                    <a:gdLst/>
                    <a:ahLst/>
                    <a:cxnLst>
                      <a:cxn ang="0">
                        <a:pos x="5" y="4"/>
                      </a:cxn>
                      <a:cxn ang="0">
                        <a:pos x="26" y="15"/>
                      </a:cxn>
                      <a:cxn ang="0">
                        <a:pos x="18" y="22"/>
                      </a:cxn>
                      <a:cxn ang="0">
                        <a:pos x="13" y="21"/>
                      </a:cxn>
                      <a:cxn ang="0">
                        <a:pos x="11" y="18"/>
                      </a:cxn>
                      <a:cxn ang="0">
                        <a:pos x="2" y="15"/>
                      </a:cxn>
                      <a:cxn ang="0">
                        <a:pos x="5" y="5"/>
                      </a:cxn>
                      <a:cxn ang="0">
                        <a:pos x="5" y="4"/>
                      </a:cxn>
                    </a:cxnLst>
                    <a:rect l="0" t="0" r="r" b="b"/>
                    <a:pathLst>
                      <a:path w="26" h="22">
                        <a:moveTo>
                          <a:pt x="5" y="4"/>
                        </a:moveTo>
                        <a:cubicBezTo>
                          <a:pt x="15" y="5"/>
                          <a:pt x="17" y="12"/>
                          <a:pt x="26" y="15"/>
                        </a:cubicBezTo>
                        <a:cubicBezTo>
                          <a:pt x="24" y="20"/>
                          <a:pt x="24" y="21"/>
                          <a:pt x="18" y="22"/>
                        </a:cubicBezTo>
                        <a:cubicBezTo>
                          <a:pt x="16" y="22"/>
                          <a:pt x="14" y="22"/>
                          <a:pt x="13" y="21"/>
                        </a:cubicBezTo>
                        <a:cubicBezTo>
                          <a:pt x="12" y="20"/>
                          <a:pt x="12" y="19"/>
                          <a:pt x="11" y="18"/>
                        </a:cubicBezTo>
                        <a:cubicBezTo>
                          <a:pt x="8" y="16"/>
                          <a:pt x="2" y="15"/>
                          <a:pt x="2" y="15"/>
                        </a:cubicBezTo>
                        <a:cubicBezTo>
                          <a:pt x="0" y="10"/>
                          <a:pt x="1" y="8"/>
                          <a:pt x="5" y="5"/>
                        </a:cubicBezTo>
                        <a:cubicBezTo>
                          <a:pt x="6" y="0"/>
                          <a:pt x="6" y="0"/>
                          <a:pt x="5" y="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4" name="Freeform 21">
                    <a:extLst>
                      <a:ext uri="{FF2B5EF4-FFF2-40B4-BE49-F238E27FC236}">
                        <a16:creationId xmlns:a16="http://schemas.microsoft.com/office/drawing/2014/main" id="{E609189E-1A70-45BB-9134-85454BB8AA41}"/>
                      </a:ext>
                    </a:extLst>
                  </p:cNvPr>
                  <p:cNvSpPr>
                    <a:spLocks noChangeAspect="1"/>
                  </p:cNvSpPr>
                  <p:nvPr/>
                </p:nvSpPr>
                <p:spPr bwMode="auto">
                  <a:xfrm>
                    <a:off x="5691" y="8951"/>
                    <a:ext cx="317" cy="205"/>
                  </a:xfrm>
                  <a:custGeom>
                    <a:avLst/>
                    <a:gdLst/>
                    <a:ahLst/>
                    <a:cxnLst>
                      <a:cxn ang="0">
                        <a:pos x="12" y="3"/>
                      </a:cxn>
                      <a:cxn ang="0">
                        <a:pos x="28" y="10"/>
                      </a:cxn>
                      <a:cxn ang="0">
                        <a:pos x="49" y="21"/>
                      </a:cxn>
                      <a:cxn ang="0">
                        <a:pos x="64" y="19"/>
                      </a:cxn>
                      <a:cxn ang="0">
                        <a:pos x="76" y="33"/>
                      </a:cxn>
                      <a:cxn ang="0">
                        <a:pos x="79" y="44"/>
                      </a:cxn>
                      <a:cxn ang="0">
                        <a:pos x="74" y="51"/>
                      </a:cxn>
                      <a:cxn ang="0">
                        <a:pos x="68" y="49"/>
                      </a:cxn>
                      <a:cxn ang="0">
                        <a:pos x="54" y="44"/>
                      </a:cxn>
                      <a:cxn ang="0">
                        <a:pos x="43" y="36"/>
                      </a:cxn>
                      <a:cxn ang="0">
                        <a:pos x="31" y="30"/>
                      </a:cxn>
                      <a:cxn ang="0">
                        <a:pos x="14" y="24"/>
                      </a:cxn>
                      <a:cxn ang="0">
                        <a:pos x="5" y="19"/>
                      </a:cxn>
                      <a:cxn ang="0">
                        <a:pos x="0" y="10"/>
                      </a:cxn>
                      <a:cxn ang="0">
                        <a:pos x="10" y="0"/>
                      </a:cxn>
                      <a:cxn ang="0">
                        <a:pos x="12" y="3"/>
                      </a:cxn>
                    </a:cxnLst>
                    <a:rect l="0" t="0" r="r" b="b"/>
                    <a:pathLst>
                      <a:path w="79" h="51">
                        <a:moveTo>
                          <a:pt x="12" y="3"/>
                        </a:moveTo>
                        <a:cubicBezTo>
                          <a:pt x="25" y="4"/>
                          <a:pt x="21" y="3"/>
                          <a:pt x="28" y="10"/>
                        </a:cubicBezTo>
                        <a:cubicBezTo>
                          <a:pt x="30" y="20"/>
                          <a:pt x="40" y="20"/>
                          <a:pt x="49" y="21"/>
                        </a:cubicBezTo>
                        <a:cubicBezTo>
                          <a:pt x="54" y="22"/>
                          <a:pt x="64" y="19"/>
                          <a:pt x="64" y="19"/>
                        </a:cubicBezTo>
                        <a:cubicBezTo>
                          <a:pt x="72" y="21"/>
                          <a:pt x="71" y="28"/>
                          <a:pt x="76" y="33"/>
                        </a:cubicBezTo>
                        <a:cubicBezTo>
                          <a:pt x="77" y="37"/>
                          <a:pt x="79" y="44"/>
                          <a:pt x="79" y="44"/>
                        </a:cubicBezTo>
                        <a:cubicBezTo>
                          <a:pt x="78" y="47"/>
                          <a:pt x="79" y="51"/>
                          <a:pt x="74" y="51"/>
                        </a:cubicBezTo>
                        <a:cubicBezTo>
                          <a:pt x="72" y="51"/>
                          <a:pt x="68" y="49"/>
                          <a:pt x="68" y="49"/>
                        </a:cubicBezTo>
                        <a:cubicBezTo>
                          <a:pt x="66" y="43"/>
                          <a:pt x="60" y="45"/>
                          <a:pt x="54" y="44"/>
                        </a:cubicBezTo>
                        <a:cubicBezTo>
                          <a:pt x="49" y="42"/>
                          <a:pt x="49" y="38"/>
                          <a:pt x="43" y="36"/>
                        </a:cubicBezTo>
                        <a:cubicBezTo>
                          <a:pt x="40" y="33"/>
                          <a:pt x="31" y="30"/>
                          <a:pt x="31" y="30"/>
                        </a:cubicBezTo>
                        <a:cubicBezTo>
                          <a:pt x="26" y="25"/>
                          <a:pt x="21" y="25"/>
                          <a:pt x="14" y="24"/>
                        </a:cubicBezTo>
                        <a:cubicBezTo>
                          <a:pt x="11" y="22"/>
                          <a:pt x="8" y="21"/>
                          <a:pt x="5" y="19"/>
                        </a:cubicBezTo>
                        <a:cubicBezTo>
                          <a:pt x="4" y="14"/>
                          <a:pt x="1" y="14"/>
                          <a:pt x="0" y="10"/>
                        </a:cubicBezTo>
                        <a:cubicBezTo>
                          <a:pt x="4" y="4"/>
                          <a:pt x="4" y="2"/>
                          <a:pt x="10" y="0"/>
                        </a:cubicBezTo>
                        <a:cubicBezTo>
                          <a:pt x="17" y="1"/>
                          <a:pt x="18" y="0"/>
                          <a:pt x="12"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5" name="Freeform 22">
                    <a:extLst>
                      <a:ext uri="{FF2B5EF4-FFF2-40B4-BE49-F238E27FC236}">
                        <a16:creationId xmlns:a16="http://schemas.microsoft.com/office/drawing/2014/main" id="{B8A9B0D4-00B5-4154-B3B8-FB29B5B7C233}"/>
                      </a:ext>
                    </a:extLst>
                  </p:cNvPr>
                  <p:cNvSpPr>
                    <a:spLocks noChangeAspect="1"/>
                  </p:cNvSpPr>
                  <p:nvPr/>
                </p:nvSpPr>
                <p:spPr bwMode="auto">
                  <a:xfrm>
                    <a:off x="6002" y="9150"/>
                    <a:ext cx="131" cy="87"/>
                  </a:xfrm>
                  <a:custGeom>
                    <a:avLst/>
                    <a:gdLst/>
                    <a:ahLst/>
                    <a:cxnLst>
                      <a:cxn ang="0">
                        <a:pos x="6" y="0"/>
                      </a:cxn>
                      <a:cxn ang="0">
                        <a:pos x="27" y="0"/>
                      </a:cxn>
                      <a:cxn ang="0">
                        <a:pos x="26" y="14"/>
                      </a:cxn>
                      <a:cxn ang="0">
                        <a:pos x="9" y="19"/>
                      </a:cxn>
                      <a:cxn ang="0">
                        <a:pos x="2" y="7"/>
                      </a:cxn>
                      <a:cxn ang="0">
                        <a:pos x="6" y="0"/>
                      </a:cxn>
                    </a:cxnLst>
                    <a:rect l="0" t="0" r="r" b="b"/>
                    <a:pathLst>
                      <a:path w="34" h="22">
                        <a:moveTo>
                          <a:pt x="6" y="0"/>
                        </a:moveTo>
                        <a:cubicBezTo>
                          <a:pt x="14" y="2"/>
                          <a:pt x="19" y="2"/>
                          <a:pt x="27" y="0"/>
                        </a:cubicBezTo>
                        <a:cubicBezTo>
                          <a:pt x="34" y="2"/>
                          <a:pt x="30" y="10"/>
                          <a:pt x="26" y="14"/>
                        </a:cubicBezTo>
                        <a:cubicBezTo>
                          <a:pt x="23" y="22"/>
                          <a:pt x="16" y="20"/>
                          <a:pt x="9" y="19"/>
                        </a:cubicBezTo>
                        <a:cubicBezTo>
                          <a:pt x="6" y="15"/>
                          <a:pt x="6" y="11"/>
                          <a:pt x="2" y="7"/>
                        </a:cubicBezTo>
                        <a:cubicBezTo>
                          <a:pt x="0" y="2"/>
                          <a:pt x="0" y="5"/>
                          <a:pt x="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6" name="Freeform 23">
                    <a:extLst>
                      <a:ext uri="{FF2B5EF4-FFF2-40B4-BE49-F238E27FC236}">
                        <a16:creationId xmlns:a16="http://schemas.microsoft.com/office/drawing/2014/main" id="{5E1F812A-7200-4B7A-A0CF-FCD376604420}"/>
                      </a:ext>
                    </a:extLst>
                  </p:cNvPr>
                  <p:cNvSpPr>
                    <a:spLocks noChangeAspect="1"/>
                  </p:cNvSpPr>
                  <p:nvPr/>
                </p:nvSpPr>
                <p:spPr bwMode="auto">
                  <a:xfrm>
                    <a:off x="6108" y="9200"/>
                    <a:ext cx="100" cy="75"/>
                  </a:xfrm>
                  <a:custGeom>
                    <a:avLst/>
                    <a:gdLst/>
                    <a:ahLst/>
                    <a:cxnLst>
                      <a:cxn ang="0">
                        <a:pos x="9" y="0"/>
                      </a:cxn>
                      <a:cxn ang="0">
                        <a:pos x="20" y="1"/>
                      </a:cxn>
                      <a:cxn ang="0">
                        <a:pos x="24" y="10"/>
                      </a:cxn>
                      <a:cxn ang="0">
                        <a:pos x="23" y="17"/>
                      </a:cxn>
                      <a:cxn ang="0">
                        <a:pos x="20" y="13"/>
                      </a:cxn>
                      <a:cxn ang="0">
                        <a:pos x="11" y="9"/>
                      </a:cxn>
                      <a:cxn ang="0">
                        <a:pos x="9" y="0"/>
                      </a:cxn>
                    </a:cxnLst>
                    <a:rect l="0" t="0" r="r" b="b"/>
                    <a:pathLst>
                      <a:path w="25" h="18">
                        <a:moveTo>
                          <a:pt x="9" y="0"/>
                        </a:moveTo>
                        <a:cubicBezTo>
                          <a:pt x="13" y="0"/>
                          <a:pt x="16" y="0"/>
                          <a:pt x="20" y="1"/>
                        </a:cubicBezTo>
                        <a:cubicBezTo>
                          <a:pt x="23" y="2"/>
                          <a:pt x="24" y="10"/>
                          <a:pt x="24" y="10"/>
                        </a:cubicBezTo>
                        <a:cubicBezTo>
                          <a:pt x="24" y="12"/>
                          <a:pt x="25" y="16"/>
                          <a:pt x="23" y="17"/>
                        </a:cubicBezTo>
                        <a:cubicBezTo>
                          <a:pt x="22" y="18"/>
                          <a:pt x="21" y="14"/>
                          <a:pt x="20" y="13"/>
                        </a:cubicBezTo>
                        <a:cubicBezTo>
                          <a:pt x="18" y="11"/>
                          <a:pt x="11" y="9"/>
                          <a:pt x="11" y="9"/>
                        </a:cubicBezTo>
                        <a:cubicBezTo>
                          <a:pt x="8" y="5"/>
                          <a:pt x="0" y="2"/>
                          <a:pt x="9"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7" name="Freeform 24">
                    <a:extLst>
                      <a:ext uri="{FF2B5EF4-FFF2-40B4-BE49-F238E27FC236}">
                        <a16:creationId xmlns:a16="http://schemas.microsoft.com/office/drawing/2014/main" id="{D9351708-1814-4C5C-9A5E-748D883726C9}"/>
                      </a:ext>
                    </a:extLst>
                  </p:cNvPr>
                  <p:cNvSpPr>
                    <a:spLocks noChangeAspect="1"/>
                  </p:cNvSpPr>
                  <p:nvPr/>
                </p:nvSpPr>
                <p:spPr bwMode="auto">
                  <a:xfrm>
                    <a:off x="6575" y="9125"/>
                    <a:ext cx="131" cy="75"/>
                  </a:xfrm>
                  <a:custGeom>
                    <a:avLst/>
                    <a:gdLst/>
                    <a:ahLst/>
                    <a:cxnLst>
                      <a:cxn ang="0">
                        <a:pos x="29" y="2"/>
                      </a:cxn>
                      <a:cxn ang="0">
                        <a:pos x="17" y="6"/>
                      </a:cxn>
                      <a:cxn ang="0">
                        <a:pos x="3" y="8"/>
                      </a:cxn>
                      <a:cxn ang="0">
                        <a:pos x="14" y="19"/>
                      </a:cxn>
                      <a:cxn ang="0">
                        <a:pos x="23" y="10"/>
                      </a:cxn>
                      <a:cxn ang="0">
                        <a:pos x="31" y="8"/>
                      </a:cxn>
                      <a:cxn ang="0">
                        <a:pos x="29" y="2"/>
                      </a:cxn>
                    </a:cxnLst>
                    <a:rect l="0" t="0" r="r" b="b"/>
                    <a:pathLst>
                      <a:path w="32" h="19">
                        <a:moveTo>
                          <a:pt x="29" y="2"/>
                        </a:moveTo>
                        <a:cubicBezTo>
                          <a:pt x="20" y="0"/>
                          <a:pt x="23" y="4"/>
                          <a:pt x="17" y="6"/>
                        </a:cubicBezTo>
                        <a:cubicBezTo>
                          <a:pt x="12" y="5"/>
                          <a:pt x="8" y="6"/>
                          <a:pt x="3" y="8"/>
                        </a:cubicBezTo>
                        <a:cubicBezTo>
                          <a:pt x="0" y="19"/>
                          <a:pt x="3" y="18"/>
                          <a:pt x="14" y="19"/>
                        </a:cubicBezTo>
                        <a:cubicBezTo>
                          <a:pt x="26" y="17"/>
                          <a:pt x="15" y="15"/>
                          <a:pt x="23" y="10"/>
                        </a:cubicBezTo>
                        <a:cubicBezTo>
                          <a:pt x="25" y="9"/>
                          <a:pt x="29" y="10"/>
                          <a:pt x="31" y="8"/>
                        </a:cubicBezTo>
                        <a:cubicBezTo>
                          <a:pt x="32" y="6"/>
                          <a:pt x="30" y="4"/>
                          <a:pt x="29"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8" name="Freeform 25">
                    <a:extLst>
                      <a:ext uri="{FF2B5EF4-FFF2-40B4-BE49-F238E27FC236}">
                        <a16:creationId xmlns:a16="http://schemas.microsoft.com/office/drawing/2014/main" id="{38A05DB0-926A-4D6D-A94E-A08970905B31}"/>
                      </a:ext>
                    </a:extLst>
                  </p:cNvPr>
                  <p:cNvSpPr>
                    <a:spLocks noChangeAspect="1"/>
                  </p:cNvSpPr>
                  <p:nvPr/>
                </p:nvSpPr>
                <p:spPr bwMode="auto">
                  <a:xfrm>
                    <a:off x="5268" y="9212"/>
                    <a:ext cx="635" cy="579"/>
                  </a:xfrm>
                  <a:custGeom>
                    <a:avLst/>
                    <a:gdLst/>
                    <a:ahLst/>
                    <a:cxnLst>
                      <a:cxn ang="0">
                        <a:pos x="47" y="3"/>
                      </a:cxn>
                      <a:cxn ang="0">
                        <a:pos x="39" y="13"/>
                      </a:cxn>
                      <a:cxn ang="0">
                        <a:pos x="21" y="20"/>
                      </a:cxn>
                      <a:cxn ang="0">
                        <a:pos x="11" y="34"/>
                      </a:cxn>
                      <a:cxn ang="0">
                        <a:pos x="0" y="40"/>
                      </a:cxn>
                      <a:cxn ang="0">
                        <a:pos x="17" y="46"/>
                      </a:cxn>
                      <a:cxn ang="0">
                        <a:pos x="24" y="55"/>
                      </a:cxn>
                      <a:cxn ang="0">
                        <a:pos x="36" y="61"/>
                      </a:cxn>
                      <a:cxn ang="0">
                        <a:pos x="44" y="70"/>
                      </a:cxn>
                      <a:cxn ang="0">
                        <a:pos x="47" y="81"/>
                      </a:cxn>
                      <a:cxn ang="0">
                        <a:pos x="53" y="101"/>
                      </a:cxn>
                      <a:cxn ang="0">
                        <a:pos x="64" y="121"/>
                      </a:cxn>
                      <a:cxn ang="0">
                        <a:pos x="68" y="109"/>
                      </a:cxn>
                      <a:cxn ang="0">
                        <a:pos x="74" y="98"/>
                      </a:cxn>
                      <a:cxn ang="0">
                        <a:pos x="82" y="106"/>
                      </a:cxn>
                      <a:cxn ang="0">
                        <a:pos x="98" y="116"/>
                      </a:cxn>
                      <a:cxn ang="0">
                        <a:pos x="108" y="145"/>
                      </a:cxn>
                      <a:cxn ang="0">
                        <a:pos x="117" y="106"/>
                      </a:cxn>
                      <a:cxn ang="0">
                        <a:pos x="131" y="121"/>
                      </a:cxn>
                      <a:cxn ang="0">
                        <a:pos x="147" y="129"/>
                      </a:cxn>
                      <a:cxn ang="0">
                        <a:pos x="150" y="123"/>
                      </a:cxn>
                      <a:cxn ang="0">
                        <a:pos x="137" y="113"/>
                      </a:cxn>
                      <a:cxn ang="0">
                        <a:pos x="140" y="106"/>
                      </a:cxn>
                      <a:cxn ang="0">
                        <a:pos x="138" y="99"/>
                      </a:cxn>
                      <a:cxn ang="0">
                        <a:pos x="129" y="89"/>
                      </a:cxn>
                      <a:cxn ang="0">
                        <a:pos x="120" y="77"/>
                      </a:cxn>
                      <a:cxn ang="0">
                        <a:pos x="111" y="61"/>
                      </a:cxn>
                      <a:cxn ang="0">
                        <a:pos x="108" y="52"/>
                      </a:cxn>
                      <a:cxn ang="0">
                        <a:pos x="111" y="47"/>
                      </a:cxn>
                      <a:cxn ang="0">
                        <a:pos x="130" y="55"/>
                      </a:cxn>
                      <a:cxn ang="0">
                        <a:pos x="137" y="70"/>
                      </a:cxn>
                      <a:cxn ang="0">
                        <a:pos x="153" y="53"/>
                      </a:cxn>
                      <a:cxn ang="0">
                        <a:pos x="136" y="43"/>
                      </a:cxn>
                      <a:cxn ang="0">
                        <a:pos x="118" y="22"/>
                      </a:cxn>
                      <a:cxn ang="0">
                        <a:pos x="111" y="17"/>
                      </a:cxn>
                      <a:cxn ang="0">
                        <a:pos x="105" y="21"/>
                      </a:cxn>
                      <a:cxn ang="0">
                        <a:pos x="99" y="13"/>
                      </a:cxn>
                      <a:cxn ang="0">
                        <a:pos x="90" y="9"/>
                      </a:cxn>
                      <a:cxn ang="0">
                        <a:pos x="81" y="13"/>
                      </a:cxn>
                      <a:cxn ang="0">
                        <a:pos x="59" y="7"/>
                      </a:cxn>
                      <a:cxn ang="0">
                        <a:pos x="47" y="4"/>
                      </a:cxn>
                      <a:cxn ang="0">
                        <a:pos x="39" y="9"/>
                      </a:cxn>
                    </a:cxnLst>
                    <a:rect l="0" t="0" r="r" b="b"/>
                    <a:pathLst>
                      <a:path w="159" h="145">
                        <a:moveTo>
                          <a:pt x="47" y="3"/>
                        </a:moveTo>
                        <a:cubicBezTo>
                          <a:pt x="41" y="5"/>
                          <a:pt x="42" y="10"/>
                          <a:pt x="39" y="13"/>
                        </a:cubicBezTo>
                        <a:cubicBezTo>
                          <a:pt x="34" y="18"/>
                          <a:pt x="28" y="18"/>
                          <a:pt x="21" y="20"/>
                        </a:cubicBezTo>
                        <a:cubicBezTo>
                          <a:pt x="20" y="27"/>
                          <a:pt x="18" y="32"/>
                          <a:pt x="11" y="34"/>
                        </a:cubicBezTo>
                        <a:cubicBezTo>
                          <a:pt x="7" y="38"/>
                          <a:pt x="5" y="38"/>
                          <a:pt x="0" y="40"/>
                        </a:cubicBezTo>
                        <a:cubicBezTo>
                          <a:pt x="5" y="47"/>
                          <a:pt x="7" y="45"/>
                          <a:pt x="17" y="46"/>
                        </a:cubicBezTo>
                        <a:cubicBezTo>
                          <a:pt x="18" y="50"/>
                          <a:pt x="24" y="55"/>
                          <a:pt x="24" y="55"/>
                        </a:cubicBezTo>
                        <a:cubicBezTo>
                          <a:pt x="27" y="60"/>
                          <a:pt x="30" y="59"/>
                          <a:pt x="36" y="61"/>
                        </a:cubicBezTo>
                        <a:cubicBezTo>
                          <a:pt x="40" y="63"/>
                          <a:pt x="42" y="66"/>
                          <a:pt x="44" y="70"/>
                        </a:cubicBezTo>
                        <a:cubicBezTo>
                          <a:pt x="45" y="74"/>
                          <a:pt x="46" y="77"/>
                          <a:pt x="47" y="81"/>
                        </a:cubicBezTo>
                        <a:cubicBezTo>
                          <a:pt x="46" y="93"/>
                          <a:pt x="42" y="97"/>
                          <a:pt x="53" y="101"/>
                        </a:cubicBezTo>
                        <a:cubicBezTo>
                          <a:pt x="54" y="110"/>
                          <a:pt x="55" y="118"/>
                          <a:pt x="64" y="121"/>
                        </a:cubicBezTo>
                        <a:cubicBezTo>
                          <a:pt x="72" y="118"/>
                          <a:pt x="73" y="116"/>
                          <a:pt x="68" y="109"/>
                        </a:cubicBezTo>
                        <a:cubicBezTo>
                          <a:pt x="69" y="102"/>
                          <a:pt x="68" y="101"/>
                          <a:pt x="74" y="98"/>
                        </a:cubicBezTo>
                        <a:cubicBezTo>
                          <a:pt x="79" y="90"/>
                          <a:pt x="81" y="102"/>
                          <a:pt x="82" y="106"/>
                        </a:cubicBezTo>
                        <a:cubicBezTo>
                          <a:pt x="94" y="103"/>
                          <a:pt x="96" y="104"/>
                          <a:pt x="98" y="116"/>
                        </a:cubicBezTo>
                        <a:cubicBezTo>
                          <a:pt x="95" y="125"/>
                          <a:pt x="100" y="139"/>
                          <a:pt x="108" y="145"/>
                        </a:cubicBezTo>
                        <a:cubicBezTo>
                          <a:pt x="108" y="136"/>
                          <a:pt x="102" y="109"/>
                          <a:pt x="117" y="106"/>
                        </a:cubicBezTo>
                        <a:cubicBezTo>
                          <a:pt x="125" y="100"/>
                          <a:pt x="127" y="117"/>
                          <a:pt x="131" y="121"/>
                        </a:cubicBezTo>
                        <a:cubicBezTo>
                          <a:pt x="136" y="126"/>
                          <a:pt x="141" y="127"/>
                          <a:pt x="147" y="129"/>
                        </a:cubicBezTo>
                        <a:cubicBezTo>
                          <a:pt x="153" y="128"/>
                          <a:pt x="158" y="126"/>
                          <a:pt x="150" y="123"/>
                        </a:cubicBezTo>
                        <a:cubicBezTo>
                          <a:pt x="146" y="118"/>
                          <a:pt x="142" y="116"/>
                          <a:pt x="137" y="113"/>
                        </a:cubicBezTo>
                        <a:cubicBezTo>
                          <a:pt x="134" y="108"/>
                          <a:pt x="135" y="107"/>
                          <a:pt x="140" y="106"/>
                        </a:cubicBezTo>
                        <a:cubicBezTo>
                          <a:pt x="143" y="102"/>
                          <a:pt x="143" y="101"/>
                          <a:pt x="138" y="99"/>
                        </a:cubicBezTo>
                        <a:cubicBezTo>
                          <a:pt x="136" y="94"/>
                          <a:pt x="132" y="93"/>
                          <a:pt x="129" y="89"/>
                        </a:cubicBezTo>
                        <a:cubicBezTo>
                          <a:pt x="127" y="83"/>
                          <a:pt x="125" y="80"/>
                          <a:pt x="120" y="77"/>
                        </a:cubicBezTo>
                        <a:cubicBezTo>
                          <a:pt x="118" y="70"/>
                          <a:pt x="114" y="67"/>
                          <a:pt x="111" y="61"/>
                        </a:cubicBezTo>
                        <a:cubicBezTo>
                          <a:pt x="110" y="58"/>
                          <a:pt x="108" y="52"/>
                          <a:pt x="108" y="52"/>
                        </a:cubicBezTo>
                        <a:cubicBezTo>
                          <a:pt x="109" y="50"/>
                          <a:pt x="109" y="48"/>
                          <a:pt x="111" y="47"/>
                        </a:cubicBezTo>
                        <a:cubicBezTo>
                          <a:pt x="112" y="47"/>
                          <a:pt x="125" y="53"/>
                          <a:pt x="130" y="55"/>
                        </a:cubicBezTo>
                        <a:cubicBezTo>
                          <a:pt x="132" y="60"/>
                          <a:pt x="132" y="67"/>
                          <a:pt x="137" y="70"/>
                        </a:cubicBezTo>
                        <a:cubicBezTo>
                          <a:pt x="139" y="54"/>
                          <a:pt x="143" y="60"/>
                          <a:pt x="153" y="53"/>
                        </a:cubicBezTo>
                        <a:cubicBezTo>
                          <a:pt x="159" y="44"/>
                          <a:pt x="140" y="43"/>
                          <a:pt x="136" y="43"/>
                        </a:cubicBezTo>
                        <a:cubicBezTo>
                          <a:pt x="123" y="36"/>
                          <a:pt x="134" y="24"/>
                          <a:pt x="118" y="22"/>
                        </a:cubicBezTo>
                        <a:cubicBezTo>
                          <a:pt x="116" y="20"/>
                          <a:pt x="114" y="16"/>
                          <a:pt x="111" y="17"/>
                        </a:cubicBezTo>
                        <a:cubicBezTo>
                          <a:pt x="109" y="18"/>
                          <a:pt x="105" y="21"/>
                          <a:pt x="105" y="21"/>
                        </a:cubicBezTo>
                        <a:cubicBezTo>
                          <a:pt x="101" y="18"/>
                          <a:pt x="102" y="16"/>
                          <a:pt x="99" y="13"/>
                        </a:cubicBezTo>
                        <a:cubicBezTo>
                          <a:pt x="97" y="11"/>
                          <a:pt x="90" y="9"/>
                          <a:pt x="90" y="9"/>
                        </a:cubicBezTo>
                        <a:cubicBezTo>
                          <a:pt x="83" y="11"/>
                          <a:pt x="86" y="10"/>
                          <a:pt x="81" y="13"/>
                        </a:cubicBezTo>
                        <a:cubicBezTo>
                          <a:pt x="75" y="11"/>
                          <a:pt x="65" y="11"/>
                          <a:pt x="59" y="7"/>
                        </a:cubicBezTo>
                        <a:cubicBezTo>
                          <a:pt x="57" y="0"/>
                          <a:pt x="52" y="2"/>
                          <a:pt x="47" y="4"/>
                        </a:cubicBezTo>
                        <a:cubicBezTo>
                          <a:pt x="45" y="7"/>
                          <a:pt x="39" y="9"/>
                          <a:pt x="39" y="9"/>
                        </a:cubicBezTo>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59" name="Freeform 26">
                    <a:extLst>
                      <a:ext uri="{FF2B5EF4-FFF2-40B4-BE49-F238E27FC236}">
                        <a16:creationId xmlns:a16="http://schemas.microsoft.com/office/drawing/2014/main" id="{1B77F983-2A87-4104-9513-4D680E5DBEB2}"/>
                      </a:ext>
                    </a:extLst>
                  </p:cNvPr>
                  <p:cNvSpPr>
                    <a:spLocks noChangeAspect="1"/>
                  </p:cNvSpPr>
                  <p:nvPr/>
                </p:nvSpPr>
                <p:spPr bwMode="auto">
                  <a:xfrm>
                    <a:off x="5909" y="8379"/>
                    <a:ext cx="81" cy="68"/>
                  </a:xfrm>
                  <a:custGeom>
                    <a:avLst/>
                    <a:gdLst/>
                    <a:ahLst/>
                    <a:cxnLst>
                      <a:cxn ang="0">
                        <a:pos x="16" y="0"/>
                      </a:cxn>
                      <a:cxn ang="0">
                        <a:pos x="6" y="3"/>
                      </a:cxn>
                      <a:cxn ang="0">
                        <a:pos x="1" y="9"/>
                      </a:cxn>
                      <a:cxn ang="0">
                        <a:pos x="12" y="17"/>
                      </a:cxn>
                      <a:cxn ang="0">
                        <a:pos x="17" y="15"/>
                      </a:cxn>
                      <a:cxn ang="0">
                        <a:pos x="19" y="9"/>
                      </a:cxn>
                      <a:cxn ang="0">
                        <a:pos x="16" y="0"/>
                      </a:cxn>
                    </a:cxnLst>
                    <a:rect l="0" t="0" r="r" b="b"/>
                    <a:pathLst>
                      <a:path w="19" h="17">
                        <a:moveTo>
                          <a:pt x="16" y="0"/>
                        </a:moveTo>
                        <a:cubicBezTo>
                          <a:pt x="13" y="1"/>
                          <a:pt x="9" y="2"/>
                          <a:pt x="6" y="3"/>
                        </a:cubicBezTo>
                        <a:cubicBezTo>
                          <a:pt x="5" y="5"/>
                          <a:pt x="2" y="6"/>
                          <a:pt x="1" y="9"/>
                        </a:cubicBezTo>
                        <a:cubicBezTo>
                          <a:pt x="0" y="13"/>
                          <a:pt x="9" y="15"/>
                          <a:pt x="12" y="17"/>
                        </a:cubicBezTo>
                        <a:cubicBezTo>
                          <a:pt x="14" y="16"/>
                          <a:pt x="16" y="16"/>
                          <a:pt x="17" y="15"/>
                        </a:cubicBezTo>
                        <a:cubicBezTo>
                          <a:pt x="18" y="13"/>
                          <a:pt x="19" y="9"/>
                          <a:pt x="19" y="9"/>
                        </a:cubicBezTo>
                        <a:cubicBezTo>
                          <a:pt x="19" y="7"/>
                          <a:pt x="16" y="0"/>
                          <a:pt x="1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0" name="Freeform 27">
                    <a:extLst>
                      <a:ext uri="{FF2B5EF4-FFF2-40B4-BE49-F238E27FC236}">
                        <a16:creationId xmlns:a16="http://schemas.microsoft.com/office/drawing/2014/main" id="{BB1222C9-9188-4914-91FC-91AD5488C91C}"/>
                      </a:ext>
                    </a:extLst>
                  </p:cNvPr>
                  <p:cNvSpPr>
                    <a:spLocks noChangeAspect="1"/>
                  </p:cNvSpPr>
                  <p:nvPr/>
                </p:nvSpPr>
                <p:spPr bwMode="auto">
                  <a:xfrm>
                    <a:off x="6133" y="8403"/>
                    <a:ext cx="68" cy="50"/>
                  </a:xfrm>
                  <a:custGeom>
                    <a:avLst/>
                    <a:gdLst/>
                    <a:ahLst/>
                    <a:cxnLst>
                      <a:cxn ang="0">
                        <a:pos x="15" y="3"/>
                      </a:cxn>
                      <a:cxn ang="0">
                        <a:pos x="11" y="13"/>
                      </a:cxn>
                      <a:cxn ang="0">
                        <a:pos x="15" y="3"/>
                      </a:cxn>
                    </a:cxnLst>
                    <a:rect l="0" t="0" r="r" b="b"/>
                    <a:pathLst>
                      <a:path w="17" h="13">
                        <a:moveTo>
                          <a:pt x="15" y="3"/>
                        </a:moveTo>
                        <a:cubicBezTo>
                          <a:pt x="3" y="0"/>
                          <a:pt x="0" y="9"/>
                          <a:pt x="11" y="13"/>
                        </a:cubicBezTo>
                        <a:cubicBezTo>
                          <a:pt x="17" y="11"/>
                          <a:pt x="15" y="8"/>
                          <a:pt x="15"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1" name="Freeform 28">
                    <a:extLst>
                      <a:ext uri="{FF2B5EF4-FFF2-40B4-BE49-F238E27FC236}">
                        <a16:creationId xmlns:a16="http://schemas.microsoft.com/office/drawing/2014/main" id="{F72A6A5D-9F54-47DF-ACE8-58189FB34B62}"/>
                      </a:ext>
                    </a:extLst>
                  </p:cNvPr>
                  <p:cNvSpPr>
                    <a:spLocks noChangeAspect="1"/>
                  </p:cNvSpPr>
                  <p:nvPr/>
                </p:nvSpPr>
                <p:spPr bwMode="auto">
                  <a:xfrm>
                    <a:off x="6052" y="8571"/>
                    <a:ext cx="118" cy="93"/>
                  </a:xfrm>
                  <a:custGeom>
                    <a:avLst/>
                    <a:gdLst/>
                    <a:ahLst/>
                    <a:cxnLst>
                      <a:cxn ang="0">
                        <a:pos x="29" y="0"/>
                      </a:cxn>
                      <a:cxn ang="0">
                        <a:pos x="25" y="9"/>
                      </a:cxn>
                      <a:cxn ang="0">
                        <a:pos x="16" y="6"/>
                      </a:cxn>
                      <a:cxn ang="0">
                        <a:pos x="10" y="13"/>
                      </a:cxn>
                      <a:cxn ang="0">
                        <a:pos x="28" y="19"/>
                      </a:cxn>
                      <a:cxn ang="0">
                        <a:pos x="29" y="0"/>
                      </a:cxn>
                    </a:cxnLst>
                    <a:rect l="0" t="0" r="r" b="b"/>
                    <a:pathLst>
                      <a:path w="30" h="24">
                        <a:moveTo>
                          <a:pt x="29" y="0"/>
                        </a:moveTo>
                        <a:cubicBezTo>
                          <a:pt x="28" y="3"/>
                          <a:pt x="26" y="6"/>
                          <a:pt x="25" y="9"/>
                        </a:cubicBezTo>
                        <a:cubicBezTo>
                          <a:pt x="22" y="8"/>
                          <a:pt x="16" y="6"/>
                          <a:pt x="16" y="6"/>
                        </a:cubicBezTo>
                        <a:cubicBezTo>
                          <a:pt x="10" y="7"/>
                          <a:pt x="0" y="8"/>
                          <a:pt x="10" y="13"/>
                        </a:cubicBezTo>
                        <a:cubicBezTo>
                          <a:pt x="12" y="24"/>
                          <a:pt x="16" y="20"/>
                          <a:pt x="28" y="19"/>
                        </a:cubicBezTo>
                        <a:cubicBezTo>
                          <a:pt x="30" y="12"/>
                          <a:pt x="30" y="7"/>
                          <a:pt x="29"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2" name="Freeform 29">
                    <a:extLst>
                      <a:ext uri="{FF2B5EF4-FFF2-40B4-BE49-F238E27FC236}">
                        <a16:creationId xmlns:a16="http://schemas.microsoft.com/office/drawing/2014/main" id="{561660DF-8756-4B0B-A441-7525E5923559}"/>
                      </a:ext>
                    </a:extLst>
                  </p:cNvPr>
                  <p:cNvSpPr>
                    <a:spLocks noChangeAspect="1"/>
                  </p:cNvSpPr>
                  <p:nvPr/>
                </p:nvSpPr>
                <p:spPr bwMode="auto">
                  <a:xfrm>
                    <a:off x="6332" y="9393"/>
                    <a:ext cx="62" cy="87"/>
                  </a:xfrm>
                  <a:custGeom>
                    <a:avLst/>
                    <a:gdLst/>
                    <a:ahLst/>
                    <a:cxnLst>
                      <a:cxn ang="0">
                        <a:pos x="6" y="0"/>
                      </a:cxn>
                      <a:cxn ang="0">
                        <a:pos x="16" y="11"/>
                      </a:cxn>
                      <a:cxn ang="0">
                        <a:pos x="7" y="22"/>
                      </a:cxn>
                      <a:cxn ang="0">
                        <a:pos x="7" y="5"/>
                      </a:cxn>
                      <a:cxn ang="0">
                        <a:pos x="6" y="0"/>
                      </a:cxn>
                    </a:cxnLst>
                    <a:rect l="0" t="0" r="r" b="b"/>
                    <a:pathLst>
                      <a:path w="16" h="22">
                        <a:moveTo>
                          <a:pt x="6" y="0"/>
                        </a:moveTo>
                        <a:cubicBezTo>
                          <a:pt x="13" y="2"/>
                          <a:pt x="14" y="4"/>
                          <a:pt x="16" y="11"/>
                        </a:cubicBezTo>
                        <a:cubicBezTo>
                          <a:pt x="14" y="19"/>
                          <a:pt x="13" y="18"/>
                          <a:pt x="7" y="22"/>
                        </a:cubicBezTo>
                        <a:cubicBezTo>
                          <a:pt x="5" y="15"/>
                          <a:pt x="0" y="12"/>
                          <a:pt x="7" y="5"/>
                        </a:cubicBezTo>
                        <a:cubicBezTo>
                          <a:pt x="8" y="1"/>
                          <a:pt x="9" y="3"/>
                          <a:pt x="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3" name="Freeform 30">
                    <a:extLst>
                      <a:ext uri="{FF2B5EF4-FFF2-40B4-BE49-F238E27FC236}">
                        <a16:creationId xmlns:a16="http://schemas.microsoft.com/office/drawing/2014/main" id="{214AE119-B37E-41E4-8B76-57E8D0387D68}"/>
                      </a:ext>
                    </a:extLst>
                  </p:cNvPr>
                  <p:cNvSpPr>
                    <a:spLocks noChangeAspect="1"/>
                  </p:cNvSpPr>
                  <p:nvPr/>
                </p:nvSpPr>
                <p:spPr bwMode="auto">
                  <a:xfrm>
                    <a:off x="6314" y="8702"/>
                    <a:ext cx="181" cy="137"/>
                  </a:xfrm>
                  <a:custGeom>
                    <a:avLst/>
                    <a:gdLst/>
                    <a:ahLst/>
                    <a:cxnLst>
                      <a:cxn ang="0">
                        <a:pos x="26" y="0"/>
                      </a:cxn>
                      <a:cxn ang="0">
                        <a:pos x="35" y="10"/>
                      </a:cxn>
                      <a:cxn ang="0">
                        <a:pos x="41" y="14"/>
                      </a:cxn>
                      <a:cxn ang="0">
                        <a:pos x="45" y="23"/>
                      </a:cxn>
                      <a:cxn ang="0">
                        <a:pos x="32" y="33"/>
                      </a:cxn>
                      <a:cxn ang="0">
                        <a:pos x="23" y="32"/>
                      </a:cxn>
                      <a:cxn ang="0">
                        <a:pos x="29" y="17"/>
                      </a:cxn>
                      <a:cxn ang="0">
                        <a:pos x="19" y="12"/>
                      </a:cxn>
                      <a:cxn ang="0">
                        <a:pos x="8" y="28"/>
                      </a:cxn>
                      <a:cxn ang="0">
                        <a:pos x="0" y="18"/>
                      </a:cxn>
                      <a:cxn ang="0">
                        <a:pos x="11" y="11"/>
                      </a:cxn>
                      <a:cxn ang="0">
                        <a:pos x="17" y="8"/>
                      </a:cxn>
                      <a:cxn ang="0">
                        <a:pos x="26" y="0"/>
                      </a:cxn>
                    </a:cxnLst>
                    <a:rect l="0" t="0" r="r" b="b"/>
                    <a:pathLst>
                      <a:path w="45" h="34">
                        <a:moveTo>
                          <a:pt x="26" y="0"/>
                        </a:moveTo>
                        <a:cubicBezTo>
                          <a:pt x="27" y="4"/>
                          <a:pt x="31" y="8"/>
                          <a:pt x="35" y="10"/>
                        </a:cubicBezTo>
                        <a:cubicBezTo>
                          <a:pt x="37" y="11"/>
                          <a:pt x="41" y="14"/>
                          <a:pt x="41" y="14"/>
                        </a:cubicBezTo>
                        <a:cubicBezTo>
                          <a:pt x="43" y="17"/>
                          <a:pt x="45" y="23"/>
                          <a:pt x="45" y="23"/>
                        </a:cubicBezTo>
                        <a:cubicBezTo>
                          <a:pt x="43" y="29"/>
                          <a:pt x="37" y="31"/>
                          <a:pt x="32" y="33"/>
                        </a:cubicBezTo>
                        <a:cubicBezTo>
                          <a:pt x="29" y="33"/>
                          <a:pt x="25" y="34"/>
                          <a:pt x="23" y="32"/>
                        </a:cubicBezTo>
                        <a:cubicBezTo>
                          <a:pt x="19" y="28"/>
                          <a:pt x="29" y="17"/>
                          <a:pt x="29" y="17"/>
                        </a:cubicBezTo>
                        <a:cubicBezTo>
                          <a:pt x="26" y="10"/>
                          <a:pt x="26" y="11"/>
                          <a:pt x="19" y="12"/>
                        </a:cubicBezTo>
                        <a:cubicBezTo>
                          <a:pt x="17" y="19"/>
                          <a:pt x="16" y="26"/>
                          <a:pt x="8" y="28"/>
                        </a:cubicBezTo>
                        <a:cubicBezTo>
                          <a:pt x="4" y="27"/>
                          <a:pt x="0" y="18"/>
                          <a:pt x="0" y="18"/>
                        </a:cubicBezTo>
                        <a:cubicBezTo>
                          <a:pt x="2" y="12"/>
                          <a:pt x="5" y="12"/>
                          <a:pt x="11" y="11"/>
                        </a:cubicBezTo>
                        <a:cubicBezTo>
                          <a:pt x="13" y="10"/>
                          <a:pt x="15" y="10"/>
                          <a:pt x="17" y="8"/>
                        </a:cubicBezTo>
                        <a:cubicBezTo>
                          <a:pt x="21" y="4"/>
                          <a:pt x="19" y="0"/>
                          <a:pt x="2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4" name="Freeform 31">
                    <a:extLst>
                      <a:ext uri="{FF2B5EF4-FFF2-40B4-BE49-F238E27FC236}">
                        <a16:creationId xmlns:a16="http://schemas.microsoft.com/office/drawing/2014/main" id="{D60390C6-3B6A-4B09-B05D-FD6A1CE538CD}"/>
                      </a:ext>
                    </a:extLst>
                  </p:cNvPr>
                  <p:cNvSpPr>
                    <a:spLocks noChangeAspect="1"/>
                  </p:cNvSpPr>
                  <p:nvPr/>
                </p:nvSpPr>
                <p:spPr bwMode="auto">
                  <a:xfrm>
                    <a:off x="6345" y="8945"/>
                    <a:ext cx="106" cy="137"/>
                  </a:xfrm>
                  <a:custGeom>
                    <a:avLst/>
                    <a:gdLst/>
                    <a:ahLst/>
                    <a:cxnLst>
                      <a:cxn ang="0">
                        <a:pos x="13" y="4"/>
                      </a:cxn>
                      <a:cxn ang="0">
                        <a:pos x="25" y="14"/>
                      </a:cxn>
                      <a:cxn ang="0">
                        <a:pos x="16" y="35"/>
                      </a:cxn>
                      <a:cxn ang="0">
                        <a:pos x="7" y="29"/>
                      </a:cxn>
                      <a:cxn ang="0">
                        <a:pos x="0" y="10"/>
                      </a:cxn>
                      <a:cxn ang="0">
                        <a:pos x="13" y="4"/>
                      </a:cxn>
                    </a:cxnLst>
                    <a:rect l="0" t="0" r="r" b="b"/>
                    <a:pathLst>
                      <a:path w="27" h="35">
                        <a:moveTo>
                          <a:pt x="13" y="4"/>
                        </a:moveTo>
                        <a:cubicBezTo>
                          <a:pt x="18" y="5"/>
                          <a:pt x="22" y="10"/>
                          <a:pt x="25" y="14"/>
                        </a:cubicBezTo>
                        <a:cubicBezTo>
                          <a:pt x="24" y="24"/>
                          <a:pt x="26" y="32"/>
                          <a:pt x="16" y="35"/>
                        </a:cubicBezTo>
                        <a:cubicBezTo>
                          <a:pt x="11" y="34"/>
                          <a:pt x="10" y="33"/>
                          <a:pt x="7" y="29"/>
                        </a:cubicBezTo>
                        <a:cubicBezTo>
                          <a:pt x="17" y="23"/>
                          <a:pt x="7" y="13"/>
                          <a:pt x="0" y="10"/>
                        </a:cubicBezTo>
                        <a:cubicBezTo>
                          <a:pt x="3" y="0"/>
                          <a:pt x="27" y="9"/>
                          <a:pt x="13" y="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5" name="Freeform 32">
                    <a:extLst>
                      <a:ext uri="{FF2B5EF4-FFF2-40B4-BE49-F238E27FC236}">
                        <a16:creationId xmlns:a16="http://schemas.microsoft.com/office/drawing/2014/main" id="{B05FD708-0F2D-4790-8A02-6650EDCAF9B0}"/>
                      </a:ext>
                    </a:extLst>
                  </p:cNvPr>
                  <p:cNvSpPr>
                    <a:spLocks noChangeAspect="1"/>
                  </p:cNvSpPr>
                  <p:nvPr/>
                </p:nvSpPr>
                <p:spPr bwMode="auto">
                  <a:xfrm>
                    <a:off x="6955" y="9455"/>
                    <a:ext cx="106" cy="205"/>
                  </a:xfrm>
                  <a:custGeom>
                    <a:avLst/>
                    <a:gdLst/>
                    <a:ahLst/>
                    <a:cxnLst>
                      <a:cxn ang="0">
                        <a:pos x="25" y="2"/>
                      </a:cxn>
                      <a:cxn ang="0">
                        <a:pos x="14" y="12"/>
                      </a:cxn>
                      <a:cxn ang="0">
                        <a:pos x="5" y="15"/>
                      </a:cxn>
                      <a:cxn ang="0">
                        <a:pos x="8" y="46"/>
                      </a:cxn>
                      <a:cxn ang="0">
                        <a:pos x="19" y="43"/>
                      </a:cxn>
                      <a:cxn ang="0">
                        <a:pos x="23" y="28"/>
                      </a:cxn>
                      <a:cxn ang="0">
                        <a:pos x="25" y="13"/>
                      </a:cxn>
                      <a:cxn ang="0">
                        <a:pos x="27" y="7"/>
                      </a:cxn>
                      <a:cxn ang="0">
                        <a:pos x="25" y="1"/>
                      </a:cxn>
                      <a:cxn ang="0">
                        <a:pos x="22" y="4"/>
                      </a:cxn>
                      <a:cxn ang="0">
                        <a:pos x="25" y="2"/>
                      </a:cxn>
                    </a:cxnLst>
                    <a:rect l="0" t="0" r="r" b="b"/>
                    <a:pathLst>
                      <a:path w="27" h="52">
                        <a:moveTo>
                          <a:pt x="25" y="2"/>
                        </a:moveTo>
                        <a:cubicBezTo>
                          <a:pt x="20" y="4"/>
                          <a:pt x="19" y="9"/>
                          <a:pt x="14" y="12"/>
                        </a:cubicBezTo>
                        <a:cubicBezTo>
                          <a:pt x="11" y="14"/>
                          <a:pt x="5" y="15"/>
                          <a:pt x="5" y="15"/>
                        </a:cubicBezTo>
                        <a:cubicBezTo>
                          <a:pt x="2" y="24"/>
                          <a:pt x="0" y="40"/>
                          <a:pt x="8" y="46"/>
                        </a:cubicBezTo>
                        <a:cubicBezTo>
                          <a:pt x="12" y="52"/>
                          <a:pt x="15" y="46"/>
                          <a:pt x="19" y="43"/>
                        </a:cubicBezTo>
                        <a:cubicBezTo>
                          <a:pt x="21" y="38"/>
                          <a:pt x="22" y="33"/>
                          <a:pt x="23" y="28"/>
                        </a:cubicBezTo>
                        <a:cubicBezTo>
                          <a:pt x="22" y="21"/>
                          <a:pt x="22" y="19"/>
                          <a:pt x="25" y="13"/>
                        </a:cubicBezTo>
                        <a:cubicBezTo>
                          <a:pt x="26" y="11"/>
                          <a:pt x="27" y="7"/>
                          <a:pt x="27" y="7"/>
                        </a:cubicBezTo>
                        <a:cubicBezTo>
                          <a:pt x="26" y="5"/>
                          <a:pt x="27" y="2"/>
                          <a:pt x="25" y="1"/>
                        </a:cubicBezTo>
                        <a:cubicBezTo>
                          <a:pt x="24" y="0"/>
                          <a:pt x="22" y="3"/>
                          <a:pt x="22" y="4"/>
                        </a:cubicBezTo>
                        <a:cubicBezTo>
                          <a:pt x="22" y="5"/>
                          <a:pt x="24" y="3"/>
                          <a:pt x="25"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6" name="Freeform 33">
                    <a:extLst>
                      <a:ext uri="{FF2B5EF4-FFF2-40B4-BE49-F238E27FC236}">
                        <a16:creationId xmlns:a16="http://schemas.microsoft.com/office/drawing/2014/main" id="{56B56E67-EFB0-4DD8-B3CA-F570D839FB66}"/>
                      </a:ext>
                    </a:extLst>
                  </p:cNvPr>
                  <p:cNvSpPr>
                    <a:spLocks noChangeAspect="1"/>
                  </p:cNvSpPr>
                  <p:nvPr/>
                </p:nvSpPr>
                <p:spPr bwMode="auto">
                  <a:xfrm>
                    <a:off x="6793" y="9679"/>
                    <a:ext cx="81" cy="168"/>
                  </a:xfrm>
                  <a:custGeom>
                    <a:avLst/>
                    <a:gdLst/>
                    <a:ahLst/>
                    <a:cxnLst>
                      <a:cxn ang="0">
                        <a:pos x="20" y="0"/>
                      </a:cxn>
                      <a:cxn ang="0">
                        <a:pos x="17" y="41"/>
                      </a:cxn>
                      <a:cxn ang="0">
                        <a:pos x="20" y="0"/>
                      </a:cxn>
                    </a:cxnLst>
                    <a:rect l="0" t="0" r="r" b="b"/>
                    <a:pathLst>
                      <a:path w="20" h="41">
                        <a:moveTo>
                          <a:pt x="20" y="0"/>
                        </a:moveTo>
                        <a:cubicBezTo>
                          <a:pt x="19" y="14"/>
                          <a:pt x="18" y="27"/>
                          <a:pt x="17" y="41"/>
                        </a:cubicBezTo>
                        <a:cubicBezTo>
                          <a:pt x="0" y="38"/>
                          <a:pt x="16" y="9"/>
                          <a:pt x="2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7" name="Freeform 34">
                    <a:extLst>
                      <a:ext uri="{FF2B5EF4-FFF2-40B4-BE49-F238E27FC236}">
                        <a16:creationId xmlns:a16="http://schemas.microsoft.com/office/drawing/2014/main" id="{228A6915-B81A-47E7-B020-39BE84E99418}"/>
                      </a:ext>
                    </a:extLst>
                  </p:cNvPr>
                  <p:cNvSpPr>
                    <a:spLocks noChangeAspect="1"/>
                  </p:cNvSpPr>
                  <p:nvPr/>
                </p:nvSpPr>
                <p:spPr bwMode="auto">
                  <a:xfrm>
                    <a:off x="6002" y="9897"/>
                    <a:ext cx="703" cy="193"/>
                  </a:xfrm>
                  <a:custGeom>
                    <a:avLst/>
                    <a:gdLst/>
                    <a:ahLst/>
                    <a:cxnLst>
                      <a:cxn ang="0">
                        <a:pos x="8" y="24"/>
                      </a:cxn>
                      <a:cxn ang="0">
                        <a:pos x="13" y="6"/>
                      </a:cxn>
                      <a:cxn ang="0">
                        <a:pos x="25" y="19"/>
                      </a:cxn>
                      <a:cxn ang="0">
                        <a:pos x="34" y="11"/>
                      </a:cxn>
                      <a:cxn ang="0">
                        <a:pos x="40" y="23"/>
                      </a:cxn>
                      <a:cxn ang="0">
                        <a:pos x="52" y="23"/>
                      </a:cxn>
                      <a:cxn ang="0">
                        <a:pos x="70" y="12"/>
                      </a:cxn>
                      <a:cxn ang="0">
                        <a:pos x="88" y="13"/>
                      </a:cxn>
                      <a:cxn ang="0">
                        <a:pos x="101" y="16"/>
                      </a:cxn>
                      <a:cxn ang="0">
                        <a:pos x="114" y="12"/>
                      </a:cxn>
                      <a:cxn ang="0">
                        <a:pos x="128" y="12"/>
                      </a:cxn>
                      <a:cxn ang="0">
                        <a:pos x="136" y="6"/>
                      </a:cxn>
                      <a:cxn ang="0">
                        <a:pos x="134" y="18"/>
                      </a:cxn>
                      <a:cxn ang="0">
                        <a:pos x="150" y="19"/>
                      </a:cxn>
                      <a:cxn ang="0">
                        <a:pos x="162" y="10"/>
                      </a:cxn>
                      <a:cxn ang="0">
                        <a:pos x="175" y="18"/>
                      </a:cxn>
                      <a:cxn ang="0">
                        <a:pos x="163" y="28"/>
                      </a:cxn>
                      <a:cxn ang="0">
                        <a:pos x="142" y="30"/>
                      </a:cxn>
                      <a:cxn ang="0">
                        <a:pos x="122" y="35"/>
                      </a:cxn>
                      <a:cxn ang="0">
                        <a:pos x="100" y="43"/>
                      </a:cxn>
                      <a:cxn ang="0">
                        <a:pos x="88" y="49"/>
                      </a:cxn>
                      <a:cxn ang="0">
                        <a:pos x="52" y="38"/>
                      </a:cxn>
                      <a:cxn ang="0">
                        <a:pos x="24" y="37"/>
                      </a:cxn>
                      <a:cxn ang="0">
                        <a:pos x="0" y="32"/>
                      </a:cxn>
                      <a:cxn ang="0">
                        <a:pos x="2" y="29"/>
                      </a:cxn>
                      <a:cxn ang="0">
                        <a:pos x="11" y="23"/>
                      </a:cxn>
                      <a:cxn ang="0">
                        <a:pos x="8" y="24"/>
                      </a:cxn>
                    </a:cxnLst>
                    <a:rect l="0" t="0" r="r" b="b"/>
                    <a:pathLst>
                      <a:path w="175" h="49">
                        <a:moveTo>
                          <a:pt x="8" y="24"/>
                        </a:moveTo>
                        <a:cubicBezTo>
                          <a:pt x="13" y="21"/>
                          <a:pt x="13" y="6"/>
                          <a:pt x="13" y="6"/>
                        </a:cubicBezTo>
                        <a:cubicBezTo>
                          <a:pt x="23" y="9"/>
                          <a:pt x="9" y="17"/>
                          <a:pt x="25" y="19"/>
                        </a:cubicBezTo>
                        <a:cubicBezTo>
                          <a:pt x="32" y="18"/>
                          <a:pt x="29" y="16"/>
                          <a:pt x="34" y="11"/>
                        </a:cubicBezTo>
                        <a:cubicBezTo>
                          <a:pt x="38" y="0"/>
                          <a:pt x="32" y="25"/>
                          <a:pt x="40" y="23"/>
                        </a:cubicBezTo>
                        <a:cubicBezTo>
                          <a:pt x="41" y="19"/>
                          <a:pt x="47" y="22"/>
                          <a:pt x="52" y="23"/>
                        </a:cubicBezTo>
                        <a:cubicBezTo>
                          <a:pt x="57" y="22"/>
                          <a:pt x="64" y="14"/>
                          <a:pt x="70" y="12"/>
                        </a:cubicBezTo>
                        <a:cubicBezTo>
                          <a:pt x="76" y="10"/>
                          <a:pt x="83" y="12"/>
                          <a:pt x="88" y="13"/>
                        </a:cubicBezTo>
                        <a:cubicBezTo>
                          <a:pt x="92" y="7"/>
                          <a:pt x="97" y="12"/>
                          <a:pt x="101" y="16"/>
                        </a:cubicBezTo>
                        <a:cubicBezTo>
                          <a:pt x="111" y="13"/>
                          <a:pt x="107" y="14"/>
                          <a:pt x="114" y="12"/>
                        </a:cubicBezTo>
                        <a:cubicBezTo>
                          <a:pt x="121" y="14"/>
                          <a:pt x="120" y="14"/>
                          <a:pt x="128" y="12"/>
                        </a:cubicBezTo>
                        <a:cubicBezTo>
                          <a:pt x="130" y="7"/>
                          <a:pt x="131" y="4"/>
                          <a:pt x="136" y="6"/>
                        </a:cubicBezTo>
                        <a:cubicBezTo>
                          <a:pt x="137" y="12"/>
                          <a:pt x="137" y="13"/>
                          <a:pt x="134" y="18"/>
                        </a:cubicBezTo>
                        <a:cubicBezTo>
                          <a:pt x="136" y="23"/>
                          <a:pt x="150" y="19"/>
                          <a:pt x="150" y="19"/>
                        </a:cubicBezTo>
                        <a:cubicBezTo>
                          <a:pt x="156" y="16"/>
                          <a:pt x="155" y="11"/>
                          <a:pt x="162" y="10"/>
                        </a:cubicBezTo>
                        <a:cubicBezTo>
                          <a:pt x="174" y="11"/>
                          <a:pt x="173" y="9"/>
                          <a:pt x="175" y="18"/>
                        </a:cubicBezTo>
                        <a:cubicBezTo>
                          <a:pt x="173" y="25"/>
                          <a:pt x="169" y="25"/>
                          <a:pt x="163" y="28"/>
                        </a:cubicBezTo>
                        <a:cubicBezTo>
                          <a:pt x="158" y="36"/>
                          <a:pt x="154" y="25"/>
                          <a:pt x="142" y="30"/>
                        </a:cubicBezTo>
                        <a:cubicBezTo>
                          <a:pt x="135" y="31"/>
                          <a:pt x="129" y="35"/>
                          <a:pt x="122" y="35"/>
                        </a:cubicBezTo>
                        <a:cubicBezTo>
                          <a:pt x="114" y="36"/>
                          <a:pt x="108" y="43"/>
                          <a:pt x="100" y="43"/>
                        </a:cubicBezTo>
                        <a:cubicBezTo>
                          <a:pt x="95" y="44"/>
                          <a:pt x="92" y="46"/>
                          <a:pt x="88" y="49"/>
                        </a:cubicBezTo>
                        <a:cubicBezTo>
                          <a:pt x="63" y="43"/>
                          <a:pt x="100" y="42"/>
                          <a:pt x="52" y="38"/>
                        </a:cubicBezTo>
                        <a:cubicBezTo>
                          <a:pt x="42" y="35"/>
                          <a:pt x="33" y="34"/>
                          <a:pt x="24" y="37"/>
                        </a:cubicBezTo>
                        <a:cubicBezTo>
                          <a:pt x="8" y="36"/>
                          <a:pt x="3" y="45"/>
                          <a:pt x="0" y="32"/>
                        </a:cubicBezTo>
                        <a:cubicBezTo>
                          <a:pt x="1" y="31"/>
                          <a:pt x="2" y="30"/>
                          <a:pt x="2" y="29"/>
                        </a:cubicBezTo>
                        <a:cubicBezTo>
                          <a:pt x="4" y="28"/>
                          <a:pt x="10" y="24"/>
                          <a:pt x="11" y="23"/>
                        </a:cubicBezTo>
                        <a:lnTo>
                          <a:pt x="8" y="2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8" name="Freeform 35">
                    <a:extLst>
                      <a:ext uri="{FF2B5EF4-FFF2-40B4-BE49-F238E27FC236}">
                        <a16:creationId xmlns:a16="http://schemas.microsoft.com/office/drawing/2014/main" id="{EB0BBB2C-726D-4E2F-9670-57D6538F748A}"/>
                      </a:ext>
                    </a:extLst>
                  </p:cNvPr>
                  <p:cNvSpPr>
                    <a:spLocks noChangeAspect="1"/>
                  </p:cNvSpPr>
                  <p:nvPr/>
                </p:nvSpPr>
                <p:spPr bwMode="auto">
                  <a:xfrm>
                    <a:off x="6463" y="9194"/>
                    <a:ext cx="81" cy="75"/>
                  </a:xfrm>
                  <a:custGeom>
                    <a:avLst/>
                    <a:gdLst/>
                    <a:ahLst/>
                    <a:cxnLst>
                      <a:cxn ang="0">
                        <a:pos x="17" y="2"/>
                      </a:cxn>
                      <a:cxn ang="0">
                        <a:pos x="8" y="7"/>
                      </a:cxn>
                      <a:cxn ang="0">
                        <a:pos x="0" y="17"/>
                      </a:cxn>
                      <a:cxn ang="0">
                        <a:pos x="10" y="13"/>
                      </a:cxn>
                      <a:cxn ang="0">
                        <a:pos x="19" y="5"/>
                      </a:cxn>
                      <a:cxn ang="0">
                        <a:pos x="17" y="2"/>
                      </a:cxn>
                    </a:cxnLst>
                    <a:rect l="0" t="0" r="r" b="b"/>
                    <a:pathLst>
                      <a:path w="21" h="18">
                        <a:moveTo>
                          <a:pt x="17" y="2"/>
                        </a:moveTo>
                        <a:cubicBezTo>
                          <a:pt x="13" y="3"/>
                          <a:pt x="12" y="6"/>
                          <a:pt x="8" y="7"/>
                        </a:cubicBezTo>
                        <a:cubicBezTo>
                          <a:pt x="6" y="13"/>
                          <a:pt x="3" y="11"/>
                          <a:pt x="0" y="17"/>
                        </a:cubicBezTo>
                        <a:cubicBezTo>
                          <a:pt x="6" y="18"/>
                          <a:pt x="5" y="16"/>
                          <a:pt x="10" y="13"/>
                        </a:cubicBezTo>
                        <a:cubicBezTo>
                          <a:pt x="13" y="9"/>
                          <a:pt x="15" y="9"/>
                          <a:pt x="19" y="5"/>
                        </a:cubicBezTo>
                        <a:cubicBezTo>
                          <a:pt x="20" y="0"/>
                          <a:pt x="21" y="1"/>
                          <a:pt x="17"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69" name="Freeform 36">
                    <a:extLst>
                      <a:ext uri="{FF2B5EF4-FFF2-40B4-BE49-F238E27FC236}">
                        <a16:creationId xmlns:a16="http://schemas.microsoft.com/office/drawing/2014/main" id="{2D51E691-C5C5-42CB-A5C0-1909175741D9}"/>
                      </a:ext>
                    </a:extLst>
                  </p:cNvPr>
                  <p:cNvSpPr>
                    <a:spLocks noChangeAspect="1"/>
                  </p:cNvSpPr>
                  <p:nvPr/>
                </p:nvSpPr>
                <p:spPr bwMode="auto">
                  <a:xfrm>
                    <a:off x="6718" y="9380"/>
                    <a:ext cx="87" cy="93"/>
                  </a:xfrm>
                  <a:custGeom>
                    <a:avLst/>
                    <a:gdLst/>
                    <a:ahLst/>
                    <a:cxnLst>
                      <a:cxn ang="0">
                        <a:pos x="12" y="5"/>
                      </a:cxn>
                      <a:cxn ang="0">
                        <a:pos x="3" y="16"/>
                      </a:cxn>
                      <a:cxn ang="0">
                        <a:pos x="12" y="21"/>
                      </a:cxn>
                      <a:cxn ang="0">
                        <a:pos x="21" y="4"/>
                      </a:cxn>
                      <a:cxn ang="0">
                        <a:pos x="9" y="0"/>
                      </a:cxn>
                      <a:cxn ang="0">
                        <a:pos x="12" y="5"/>
                      </a:cxn>
                    </a:cxnLst>
                    <a:rect l="0" t="0" r="r" b="b"/>
                    <a:pathLst>
                      <a:path w="21" h="24">
                        <a:moveTo>
                          <a:pt x="12" y="5"/>
                        </a:moveTo>
                        <a:cubicBezTo>
                          <a:pt x="11" y="9"/>
                          <a:pt x="7" y="13"/>
                          <a:pt x="3" y="16"/>
                        </a:cubicBezTo>
                        <a:cubicBezTo>
                          <a:pt x="0" y="24"/>
                          <a:pt x="4" y="22"/>
                          <a:pt x="12" y="21"/>
                        </a:cubicBezTo>
                        <a:cubicBezTo>
                          <a:pt x="16" y="14"/>
                          <a:pt x="19" y="14"/>
                          <a:pt x="21" y="4"/>
                        </a:cubicBezTo>
                        <a:cubicBezTo>
                          <a:pt x="21" y="1"/>
                          <a:pt x="10" y="0"/>
                          <a:pt x="9" y="0"/>
                        </a:cubicBezTo>
                        <a:cubicBezTo>
                          <a:pt x="8" y="0"/>
                          <a:pt x="13" y="2"/>
                          <a:pt x="12" y="5"/>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0" name="Freeform 37">
                    <a:extLst>
                      <a:ext uri="{FF2B5EF4-FFF2-40B4-BE49-F238E27FC236}">
                        <a16:creationId xmlns:a16="http://schemas.microsoft.com/office/drawing/2014/main" id="{8BDBEBBE-B7C1-445E-A897-FFDA06FEAB8C}"/>
                      </a:ext>
                    </a:extLst>
                  </p:cNvPr>
                  <p:cNvSpPr>
                    <a:spLocks noChangeAspect="1"/>
                  </p:cNvSpPr>
                  <p:nvPr/>
                </p:nvSpPr>
                <p:spPr bwMode="auto">
                  <a:xfrm>
                    <a:off x="5025" y="8018"/>
                    <a:ext cx="1313" cy="1282"/>
                  </a:xfrm>
                  <a:custGeom>
                    <a:avLst/>
                    <a:gdLst/>
                    <a:ahLst/>
                    <a:cxnLst>
                      <a:cxn ang="0">
                        <a:pos x="312" y="75"/>
                      </a:cxn>
                      <a:cxn ang="0">
                        <a:pos x="321" y="57"/>
                      </a:cxn>
                      <a:cxn ang="0">
                        <a:pos x="305" y="5"/>
                      </a:cxn>
                      <a:cxn ang="0">
                        <a:pos x="304" y="26"/>
                      </a:cxn>
                      <a:cxn ang="0">
                        <a:pos x="250" y="49"/>
                      </a:cxn>
                      <a:cxn ang="0">
                        <a:pos x="216" y="42"/>
                      </a:cxn>
                      <a:cxn ang="0">
                        <a:pos x="187" y="47"/>
                      </a:cxn>
                      <a:cxn ang="0">
                        <a:pos x="178" y="59"/>
                      </a:cxn>
                      <a:cxn ang="0">
                        <a:pos x="132" y="67"/>
                      </a:cxn>
                      <a:cxn ang="0">
                        <a:pos x="75" y="103"/>
                      </a:cxn>
                      <a:cxn ang="0">
                        <a:pos x="22" y="126"/>
                      </a:cxn>
                      <a:cxn ang="0">
                        <a:pos x="35" y="149"/>
                      </a:cxn>
                      <a:cxn ang="0">
                        <a:pos x="19" y="157"/>
                      </a:cxn>
                      <a:cxn ang="0">
                        <a:pos x="4" y="188"/>
                      </a:cxn>
                      <a:cxn ang="0">
                        <a:pos x="4" y="233"/>
                      </a:cxn>
                      <a:cxn ang="0">
                        <a:pos x="19" y="245"/>
                      </a:cxn>
                      <a:cxn ang="0">
                        <a:pos x="43" y="254"/>
                      </a:cxn>
                      <a:cxn ang="0">
                        <a:pos x="43" y="269"/>
                      </a:cxn>
                      <a:cxn ang="0">
                        <a:pos x="66" y="302"/>
                      </a:cxn>
                      <a:cxn ang="0">
                        <a:pos x="90" y="302"/>
                      </a:cxn>
                      <a:cxn ang="0">
                        <a:pos x="154" y="295"/>
                      </a:cxn>
                      <a:cxn ang="0">
                        <a:pos x="178" y="301"/>
                      </a:cxn>
                      <a:cxn ang="0">
                        <a:pos x="198" y="308"/>
                      </a:cxn>
                      <a:cxn ang="0">
                        <a:pos x="231" y="319"/>
                      </a:cxn>
                      <a:cxn ang="0">
                        <a:pos x="239" y="312"/>
                      </a:cxn>
                      <a:cxn ang="0">
                        <a:pos x="216" y="277"/>
                      </a:cxn>
                      <a:cxn ang="0">
                        <a:pos x="135" y="253"/>
                      </a:cxn>
                      <a:cxn ang="0">
                        <a:pos x="156" y="234"/>
                      </a:cxn>
                      <a:cxn ang="0">
                        <a:pos x="180" y="222"/>
                      </a:cxn>
                      <a:cxn ang="0">
                        <a:pos x="157" y="197"/>
                      </a:cxn>
                      <a:cxn ang="0">
                        <a:pos x="144" y="180"/>
                      </a:cxn>
                      <a:cxn ang="0">
                        <a:pos x="127" y="162"/>
                      </a:cxn>
                      <a:cxn ang="0">
                        <a:pos x="130" y="125"/>
                      </a:cxn>
                      <a:cxn ang="0">
                        <a:pos x="147" y="135"/>
                      </a:cxn>
                      <a:cxn ang="0">
                        <a:pos x="177" y="168"/>
                      </a:cxn>
                      <a:cxn ang="0">
                        <a:pos x="177" y="144"/>
                      </a:cxn>
                      <a:cxn ang="0">
                        <a:pos x="172" y="137"/>
                      </a:cxn>
                      <a:cxn ang="0">
                        <a:pos x="199" y="144"/>
                      </a:cxn>
                      <a:cxn ang="0">
                        <a:pos x="207" y="135"/>
                      </a:cxn>
                      <a:cxn ang="0">
                        <a:pos x="228" y="141"/>
                      </a:cxn>
                      <a:cxn ang="0">
                        <a:pos x="199" y="121"/>
                      </a:cxn>
                      <a:cxn ang="0">
                        <a:pos x="186" y="105"/>
                      </a:cxn>
                      <a:cxn ang="0">
                        <a:pos x="217" y="87"/>
                      </a:cxn>
                      <a:cxn ang="0">
                        <a:pos x="257" y="77"/>
                      </a:cxn>
                      <a:cxn ang="0">
                        <a:pos x="297" y="75"/>
                      </a:cxn>
                    </a:cxnLst>
                    <a:rect l="0" t="0" r="r" b="b"/>
                    <a:pathLst>
                      <a:path w="329" h="321">
                        <a:moveTo>
                          <a:pt x="310" y="79"/>
                        </a:moveTo>
                        <a:cubicBezTo>
                          <a:pt x="311" y="78"/>
                          <a:pt x="311" y="76"/>
                          <a:pt x="312" y="75"/>
                        </a:cubicBezTo>
                        <a:cubicBezTo>
                          <a:pt x="313" y="74"/>
                          <a:pt x="314" y="74"/>
                          <a:pt x="315" y="73"/>
                        </a:cubicBezTo>
                        <a:cubicBezTo>
                          <a:pt x="318" y="69"/>
                          <a:pt x="318" y="62"/>
                          <a:pt x="321" y="57"/>
                        </a:cubicBezTo>
                        <a:cubicBezTo>
                          <a:pt x="317" y="41"/>
                          <a:pt x="321" y="36"/>
                          <a:pt x="329" y="24"/>
                        </a:cubicBezTo>
                        <a:cubicBezTo>
                          <a:pt x="326" y="15"/>
                          <a:pt x="310" y="8"/>
                          <a:pt x="305" y="5"/>
                        </a:cubicBezTo>
                        <a:cubicBezTo>
                          <a:pt x="301" y="0"/>
                          <a:pt x="299" y="0"/>
                          <a:pt x="297" y="6"/>
                        </a:cubicBezTo>
                        <a:cubicBezTo>
                          <a:pt x="299" y="13"/>
                          <a:pt x="302" y="19"/>
                          <a:pt x="304" y="26"/>
                        </a:cubicBezTo>
                        <a:cubicBezTo>
                          <a:pt x="302" y="37"/>
                          <a:pt x="297" y="36"/>
                          <a:pt x="287" y="37"/>
                        </a:cubicBezTo>
                        <a:cubicBezTo>
                          <a:pt x="273" y="48"/>
                          <a:pt x="271" y="48"/>
                          <a:pt x="250" y="49"/>
                        </a:cubicBezTo>
                        <a:cubicBezTo>
                          <a:pt x="243" y="49"/>
                          <a:pt x="235" y="50"/>
                          <a:pt x="228" y="47"/>
                        </a:cubicBezTo>
                        <a:cubicBezTo>
                          <a:pt x="224" y="45"/>
                          <a:pt x="216" y="42"/>
                          <a:pt x="216" y="42"/>
                        </a:cubicBezTo>
                        <a:cubicBezTo>
                          <a:pt x="213" y="39"/>
                          <a:pt x="203" y="37"/>
                          <a:pt x="203" y="37"/>
                        </a:cubicBezTo>
                        <a:cubicBezTo>
                          <a:pt x="197" y="38"/>
                          <a:pt x="192" y="43"/>
                          <a:pt x="187" y="47"/>
                        </a:cubicBezTo>
                        <a:cubicBezTo>
                          <a:pt x="185" y="49"/>
                          <a:pt x="181" y="53"/>
                          <a:pt x="181" y="53"/>
                        </a:cubicBezTo>
                        <a:cubicBezTo>
                          <a:pt x="180" y="55"/>
                          <a:pt x="180" y="58"/>
                          <a:pt x="178" y="59"/>
                        </a:cubicBezTo>
                        <a:cubicBezTo>
                          <a:pt x="176" y="60"/>
                          <a:pt x="172" y="61"/>
                          <a:pt x="172" y="61"/>
                        </a:cubicBezTo>
                        <a:cubicBezTo>
                          <a:pt x="155" y="60"/>
                          <a:pt x="147" y="62"/>
                          <a:pt x="132" y="67"/>
                        </a:cubicBezTo>
                        <a:cubicBezTo>
                          <a:pt x="126" y="92"/>
                          <a:pt x="119" y="89"/>
                          <a:pt x="90" y="90"/>
                        </a:cubicBezTo>
                        <a:cubicBezTo>
                          <a:pt x="82" y="97"/>
                          <a:pt x="79" y="99"/>
                          <a:pt x="75" y="103"/>
                        </a:cubicBezTo>
                        <a:cubicBezTo>
                          <a:pt x="71" y="108"/>
                          <a:pt x="71" y="110"/>
                          <a:pt x="64" y="113"/>
                        </a:cubicBezTo>
                        <a:cubicBezTo>
                          <a:pt x="51" y="119"/>
                          <a:pt x="36" y="121"/>
                          <a:pt x="22" y="126"/>
                        </a:cubicBezTo>
                        <a:cubicBezTo>
                          <a:pt x="31" y="128"/>
                          <a:pt x="27" y="133"/>
                          <a:pt x="31" y="140"/>
                        </a:cubicBezTo>
                        <a:cubicBezTo>
                          <a:pt x="33" y="143"/>
                          <a:pt x="35" y="149"/>
                          <a:pt x="35" y="149"/>
                        </a:cubicBezTo>
                        <a:cubicBezTo>
                          <a:pt x="33" y="155"/>
                          <a:pt x="36" y="150"/>
                          <a:pt x="27" y="153"/>
                        </a:cubicBezTo>
                        <a:cubicBezTo>
                          <a:pt x="24" y="154"/>
                          <a:pt x="19" y="157"/>
                          <a:pt x="19" y="157"/>
                        </a:cubicBezTo>
                        <a:cubicBezTo>
                          <a:pt x="22" y="163"/>
                          <a:pt x="22" y="179"/>
                          <a:pt x="16" y="183"/>
                        </a:cubicBezTo>
                        <a:cubicBezTo>
                          <a:pt x="12" y="185"/>
                          <a:pt x="4" y="188"/>
                          <a:pt x="4" y="188"/>
                        </a:cubicBezTo>
                        <a:cubicBezTo>
                          <a:pt x="2" y="193"/>
                          <a:pt x="0" y="193"/>
                          <a:pt x="3" y="198"/>
                        </a:cubicBezTo>
                        <a:cubicBezTo>
                          <a:pt x="2" y="205"/>
                          <a:pt x="6" y="224"/>
                          <a:pt x="4" y="233"/>
                        </a:cubicBezTo>
                        <a:cubicBezTo>
                          <a:pt x="5" y="238"/>
                          <a:pt x="15" y="240"/>
                          <a:pt x="15" y="240"/>
                        </a:cubicBezTo>
                        <a:cubicBezTo>
                          <a:pt x="17" y="241"/>
                          <a:pt x="17" y="244"/>
                          <a:pt x="19" y="245"/>
                        </a:cubicBezTo>
                        <a:cubicBezTo>
                          <a:pt x="22" y="246"/>
                          <a:pt x="31" y="248"/>
                          <a:pt x="34" y="249"/>
                        </a:cubicBezTo>
                        <a:cubicBezTo>
                          <a:pt x="37" y="251"/>
                          <a:pt x="40" y="252"/>
                          <a:pt x="43" y="254"/>
                        </a:cubicBezTo>
                        <a:cubicBezTo>
                          <a:pt x="47" y="260"/>
                          <a:pt x="51" y="260"/>
                          <a:pt x="57" y="261"/>
                        </a:cubicBezTo>
                        <a:cubicBezTo>
                          <a:pt x="49" y="263"/>
                          <a:pt x="46" y="262"/>
                          <a:pt x="43" y="269"/>
                        </a:cubicBezTo>
                        <a:cubicBezTo>
                          <a:pt x="44" y="273"/>
                          <a:pt x="44" y="283"/>
                          <a:pt x="47" y="287"/>
                        </a:cubicBezTo>
                        <a:cubicBezTo>
                          <a:pt x="52" y="293"/>
                          <a:pt x="60" y="296"/>
                          <a:pt x="66" y="302"/>
                        </a:cubicBezTo>
                        <a:cubicBezTo>
                          <a:pt x="67" y="306"/>
                          <a:pt x="69" y="306"/>
                          <a:pt x="73" y="305"/>
                        </a:cubicBezTo>
                        <a:cubicBezTo>
                          <a:pt x="80" y="298"/>
                          <a:pt x="79" y="298"/>
                          <a:pt x="90" y="302"/>
                        </a:cubicBezTo>
                        <a:cubicBezTo>
                          <a:pt x="98" y="301"/>
                          <a:pt x="100" y="297"/>
                          <a:pt x="108" y="294"/>
                        </a:cubicBezTo>
                        <a:cubicBezTo>
                          <a:pt x="124" y="296"/>
                          <a:pt x="138" y="296"/>
                          <a:pt x="154" y="295"/>
                        </a:cubicBezTo>
                        <a:cubicBezTo>
                          <a:pt x="160" y="294"/>
                          <a:pt x="168" y="293"/>
                          <a:pt x="174" y="295"/>
                        </a:cubicBezTo>
                        <a:cubicBezTo>
                          <a:pt x="176" y="296"/>
                          <a:pt x="176" y="300"/>
                          <a:pt x="178" y="301"/>
                        </a:cubicBezTo>
                        <a:cubicBezTo>
                          <a:pt x="187" y="299"/>
                          <a:pt x="185" y="303"/>
                          <a:pt x="183" y="311"/>
                        </a:cubicBezTo>
                        <a:cubicBezTo>
                          <a:pt x="185" y="321"/>
                          <a:pt x="193" y="310"/>
                          <a:pt x="198" y="308"/>
                        </a:cubicBezTo>
                        <a:cubicBezTo>
                          <a:pt x="212" y="309"/>
                          <a:pt x="211" y="311"/>
                          <a:pt x="221" y="315"/>
                        </a:cubicBezTo>
                        <a:cubicBezTo>
                          <a:pt x="224" y="316"/>
                          <a:pt x="231" y="319"/>
                          <a:pt x="231" y="319"/>
                        </a:cubicBezTo>
                        <a:cubicBezTo>
                          <a:pt x="234" y="319"/>
                          <a:pt x="238" y="320"/>
                          <a:pt x="241" y="318"/>
                        </a:cubicBezTo>
                        <a:cubicBezTo>
                          <a:pt x="243" y="317"/>
                          <a:pt x="239" y="312"/>
                          <a:pt x="239" y="312"/>
                        </a:cubicBezTo>
                        <a:cubicBezTo>
                          <a:pt x="238" y="298"/>
                          <a:pt x="235" y="297"/>
                          <a:pt x="226" y="288"/>
                        </a:cubicBezTo>
                        <a:cubicBezTo>
                          <a:pt x="225" y="285"/>
                          <a:pt x="220" y="278"/>
                          <a:pt x="216" y="277"/>
                        </a:cubicBezTo>
                        <a:cubicBezTo>
                          <a:pt x="212" y="269"/>
                          <a:pt x="205" y="271"/>
                          <a:pt x="197" y="270"/>
                        </a:cubicBezTo>
                        <a:cubicBezTo>
                          <a:pt x="180" y="257"/>
                          <a:pt x="154" y="259"/>
                          <a:pt x="135" y="253"/>
                        </a:cubicBezTo>
                        <a:cubicBezTo>
                          <a:pt x="139" y="245"/>
                          <a:pt x="150" y="248"/>
                          <a:pt x="159" y="247"/>
                        </a:cubicBezTo>
                        <a:cubicBezTo>
                          <a:pt x="162" y="242"/>
                          <a:pt x="161" y="237"/>
                          <a:pt x="156" y="234"/>
                        </a:cubicBezTo>
                        <a:cubicBezTo>
                          <a:pt x="154" y="231"/>
                          <a:pt x="153" y="228"/>
                          <a:pt x="151" y="225"/>
                        </a:cubicBezTo>
                        <a:cubicBezTo>
                          <a:pt x="156" y="217"/>
                          <a:pt x="171" y="223"/>
                          <a:pt x="180" y="222"/>
                        </a:cubicBezTo>
                        <a:cubicBezTo>
                          <a:pt x="179" y="218"/>
                          <a:pt x="178" y="216"/>
                          <a:pt x="174" y="215"/>
                        </a:cubicBezTo>
                        <a:cubicBezTo>
                          <a:pt x="172" y="208"/>
                          <a:pt x="164" y="199"/>
                          <a:pt x="157" y="197"/>
                        </a:cubicBezTo>
                        <a:cubicBezTo>
                          <a:pt x="156" y="193"/>
                          <a:pt x="154" y="193"/>
                          <a:pt x="150" y="191"/>
                        </a:cubicBezTo>
                        <a:cubicBezTo>
                          <a:pt x="148" y="185"/>
                          <a:pt x="149" y="183"/>
                          <a:pt x="144" y="180"/>
                        </a:cubicBezTo>
                        <a:cubicBezTo>
                          <a:pt x="142" y="177"/>
                          <a:pt x="136" y="175"/>
                          <a:pt x="136" y="175"/>
                        </a:cubicBezTo>
                        <a:cubicBezTo>
                          <a:pt x="133" y="171"/>
                          <a:pt x="131" y="166"/>
                          <a:pt x="127" y="162"/>
                        </a:cubicBezTo>
                        <a:cubicBezTo>
                          <a:pt x="125" y="157"/>
                          <a:pt x="124" y="152"/>
                          <a:pt x="121" y="147"/>
                        </a:cubicBezTo>
                        <a:cubicBezTo>
                          <a:pt x="122" y="136"/>
                          <a:pt x="120" y="128"/>
                          <a:pt x="130" y="125"/>
                        </a:cubicBezTo>
                        <a:cubicBezTo>
                          <a:pt x="132" y="122"/>
                          <a:pt x="138" y="120"/>
                          <a:pt x="138" y="120"/>
                        </a:cubicBezTo>
                        <a:cubicBezTo>
                          <a:pt x="150" y="122"/>
                          <a:pt x="152" y="127"/>
                          <a:pt x="147" y="135"/>
                        </a:cubicBezTo>
                        <a:cubicBezTo>
                          <a:pt x="150" y="145"/>
                          <a:pt x="161" y="139"/>
                          <a:pt x="169" y="144"/>
                        </a:cubicBezTo>
                        <a:cubicBezTo>
                          <a:pt x="170" y="150"/>
                          <a:pt x="170" y="166"/>
                          <a:pt x="177" y="168"/>
                        </a:cubicBezTo>
                        <a:cubicBezTo>
                          <a:pt x="186" y="167"/>
                          <a:pt x="197" y="168"/>
                          <a:pt x="187" y="162"/>
                        </a:cubicBezTo>
                        <a:cubicBezTo>
                          <a:pt x="185" y="156"/>
                          <a:pt x="181" y="149"/>
                          <a:pt x="177" y="144"/>
                        </a:cubicBezTo>
                        <a:cubicBezTo>
                          <a:pt x="174" y="141"/>
                          <a:pt x="166" y="133"/>
                          <a:pt x="169" y="135"/>
                        </a:cubicBezTo>
                        <a:cubicBezTo>
                          <a:pt x="170" y="136"/>
                          <a:pt x="171" y="136"/>
                          <a:pt x="172" y="137"/>
                        </a:cubicBezTo>
                        <a:cubicBezTo>
                          <a:pt x="178" y="147"/>
                          <a:pt x="194" y="153"/>
                          <a:pt x="205" y="156"/>
                        </a:cubicBezTo>
                        <a:cubicBezTo>
                          <a:pt x="215" y="153"/>
                          <a:pt x="207" y="147"/>
                          <a:pt x="199" y="144"/>
                        </a:cubicBezTo>
                        <a:cubicBezTo>
                          <a:pt x="197" y="138"/>
                          <a:pt x="195" y="138"/>
                          <a:pt x="190" y="135"/>
                        </a:cubicBezTo>
                        <a:cubicBezTo>
                          <a:pt x="195" y="131"/>
                          <a:pt x="201" y="134"/>
                          <a:pt x="207" y="135"/>
                        </a:cubicBezTo>
                        <a:cubicBezTo>
                          <a:pt x="210" y="140"/>
                          <a:pt x="217" y="140"/>
                          <a:pt x="222" y="143"/>
                        </a:cubicBezTo>
                        <a:cubicBezTo>
                          <a:pt x="224" y="142"/>
                          <a:pt x="227" y="142"/>
                          <a:pt x="228" y="141"/>
                        </a:cubicBezTo>
                        <a:cubicBezTo>
                          <a:pt x="230" y="139"/>
                          <a:pt x="225" y="136"/>
                          <a:pt x="223" y="135"/>
                        </a:cubicBezTo>
                        <a:cubicBezTo>
                          <a:pt x="215" y="131"/>
                          <a:pt x="207" y="124"/>
                          <a:pt x="199" y="121"/>
                        </a:cubicBezTo>
                        <a:cubicBezTo>
                          <a:pt x="197" y="117"/>
                          <a:pt x="196" y="114"/>
                          <a:pt x="192" y="113"/>
                        </a:cubicBezTo>
                        <a:cubicBezTo>
                          <a:pt x="191" y="109"/>
                          <a:pt x="187" y="109"/>
                          <a:pt x="186" y="105"/>
                        </a:cubicBezTo>
                        <a:cubicBezTo>
                          <a:pt x="188" y="96"/>
                          <a:pt x="197" y="98"/>
                          <a:pt x="205" y="97"/>
                        </a:cubicBezTo>
                        <a:cubicBezTo>
                          <a:pt x="211" y="95"/>
                          <a:pt x="212" y="90"/>
                          <a:pt x="217" y="87"/>
                        </a:cubicBezTo>
                        <a:cubicBezTo>
                          <a:pt x="222" y="84"/>
                          <a:pt x="232" y="83"/>
                          <a:pt x="237" y="83"/>
                        </a:cubicBezTo>
                        <a:cubicBezTo>
                          <a:pt x="243" y="79"/>
                          <a:pt x="250" y="78"/>
                          <a:pt x="257" y="77"/>
                        </a:cubicBezTo>
                        <a:cubicBezTo>
                          <a:pt x="262" y="74"/>
                          <a:pt x="268" y="73"/>
                          <a:pt x="274" y="72"/>
                        </a:cubicBezTo>
                        <a:cubicBezTo>
                          <a:pt x="282" y="73"/>
                          <a:pt x="297" y="75"/>
                          <a:pt x="297" y="75"/>
                        </a:cubicBezTo>
                        <a:cubicBezTo>
                          <a:pt x="301" y="78"/>
                          <a:pt x="305" y="79"/>
                          <a:pt x="310" y="79"/>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59" name="Freeform 38">
                  <a:extLst>
                    <a:ext uri="{FF2B5EF4-FFF2-40B4-BE49-F238E27FC236}">
                      <a16:creationId xmlns:a16="http://schemas.microsoft.com/office/drawing/2014/main" id="{33110C3B-7867-4182-97D3-386DAA70930E}"/>
                    </a:ext>
                  </a:extLst>
                </p:cNvPr>
                <p:cNvSpPr>
                  <a:spLocks noChangeAspect="1"/>
                </p:cNvSpPr>
                <p:nvPr>
                  <p:custDataLst>
                    <p:tags r:id="rId92"/>
                  </p:custDataLst>
                </p:nvPr>
              </p:nvSpPr>
              <p:spPr bwMode="auto">
                <a:xfrm>
                  <a:off x="3010" y="2807"/>
                  <a:ext cx="269" cy="143"/>
                </a:xfrm>
                <a:custGeom>
                  <a:avLst/>
                  <a:gdLst/>
                  <a:ahLst/>
                  <a:cxnLst>
                    <a:cxn ang="0">
                      <a:pos x="254" y="67"/>
                    </a:cxn>
                    <a:cxn ang="0">
                      <a:pos x="266" y="26"/>
                    </a:cxn>
                    <a:cxn ang="0">
                      <a:pos x="270" y="16"/>
                    </a:cxn>
                    <a:cxn ang="0">
                      <a:pos x="216" y="0"/>
                    </a:cxn>
                    <a:cxn ang="0">
                      <a:pos x="185" y="9"/>
                    </a:cxn>
                    <a:cxn ang="0">
                      <a:pos x="171" y="9"/>
                    </a:cxn>
                    <a:cxn ang="0">
                      <a:pos x="147" y="18"/>
                    </a:cxn>
                    <a:cxn ang="0">
                      <a:pos x="136" y="25"/>
                    </a:cxn>
                    <a:cxn ang="0">
                      <a:pos x="126" y="18"/>
                    </a:cxn>
                    <a:cxn ang="0">
                      <a:pos x="113" y="7"/>
                    </a:cxn>
                    <a:cxn ang="0">
                      <a:pos x="108" y="2"/>
                    </a:cxn>
                    <a:cxn ang="0">
                      <a:pos x="101" y="14"/>
                    </a:cxn>
                    <a:cxn ang="0">
                      <a:pos x="86" y="8"/>
                    </a:cxn>
                    <a:cxn ang="0">
                      <a:pos x="70" y="13"/>
                    </a:cxn>
                    <a:cxn ang="0">
                      <a:pos x="63" y="22"/>
                    </a:cxn>
                    <a:cxn ang="0">
                      <a:pos x="54" y="36"/>
                    </a:cxn>
                    <a:cxn ang="0">
                      <a:pos x="47" y="46"/>
                    </a:cxn>
                    <a:cxn ang="0">
                      <a:pos x="41" y="57"/>
                    </a:cxn>
                    <a:cxn ang="0">
                      <a:pos x="6" y="69"/>
                    </a:cxn>
                    <a:cxn ang="0">
                      <a:pos x="0" y="92"/>
                    </a:cxn>
                    <a:cxn ang="0">
                      <a:pos x="6" y="103"/>
                    </a:cxn>
                    <a:cxn ang="0">
                      <a:pos x="10" y="124"/>
                    </a:cxn>
                    <a:cxn ang="0">
                      <a:pos x="23" y="128"/>
                    </a:cxn>
                    <a:cxn ang="0">
                      <a:pos x="26" y="129"/>
                    </a:cxn>
                    <a:cxn ang="0">
                      <a:pos x="35" y="135"/>
                    </a:cxn>
                    <a:cxn ang="0">
                      <a:pos x="41" y="142"/>
                    </a:cxn>
                    <a:cxn ang="0">
                      <a:pos x="92" y="139"/>
                    </a:cxn>
                    <a:cxn ang="0">
                      <a:pos x="101" y="130"/>
                    </a:cxn>
                    <a:cxn ang="0">
                      <a:pos x="124" y="108"/>
                    </a:cxn>
                    <a:cxn ang="0">
                      <a:pos x="134" y="100"/>
                    </a:cxn>
                    <a:cxn ang="0">
                      <a:pos x="138" y="96"/>
                    </a:cxn>
                    <a:cxn ang="0">
                      <a:pos x="147" y="99"/>
                    </a:cxn>
                    <a:cxn ang="0">
                      <a:pos x="164" y="96"/>
                    </a:cxn>
                    <a:cxn ang="0">
                      <a:pos x="186" y="66"/>
                    </a:cxn>
                    <a:cxn ang="0">
                      <a:pos x="212" y="66"/>
                    </a:cxn>
                    <a:cxn ang="0">
                      <a:pos x="228" y="67"/>
                    </a:cxn>
                    <a:cxn ang="0">
                      <a:pos x="237" y="72"/>
                    </a:cxn>
                    <a:cxn ang="0">
                      <a:pos x="254" y="67"/>
                    </a:cxn>
                  </a:cxnLst>
                  <a:rect l="0" t="0" r="r" b="b"/>
                  <a:pathLst>
                    <a:path w="270" h="142">
                      <a:moveTo>
                        <a:pt x="254" y="67"/>
                      </a:moveTo>
                      <a:cubicBezTo>
                        <a:pt x="257" y="58"/>
                        <a:pt x="256" y="33"/>
                        <a:pt x="266" y="26"/>
                      </a:cubicBezTo>
                      <a:cubicBezTo>
                        <a:pt x="267" y="22"/>
                        <a:pt x="269" y="20"/>
                        <a:pt x="270" y="16"/>
                      </a:cubicBezTo>
                      <a:cubicBezTo>
                        <a:pt x="251" y="13"/>
                        <a:pt x="234" y="4"/>
                        <a:pt x="216" y="0"/>
                      </a:cubicBezTo>
                      <a:cubicBezTo>
                        <a:pt x="202" y="1"/>
                        <a:pt x="197" y="5"/>
                        <a:pt x="185" y="9"/>
                      </a:cubicBezTo>
                      <a:cubicBezTo>
                        <a:pt x="182" y="17"/>
                        <a:pt x="176" y="11"/>
                        <a:pt x="171" y="9"/>
                      </a:cubicBezTo>
                      <a:cubicBezTo>
                        <a:pt x="158" y="10"/>
                        <a:pt x="154" y="9"/>
                        <a:pt x="147" y="18"/>
                      </a:cubicBezTo>
                      <a:cubicBezTo>
                        <a:pt x="146" y="27"/>
                        <a:pt x="145" y="26"/>
                        <a:pt x="136" y="25"/>
                      </a:cubicBezTo>
                      <a:cubicBezTo>
                        <a:pt x="133" y="23"/>
                        <a:pt x="126" y="18"/>
                        <a:pt x="126" y="18"/>
                      </a:cubicBezTo>
                      <a:cubicBezTo>
                        <a:pt x="124" y="12"/>
                        <a:pt x="117" y="11"/>
                        <a:pt x="113" y="7"/>
                      </a:cubicBezTo>
                      <a:cubicBezTo>
                        <a:pt x="112" y="5"/>
                        <a:pt x="112" y="1"/>
                        <a:pt x="108" y="2"/>
                      </a:cubicBezTo>
                      <a:cubicBezTo>
                        <a:pt x="108" y="2"/>
                        <a:pt x="104" y="12"/>
                        <a:pt x="101" y="14"/>
                      </a:cubicBezTo>
                      <a:cubicBezTo>
                        <a:pt x="96" y="23"/>
                        <a:pt x="91" y="11"/>
                        <a:pt x="86" y="8"/>
                      </a:cubicBezTo>
                      <a:cubicBezTo>
                        <a:pt x="80" y="9"/>
                        <a:pt x="76" y="12"/>
                        <a:pt x="70" y="13"/>
                      </a:cubicBezTo>
                      <a:cubicBezTo>
                        <a:pt x="69" y="17"/>
                        <a:pt x="63" y="22"/>
                        <a:pt x="63" y="22"/>
                      </a:cubicBezTo>
                      <a:cubicBezTo>
                        <a:pt x="62" y="28"/>
                        <a:pt x="58" y="32"/>
                        <a:pt x="54" y="36"/>
                      </a:cubicBezTo>
                      <a:cubicBezTo>
                        <a:pt x="52" y="41"/>
                        <a:pt x="52" y="44"/>
                        <a:pt x="47" y="46"/>
                      </a:cubicBezTo>
                      <a:cubicBezTo>
                        <a:pt x="45" y="52"/>
                        <a:pt x="46" y="54"/>
                        <a:pt x="41" y="57"/>
                      </a:cubicBezTo>
                      <a:cubicBezTo>
                        <a:pt x="32" y="70"/>
                        <a:pt x="22" y="68"/>
                        <a:pt x="6" y="69"/>
                      </a:cubicBezTo>
                      <a:cubicBezTo>
                        <a:pt x="1" y="76"/>
                        <a:pt x="3" y="84"/>
                        <a:pt x="0" y="92"/>
                      </a:cubicBezTo>
                      <a:cubicBezTo>
                        <a:pt x="2" y="98"/>
                        <a:pt x="4" y="98"/>
                        <a:pt x="6" y="103"/>
                      </a:cubicBezTo>
                      <a:cubicBezTo>
                        <a:pt x="4" y="109"/>
                        <a:pt x="3" y="120"/>
                        <a:pt x="10" y="124"/>
                      </a:cubicBezTo>
                      <a:cubicBezTo>
                        <a:pt x="14" y="126"/>
                        <a:pt x="19" y="127"/>
                        <a:pt x="23" y="128"/>
                      </a:cubicBezTo>
                      <a:cubicBezTo>
                        <a:pt x="24" y="128"/>
                        <a:pt x="26" y="129"/>
                        <a:pt x="26" y="129"/>
                      </a:cubicBezTo>
                      <a:cubicBezTo>
                        <a:pt x="29" y="132"/>
                        <a:pt x="32" y="133"/>
                        <a:pt x="35" y="135"/>
                      </a:cubicBezTo>
                      <a:cubicBezTo>
                        <a:pt x="36" y="139"/>
                        <a:pt x="39" y="138"/>
                        <a:pt x="41" y="142"/>
                      </a:cubicBezTo>
                      <a:cubicBezTo>
                        <a:pt x="58" y="141"/>
                        <a:pt x="75" y="140"/>
                        <a:pt x="92" y="139"/>
                      </a:cubicBezTo>
                      <a:cubicBezTo>
                        <a:pt x="97" y="137"/>
                        <a:pt x="99" y="135"/>
                        <a:pt x="101" y="130"/>
                      </a:cubicBezTo>
                      <a:cubicBezTo>
                        <a:pt x="99" y="106"/>
                        <a:pt x="99" y="109"/>
                        <a:pt x="124" y="108"/>
                      </a:cubicBezTo>
                      <a:cubicBezTo>
                        <a:pt x="129" y="106"/>
                        <a:pt x="131" y="104"/>
                        <a:pt x="134" y="100"/>
                      </a:cubicBezTo>
                      <a:cubicBezTo>
                        <a:pt x="135" y="98"/>
                        <a:pt x="135" y="96"/>
                        <a:pt x="138" y="96"/>
                      </a:cubicBezTo>
                      <a:cubicBezTo>
                        <a:pt x="141" y="96"/>
                        <a:pt x="147" y="99"/>
                        <a:pt x="147" y="99"/>
                      </a:cubicBezTo>
                      <a:cubicBezTo>
                        <a:pt x="153" y="98"/>
                        <a:pt x="164" y="96"/>
                        <a:pt x="164" y="96"/>
                      </a:cubicBezTo>
                      <a:cubicBezTo>
                        <a:pt x="169" y="82"/>
                        <a:pt x="169" y="70"/>
                        <a:pt x="186" y="66"/>
                      </a:cubicBezTo>
                      <a:cubicBezTo>
                        <a:pt x="195" y="67"/>
                        <a:pt x="203" y="69"/>
                        <a:pt x="212" y="66"/>
                      </a:cubicBezTo>
                      <a:cubicBezTo>
                        <a:pt x="217" y="66"/>
                        <a:pt x="223" y="66"/>
                        <a:pt x="228" y="67"/>
                      </a:cubicBezTo>
                      <a:cubicBezTo>
                        <a:pt x="231" y="67"/>
                        <a:pt x="237" y="72"/>
                        <a:pt x="237" y="72"/>
                      </a:cubicBezTo>
                      <a:cubicBezTo>
                        <a:pt x="238" y="72"/>
                        <a:pt x="254" y="72"/>
                        <a:pt x="254" y="6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60" name="Group 39">
                  <a:extLst>
                    <a:ext uri="{FF2B5EF4-FFF2-40B4-BE49-F238E27FC236}">
                      <a16:creationId xmlns:a16="http://schemas.microsoft.com/office/drawing/2014/main" id="{513BA8B9-8493-49B3-ACDD-944B630AD992}"/>
                    </a:ext>
                  </a:extLst>
                </p:cNvPr>
                <p:cNvGrpSpPr>
                  <a:grpSpLocks noChangeAspect="1"/>
                </p:cNvGrpSpPr>
                <p:nvPr>
                  <p:custDataLst>
                    <p:tags r:id="rId93"/>
                  </p:custDataLst>
                </p:nvPr>
              </p:nvGrpSpPr>
              <p:grpSpPr bwMode="auto">
                <a:xfrm>
                  <a:off x="2858" y="3044"/>
                  <a:ext cx="301" cy="289"/>
                  <a:chOff x="2859" y="3044"/>
                  <a:chExt cx="302" cy="289"/>
                </a:xfrm>
                <a:grpFill/>
              </p:grpSpPr>
              <p:sp>
                <p:nvSpPr>
                  <p:cNvPr id="441" name="Freeform 40">
                    <a:extLst>
                      <a:ext uri="{FF2B5EF4-FFF2-40B4-BE49-F238E27FC236}">
                        <a16:creationId xmlns:a16="http://schemas.microsoft.com/office/drawing/2014/main" id="{62F43080-CED6-42B4-B35A-434D9630B72F}"/>
                      </a:ext>
                    </a:extLst>
                  </p:cNvPr>
                  <p:cNvSpPr>
                    <a:spLocks noChangeAspect="1"/>
                  </p:cNvSpPr>
                  <p:nvPr/>
                </p:nvSpPr>
                <p:spPr bwMode="auto">
                  <a:xfrm>
                    <a:off x="2901" y="3158"/>
                    <a:ext cx="23" cy="50"/>
                  </a:xfrm>
                  <a:custGeom>
                    <a:avLst/>
                    <a:gdLst/>
                    <a:ahLst/>
                    <a:cxnLst>
                      <a:cxn ang="0">
                        <a:pos x="0" y="0"/>
                      </a:cxn>
                      <a:cxn ang="0">
                        <a:pos x="16" y="43"/>
                      </a:cxn>
                      <a:cxn ang="0">
                        <a:pos x="22" y="43"/>
                      </a:cxn>
                      <a:cxn ang="0">
                        <a:pos x="14" y="10"/>
                      </a:cxn>
                      <a:cxn ang="0">
                        <a:pos x="0" y="0"/>
                      </a:cxn>
                    </a:cxnLst>
                    <a:rect l="0" t="0" r="r" b="b"/>
                    <a:pathLst>
                      <a:path w="24" h="49">
                        <a:moveTo>
                          <a:pt x="0" y="0"/>
                        </a:moveTo>
                        <a:cubicBezTo>
                          <a:pt x="2" y="12"/>
                          <a:pt x="7" y="34"/>
                          <a:pt x="16" y="43"/>
                        </a:cubicBezTo>
                        <a:cubicBezTo>
                          <a:pt x="18" y="49"/>
                          <a:pt x="19" y="49"/>
                          <a:pt x="22" y="43"/>
                        </a:cubicBezTo>
                        <a:cubicBezTo>
                          <a:pt x="21" y="34"/>
                          <a:pt x="24" y="17"/>
                          <a:pt x="14" y="10"/>
                        </a:cubicBezTo>
                        <a:cubicBezTo>
                          <a:pt x="11" y="5"/>
                          <a:pt x="6" y="0"/>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2" name="Freeform 41">
                    <a:extLst>
                      <a:ext uri="{FF2B5EF4-FFF2-40B4-BE49-F238E27FC236}">
                        <a16:creationId xmlns:a16="http://schemas.microsoft.com/office/drawing/2014/main" id="{A8522746-3036-46DF-8BC0-0328A1EC0E81}"/>
                      </a:ext>
                    </a:extLst>
                  </p:cNvPr>
                  <p:cNvSpPr>
                    <a:spLocks noChangeAspect="1"/>
                  </p:cNvSpPr>
                  <p:nvPr/>
                </p:nvSpPr>
                <p:spPr bwMode="auto">
                  <a:xfrm>
                    <a:off x="2934" y="3220"/>
                    <a:ext cx="39" cy="37"/>
                  </a:xfrm>
                  <a:custGeom>
                    <a:avLst/>
                    <a:gdLst/>
                    <a:ahLst/>
                    <a:cxnLst>
                      <a:cxn ang="0">
                        <a:pos x="0" y="0"/>
                      </a:cxn>
                      <a:cxn ang="0">
                        <a:pos x="20" y="11"/>
                      </a:cxn>
                      <a:cxn ang="0">
                        <a:pos x="26" y="15"/>
                      </a:cxn>
                      <a:cxn ang="0">
                        <a:pos x="36" y="33"/>
                      </a:cxn>
                      <a:cxn ang="0">
                        <a:pos x="38" y="36"/>
                      </a:cxn>
                      <a:cxn ang="0">
                        <a:pos x="34" y="35"/>
                      </a:cxn>
                      <a:cxn ang="0">
                        <a:pos x="0" y="0"/>
                      </a:cxn>
                    </a:cxnLst>
                    <a:rect l="0" t="0" r="r" b="b"/>
                    <a:pathLst>
                      <a:path w="39" h="37">
                        <a:moveTo>
                          <a:pt x="0" y="0"/>
                        </a:moveTo>
                        <a:cubicBezTo>
                          <a:pt x="8" y="3"/>
                          <a:pt x="12" y="8"/>
                          <a:pt x="20" y="11"/>
                        </a:cubicBezTo>
                        <a:cubicBezTo>
                          <a:pt x="22" y="13"/>
                          <a:pt x="24" y="13"/>
                          <a:pt x="26" y="15"/>
                        </a:cubicBezTo>
                        <a:cubicBezTo>
                          <a:pt x="31" y="20"/>
                          <a:pt x="33" y="27"/>
                          <a:pt x="36" y="33"/>
                        </a:cubicBezTo>
                        <a:cubicBezTo>
                          <a:pt x="37" y="34"/>
                          <a:pt x="39" y="35"/>
                          <a:pt x="38" y="36"/>
                        </a:cubicBezTo>
                        <a:cubicBezTo>
                          <a:pt x="37" y="37"/>
                          <a:pt x="35" y="35"/>
                          <a:pt x="34" y="35"/>
                        </a:cubicBezTo>
                        <a:cubicBezTo>
                          <a:pt x="28" y="29"/>
                          <a:pt x="2" y="4"/>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3" name="Freeform 42">
                    <a:extLst>
                      <a:ext uri="{FF2B5EF4-FFF2-40B4-BE49-F238E27FC236}">
                        <a16:creationId xmlns:a16="http://schemas.microsoft.com/office/drawing/2014/main" id="{018C2D13-41D6-4D65-A79A-6771043C16C4}"/>
                      </a:ext>
                    </a:extLst>
                  </p:cNvPr>
                  <p:cNvSpPr>
                    <a:spLocks noChangeAspect="1"/>
                  </p:cNvSpPr>
                  <p:nvPr/>
                </p:nvSpPr>
                <p:spPr bwMode="auto">
                  <a:xfrm>
                    <a:off x="2926" y="3186"/>
                    <a:ext cx="31" cy="34"/>
                  </a:xfrm>
                  <a:custGeom>
                    <a:avLst/>
                    <a:gdLst/>
                    <a:ahLst/>
                    <a:cxnLst>
                      <a:cxn ang="0">
                        <a:pos x="5" y="2"/>
                      </a:cxn>
                      <a:cxn ang="0">
                        <a:pos x="27" y="23"/>
                      </a:cxn>
                      <a:cxn ang="0">
                        <a:pos x="21" y="27"/>
                      </a:cxn>
                      <a:cxn ang="0">
                        <a:pos x="10" y="13"/>
                      </a:cxn>
                      <a:cxn ang="0">
                        <a:pos x="5" y="2"/>
                      </a:cxn>
                    </a:cxnLst>
                    <a:rect l="0" t="0" r="r" b="b"/>
                    <a:pathLst>
                      <a:path w="31" h="34">
                        <a:moveTo>
                          <a:pt x="5" y="2"/>
                        </a:moveTo>
                        <a:cubicBezTo>
                          <a:pt x="13" y="8"/>
                          <a:pt x="19" y="17"/>
                          <a:pt x="27" y="23"/>
                        </a:cubicBezTo>
                        <a:cubicBezTo>
                          <a:pt x="31" y="34"/>
                          <a:pt x="31" y="33"/>
                          <a:pt x="21" y="27"/>
                        </a:cubicBezTo>
                        <a:cubicBezTo>
                          <a:pt x="18" y="21"/>
                          <a:pt x="15" y="16"/>
                          <a:pt x="10" y="13"/>
                        </a:cubicBezTo>
                        <a:cubicBezTo>
                          <a:pt x="9" y="11"/>
                          <a:pt x="0" y="0"/>
                          <a:pt x="5"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4" name="Freeform 43">
                    <a:extLst>
                      <a:ext uri="{FF2B5EF4-FFF2-40B4-BE49-F238E27FC236}">
                        <a16:creationId xmlns:a16="http://schemas.microsoft.com/office/drawing/2014/main" id="{55339F98-8A1D-4B12-AB9E-551746F7B25E}"/>
                      </a:ext>
                    </a:extLst>
                  </p:cNvPr>
                  <p:cNvSpPr>
                    <a:spLocks noChangeAspect="1"/>
                  </p:cNvSpPr>
                  <p:nvPr/>
                </p:nvSpPr>
                <p:spPr bwMode="auto">
                  <a:xfrm>
                    <a:off x="3023" y="3273"/>
                    <a:ext cx="28" cy="14"/>
                  </a:xfrm>
                  <a:custGeom>
                    <a:avLst/>
                    <a:gdLst/>
                    <a:ahLst/>
                    <a:cxnLst>
                      <a:cxn ang="0">
                        <a:pos x="0" y="0"/>
                      </a:cxn>
                      <a:cxn ang="0">
                        <a:pos x="11" y="6"/>
                      </a:cxn>
                      <a:cxn ang="0">
                        <a:pos x="27" y="4"/>
                      </a:cxn>
                      <a:cxn ang="0">
                        <a:pos x="12" y="13"/>
                      </a:cxn>
                      <a:cxn ang="0">
                        <a:pos x="0" y="0"/>
                      </a:cxn>
                    </a:cxnLst>
                    <a:rect l="0" t="0" r="r" b="b"/>
                    <a:pathLst>
                      <a:path w="27" h="13">
                        <a:moveTo>
                          <a:pt x="0" y="0"/>
                        </a:moveTo>
                        <a:cubicBezTo>
                          <a:pt x="3" y="3"/>
                          <a:pt x="11" y="6"/>
                          <a:pt x="11" y="6"/>
                        </a:cubicBezTo>
                        <a:cubicBezTo>
                          <a:pt x="17" y="5"/>
                          <a:pt x="22" y="3"/>
                          <a:pt x="27" y="4"/>
                        </a:cubicBezTo>
                        <a:cubicBezTo>
                          <a:pt x="24" y="12"/>
                          <a:pt x="19" y="12"/>
                          <a:pt x="12" y="13"/>
                        </a:cubicBezTo>
                        <a:cubicBezTo>
                          <a:pt x="5" y="11"/>
                          <a:pt x="0" y="8"/>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5" name="Freeform 44">
                    <a:extLst>
                      <a:ext uri="{FF2B5EF4-FFF2-40B4-BE49-F238E27FC236}">
                        <a16:creationId xmlns:a16="http://schemas.microsoft.com/office/drawing/2014/main" id="{C0545E2A-D57A-4F72-ADD5-28C6B61E3C14}"/>
                      </a:ext>
                    </a:extLst>
                  </p:cNvPr>
                  <p:cNvSpPr>
                    <a:spLocks noChangeAspect="1"/>
                  </p:cNvSpPr>
                  <p:nvPr/>
                </p:nvSpPr>
                <p:spPr bwMode="auto">
                  <a:xfrm>
                    <a:off x="3009" y="3284"/>
                    <a:ext cx="55" cy="12"/>
                  </a:xfrm>
                  <a:custGeom>
                    <a:avLst/>
                    <a:gdLst/>
                    <a:ahLst/>
                    <a:cxnLst>
                      <a:cxn ang="0">
                        <a:pos x="12" y="4"/>
                      </a:cxn>
                      <a:cxn ang="0">
                        <a:pos x="55" y="4"/>
                      </a:cxn>
                      <a:cxn ang="0">
                        <a:pos x="31" y="8"/>
                      </a:cxn>
                      <a:cxn ang="0">
                        <a:pos x="12" y="4"/>
                      </a:cxn>
                    </a:cxnLst>
                    <a:rect l="0" t="0" r="r" b="b"/>
                    <a:pathLst>
                      <a:path w="55" h="11">
                        <a:moveTo>
                          <a:pt x="12" y="4"/>
                        </a:moveTo>
                        <a:cubicBezTo>
                          <a:pt x="27" y="0"/>
                          <a:pt x="39" y="2"/>
                          <a:pt x="55" y="4"/>
                        </a:cubicBezTo>
                        <a:cubicBezTo>
                          <a:pt x="53" y="11"/>
                          <a:pt x="38" y="7"/>
                          <a:pt x="31" y="8"/>
                        </a:cubicBezTo>
                        <a:cubicBezTo>
                          <a:pt x="25" y="7"/>
                          <a:pt x="0" y="11"/>
                          <a:pt x="12" y="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6" name="Freeform 45">
                    <a:extLst>
                      <a:ext uri="{FF2B5EF4-FFF2-40B4-BE49-F238E27FC236}">
                        <a16:creationId xmlns:a16="http://schemas.microsoft.com/office/drawing/2014/main" id="{CC423999-2DA1-4565-A3D0-BC23E63470C1}"/>
                      </a:ext>
                    </a:extLst>
                  </p:cNvPr>
                  <p:cNvSpPr>
                    <a:spLocks noChangeAspect="1"/>
                  </p:cNvSpPr>
                  <p:nvPr/>
                </p:nvSpPr>
                <p:spPr bwMode="auto">
                  <a:xfrm>
                    <a:off x="3032" y="3301"/>
                    <a:ext cx="33" cy="9"/>
                  </a:xfrm>
                  <a:custGeom>
                    <a:avLst/>
                    <a:gdLst/>
                    <a:ahLst/>
                    <a:cxnLst>
                      <a:cxn ang="0">
                        <a:pos x="5" y="2"/>
                      </a:cxn>
                      <a:cxn ang="0">
                        <a:pos x="30" y="2"/>
                      </a:cxn>
                      <a:cxn ang="0">
                        <a:pos x="19" y="9"/>
                      </a:cxn>
                      <a:cxn ang="0">
                        <a:pos x="5" y="8"/>
                      </a:cxn>
                      <a:cxn ang="0">
                        <a:pos x="5" y="2"/>
                      </a:cxn>
                    </a:cxnLst>
                    <a:rect l="0" t="0" r="r" b="b"/>
                    <a:pathLst>
                      <a:path w="33" h="9">
                        <a:moveTo>
                          <a:pt x="5" y="2"/>
                        </a:moveTo>
                        <a:cubicBezTo>
                          <a:pt x="6" y="2"/>
                          <a:pt x="27" y="0"/>
                          <a:pt x="30" y="2"/>
                        </a:cubicBezTo>
                        <a:cubicBezTo>
                          <a:pt x="33" y="4"/>
                          <a:pt x="19" y="9"/>
                          <a:pt x="19" y="9"/>
                        </a:cubicBezTo>
                        <a:cubicBezTo>
                          <a:pt x="14" y="9"/>
                          <a:pt x="9" y="9"/>
                          <a:pt x="5" y="8"/>
                        </a:cubicBezTo>
                        <a:cubicBezTo>
                          <a:pt x="0" y="6"/>
                          <a:pt x="5" y="0"/>
                          <a:pt x="5"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7" name="Freeform 46">
                    <a:extLst>
                      <a:ext uri="{FF2B5EF4-FFF2-40B4-BE49-F238E27FC236}">
                        <a16:creationId xmlns:a16="http://schemas.microsoft.com/office/drawing/2014/main" id="{F41F4918-8276-4CD2-A96F-A1D6901C87A7}"/>
                      </a:ext>
                    </a:extLst>
                  </p:cNvPr>
                  <p:cNvSpPr>
                    <a:spLocks noChangeAspect="1"/>
                  </p:cNvSpPr>
                  <p:nvPr/>
                </p:nvSpPr>
                <p:spPr bwMode="auto">
                  <a:xfrm>
                    <a:off x="3074" y="3312"/>
                    <a:ext cx="20" cy="11"/>
                  </a:xfrm>
                  <a:custGeom>
                    <a:avLst/>
                    <a:gdLst/>
                    <a:ahLst/>
                    <a:cxnLst>
                      <a:cxn ang="0">
                        <a:pos x="0" y="2"/>
                      </a:cxn>
                      <a:cxn ang="0">
                        <a:pos x="20" y="4"/>
                      </a:cxn>
                      <a:cxn ang="0">
                        <a:pos x="0" y="2"/>
                      </a:cxn>
                    </a:cxnLst>
                    <a:rect l="0" t="0" r="r" b="b"/>
                    <a:pathLst>
                      <a:path w="20" h="10">
                        <a:moveTo>
                          <a:pt x="0" y="2"/>
                        </a:moveTo>
                        <a:cubicBezTo>
                          <a:pt x="6" y="0"/>
                          <a:pt x="14" y="2"/>
                          <a:pt x="20" y="4"/>
                        </a:cubicBezTo>
                        <a:cubicBezTo>
                          <a:pt x="20" y="4"/>
                          <a:pt x="0" y="10"/>
                          <a:pt x="0" y="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8" name="Freeform 47">
                    <a:extLst>
                      <a:ext uri="{FF2B5EF4-FFF2-40B4-BE49-F238E27FC236}">
                        <a16:creationId xmlns:a16="http://schemas.microsoft.com/office/drawing/2014/main" id="{85CA7DCE-1346-425B-83E9-0C337972EBCB}"/>
                      </a:ext>
                    </a:extLst>
                  </p:cNvPr>
                  <p:cNvSpPr>
                    <a:spLocks noChangeAspect="1"/>
                  </p:cNvSpPr>
                  <p:nvPr/>
                </p:nvSpPr>
                <p:spPr bwMode="auto">
                  <a:xfrm>
                    <a:off x="2859" y="3044"/>
                    <a:ext cx="303" cy="289"/>
                  </a:xfrm>
                  <a:custGeom>
                    <a:avLst/>
                    <a:gdLst/>
                    <a:ahLst/>
                    <a:cxnLst>
                      <a:cxn ang="0">
                        <a:pos x="248" y="268"/>
                      </a:cxn>
                      <a:cxn ang="0">
                        <a:pos x="235" y="256"/>
                      </a:cxn>
                      <a:cxn ang="0">
                        <a:pos x="220" y="244"/>
                      </a:cxn>
                      <a:cxn ang="0">
                        <a:pos x="192" y="215"/>
                      </a:cxn>
                      <a:cxn ang="0">
                        <a:pos x="170" y="193"/>
                      </a:cxn>
                      <a:cxn ang="0">
                        <a:pos x="131" y="140"/>
                      </a:cxn>
                      <a:cxn ang="0">
                        <a:pos x="119" y="98"/>
                      </a:cxn>
                      <a:cxn ang="0">
                        <a:pos x="158" y="101"/>
                      </a:cxn>
                      <a:cxn ang="0">
                        <a:pos x="196" y="101"/>
                      </a:cxn>
                      <a:cxn ang="0">
                        <a:pos x="244" y="94"/>
                      </a:cxn>
                      <a:cxn ang="0">
                        <a:pos x="277" y="110"/>
                      </a:cxn>
                      <a:cxn ang="0">
                        <a:pos x="293" y="91"/>
                      </a:cxn>
                      <a:cxn ang="0">
                        <a:pos x="295" y="77"/>
                      </a:cxn>
                      <a:cxn ang="0">
                        <a:pos x="283" y="67"/>
                      </a:cxn>
                      <a:cxn ang="0">
                        <a:pos x="275" y="53"/>
                      </a:cxn>
                      <a:cxn ang="0">
                        <a:pos x="250" y="44"/>
                      </a:cxn>
                      <a:cxn ang="0">
                        <a:pos x="204" y="44"/>
                      </a:cxn>
                      <a:cxn ang="0">
                        <a:pos x="186" y="30"/>
                      </a:cxn>
                      <a:cxn ang="0">
                        <a:pos x="145" y="4"/>
                      </a:cxn>
                      <a:cxn ang="0">
                        <a:pos x="133" y="7"/>
                      </a:cxn>
                      <a:cxn ang="0">
                        <a:pos x="109" y="25"/>
                      </a:cxn>
                      <a:cxn ang="0">
                        <a:pos x="91" y="64"/>
                      </a:cxn>
                      <a:cxn ang="0">
                        <a:pos x="85" y="90"/>
                      </a:cxn>
                      <a:cxn ang="0">
                        <a:pos x="62" y="86"/>
                      </a:cxn>
                      <a:cxn ang="0">
                        <a:pos x="54" y="76"/>
                      </a:cxn>
                      <a:cxn ang="0">
                        <a:pos x="47" y="88"/>
                      </a:cxn>
                      <a:cxn ang="0">
                        <a:pos x="34" y="89"/>
                      </a:cxn>
                      <a:cxn ang="0">
                        <a:pos x="20" y="89"/>
                      </a:cxn>
                      <a:cxn ang="0">
                        <a:pos x="1" y="95"/>
                      </a:cxn>
                      <a:cxn ang="0">
                        <a:pos x="16" y="122"/>
                      </a:cxn>
                      <a:cxn ang="0">
                        <a:pos x="34" y="115"/>
                      </a:cxn>
                      <a:cxn ang="0">
                        <a:pos x="52" y="97"/>
                      </a:cxn>
                      <a:cxn ang="0">
                        <a:pos x="76" y="112"/>
                      </a:cxn>
                      <a:cxn ang="0">
                        <a:pos x="88" y="145"/>
                      </a:cxn>
                      <a:cxn ang="0">
                        <a:pos x="103" y="168"/>
                      </a:cxn>
                      <a:cxn ang="0">
                        <a:pos x="121" y="199"/>
                      </a:cxn>
                      <a:cxn ang="0">
                        <a:pos x="192" y="229"/>
                      </a:cxn>
                      <a:cxn ang="0">
                        <a:pos x="209" y="246"/>
                      </a:cxn>
                      <a:cxn ang="0">
                        <a:pos x="239" y="266"/>
                      </a:cxn>
                      <a:cxn ang="0">
                        <a:pos x="262" y="278"/>
                      </a:cxn>
                      <a:cxn ang="0">
                        <a:pos x="275" y="289"/>
                      </a:cxn>
                    </a:cxnLst>
                    <a:rect l="0" t="0" r="r" b="b"/>
                    <a:pathLst>
                      <a:path w="302" h="289">
                        <a:moveTo>
                          <a:pt x="275" y="289"/>
                        </a:moveTo>
                        <a:cubicBezTo>
                          <a:pt x="272" y="273"/>
                          <a:pt x="260" y="274"/>
                          <a:pt x="248" y="268"/>
                        </a:cubicBezTo>
                        <a:cubicBezTo>
                          <a:pt x="246" y="265"/>
                          <a:pt x="243" y="262"/>
                          <a:pt x="241" y="260"/>
                        </a:cubicBezTo>
                        <a:cubicBezTo>
                          <a:pt x="239" y="258"/>
                          <a:pt x="235" y="256"/>
                          <a:pt x="235" y="256"/>
                        </a:cubicBezTo>
                        <a:cubicBezTo>
                          <a:pt x="233" y="251"/>
                          <a:pt x="231" y="248"/>
                          <a:pt x="226" y="246"/>
                        </a:cubicBezTo>
                        <a:cubicBezTo>
                          <a:pt x="224" y="245"/>
                          <a:pt x="220" y="244"/>
                          <a:pt x="220" y="244"/>
                        </a:cubicBezTo>
                        <a:cubicBezTo>
                          <a:pt x="213" y="237"/>
                          <a:pt x="210" y="232"/>
                          <a:pt x="204" y="223"/>
                        </a:cubicBezTo>
                        <a:cubicBezTo>
                          <a:pt x="199" y="218"/>
                          <a:pt x="196" y="218"/>
                          <a:pt x="192" y="215"/>
                        </a:cubicBezTo>
                        <a:cubicBezTo>
                          <a:pt x="190" y="206"/>
                          <a:pt x="189" y="204"/>
                          <a:pt x="180" y="203"/>
                        </a:cubicBezTo>
                        <a:cubicBezTo>
                          <a:pt x="175" y="201"/>
                          <a:pt x="175" y="196"/>
                          <a:pt x="170" y="193"/>
                        </a:cubicBezTo>
                        <a:cubicBezTo>
                          <a:pt x="158" y="185"/>
                          <a:pt x="152" y="173"/>
                          <a:pt x="145" y="162"/>
                        </a:cubicBezTo>
                        <a:cubicBezTo>
                          <a:pt x="141" y="154"/>
                          <a:pt x="137" y="146"/>
                          <a:pt x="131" y="140"/>
                        </a:cubicBezTo>
                        <a:cubicBezTo>
                          <a:pt x="127" y="136"/>
                          <a:pt x="119" y="131"/>
                          <a:pt x="119" y="131"/>
                        </a:cubicBezTo>
                        <a:cubicBezTo>
                          <a:pt x="115" y="120"/>
                          <a:pt x="115" y="110"/>
                          <a:pt x="119" y="98"/>
                        </a:cubicBezTo>
                        <a:cubicBezTo>
                          <a:pt x="129" y="100"/>
                          <a:pt x="132" y="105"/>
                          <a:pt x="140" y="110"/>
                        </a:cubicBezTo>
                        <a:cubicBezTo>
                          <a:pt x="153" y="109"/>
                          <a:pt x="150" y="107"/>
                          <a:pt x="158" y="101"/>
                        </a:cubicBezTo>
                        <a:cubicBezTo>
                          <a:pt x="160" y="98"/>
                          <a:pt x="162" y="96"/>
                          <a:pt x="166" y="95"/>
                        </a:cubicBezTo>
                        <a:cubicBezTo>
                          <a:pt x="181" y="96"/>
                          <a:pt x="184" y="97"/>
                          <a:pt x="196" y="101"/>
                        </a:cubicBezTo>
                        <a:cubicBezTo>
                          <a:pt x="209" y="100"/>
                          <a:pt x="219" y="98"/>
                          <a:pt x="232" y="97"/>
                        </a:cubicBezTo>
                        <a:cubicBezTo>
                          <a:pt x="236" y="96"/>
                          <a:pt x="244" y="94"/>
                          <a:pt x="244" y="94"/>
                        </a:cubicBezTo>
                        <a:cubicBezTo>
                          <a:pt x="250" y="96"/>
                          <a:pt x="262" y="96"/>
                          <a:pt x="268" y="97"/>
                        </a:cubicBezTo>
                        <a:cubicBezTo>
                          <a:pt x="274" y="103"/>
                          <a:pt x="269" y="109"/>
                          <a:pt x="277" y="110"/>
                        </a:cubicBezTo>
                        <a:cubicBezTo>
                          <a:pt x="284" y="113"/>
                          <a:pt x="286" y="111"/>
                          <a:pt x="292" y="107"/>
                        </a:cubicBezTo>
                        <a:cubicBezTo>
                          <a:pt x="293" y="102"/>
                          <a:pt x="290" y="96"/>
                          <a:pt x="293" y="91"/>
                        </a:cubicBezTo>
                        <a:cubicBezTo>
                          <a:pt x="295" y="88"/>
                          <a:pt x="302" y="84"/>
                          <a:pt x="302" y="84"/>
                        </a:cubicBezTo>
                        <a:cubicBezTo>
                          <a:pt x="301" y="79"/>
                          <a:pt x="300" y="79"/>
                          <a:pt x="295" y="77"/>
                        </a:cubicBezTo>
                        <a:cubicBezTo>
                          <a:pt x="293" y="73"/>
                          <a:pt x="288" y="71"/>
                          <a:pt x="284" y="70"/>
                        </a:cubicBezTo>
                        <a:cubicBezTo>
                          <a:pt x="284" y="69"/>
                          <a:pt x="284" y="68"/>
                          <a:pt x="283" y="67"/>
                        </a:cubicBezTo>
                        <a:cubicBezTo>
                          <a:pt x="282" y="66"/>
                          <a:pt x="280" y="67"/>
                          <a:pt x="280" y="66"/>
                        </a:cubicBezTo>
                        <a:cubicBezTo>
                          <a:pt x="274" y="51"/>
                          <a:pt x="282" y="58"/>
                          <a:pt x="275" y="53"/>
                        </a:cubicBezTo>
                        <a:cubicBezTo>
                          <a:pt x="272" y="44"/>
                          <a:pt x="272" y="47"/>
                          <a:pt x="271" y="34"/>
                        </a:cubicBezTo>
                        <a:cubicBezTo>
                          <a:pt x="263" y="37"/>
                          <a:pt x="258" y="41"/>
                          <a:pt x="250" y="44"/>
                        </a:cubicBezTo>
                        <a:cubicBezTo>
                          <a:pt x="248" y="45"/>
                          <a:pt x="244" y="48"/>
                          <a:pt x="244" y="48"/>
                        </a:cubicBezTo>
                        <a:cubicBezTo>
                          <a:pt x="230" y="47"/>
                          <a:pt x="218" y="46"/>
                          <a:pt x="204" y="44"/>
                        </a:cubicBezTo>
                        <a:cubicBezTo>
                          <a:pt x="201" y="41"/>
                          <a:pt x="200" y="36"/>
                          <a:pt x="196" y="35"/>
                        </a:cubicBezTo>
                        <a:cubicBezTo>
                          <a:pt x="193" y="31"/>
                          <a:pt x="191" y="31"/>
                          <a:pt x="186" y="30"/>
                        </a:cubicBezTo>
                        <a:cubicBezTo>
                          <a:pt x="183" y="22"/>
                          <a:pt x="163" y="16"/>
                          <a:pt x="155" y="13"/>
                        </a:cubicBezTo>
                        <a:cubicBezTo>
                          <a:pt x="150" y="6"/>
                          <a:pt x="150" y="6"/>
                          <a:pt x="145" y="4"/>
                        </a:cubicBezTo>
                        <a:cubicBezTo>
                          <a:pt x="145" y="4"/>
                          <a:pt x="141" y="0"/>
                          <a:pt x="139" y="1"/>
                        </a:cubicBezTo>
                        <a:cubicBezTo>
                          <a:pt x="137" y="2"/>
                          <a:pt x="133" y="7"/>
                          <a:pt x="133" y="7"/>
                        </a:cubicBezTo>
                        <a:cubicBezTo>
                          <a:pt x="132" y="13"/>
                          <a:pt x="126" y="19"/>
                          <a:pt x="119" y="22"/>
                        </a:cubicBezTo>
                        <a:cubicBezTo>
                          <a:pt x="116" y="23"/>
                          <a:pt x="109" y="25"/>
                          <a:pt x="109" y="25"/>
                        </a:cubicBezTo>
                        <a:cubicBezTo>
                          <a:pt x="104" y="32"/>
                          <a:pt x="107" y="41"/>
                          <a:pt x="110" y="49"/>
                        </a:cubicBezTo>
                        <a:cubicBezTo>
                          <a:pt x="108" y="54"/>
                          <a:pt x="96" y="58"/>
                          <a:pt x="91" y="64"/>
                        </a:cubicBezTo>
                        <a:cubicBezTo>
                          <a:pt x="93" y="71"/>
                          <a:pt x="94" y="74"/>
                          <a:pt x="95" y="82"/>
                        </a:cubicBezTo>
                        <a:cubicBezTo>
                          <a:pt x="92" y="84"/>
                          <a:pt x="88" y="89"/>
                          <a:pt x="85" y="90"/>
                        </a:cubicBezTo>
                        <a:cubicBezTo>
                          <a:pt x="78" y="89"/>
                          <a:pt x="78" y="89"/>
                          <a:pt x="76" y="83"/>
                        </a:cubicBezTo>
                        <a:cubicBezTo>
                          <a:pt x="71" y="84"/>
                          <a:pt x="67" y="85"/>
                          <a:pt x="62" y="86"/>
                        </a:cubicBezTo>
                        <a:cubicBezTo>
                          <a:pt x="52" y="84"/>
                          <a:pt x="63" y="88"/>
                          <a:pt x="56" y="72"/>
                        </a:cubicBezTo>
                        <a:cubicBezTo>
                          <a:pt x="55" y="71"/>
                          <a:pt x="55" y="75"/>
                          <a:pt x="54" y="76"/>
                        </a:cubicBezTo>
                        <a:cubicBezTo>
                          <a:pt x="52" y="79"/>
                          <a:pt x="52" y="79"/>
                          <a:pt x="49" y="82"/>
                        </a:cubicBezTo>
                        <a:cubicBezTo>
                          <a:pt x="48" y="84"/>
                          <a:pt x="48" y="86"/>
                          <a:pt x="47" y="88"/>
                        </a:cubicBezTo>
                        <a:cubicBezTo>
                          <a:pt x="46" y="90"/>
                          <a:pt x="41" y="90"/>
                          <a:pt x="41" y="90"/>
                        </a:cubicBezTo>
                        <a:cubicBezTo>
                          <a:pt x="39" y="90"/>
                          <a:pt x="36" y="90"/>
                          <a:pt x="34" y="89"/>
                        </a:cubicBezTo>
                        <a:cubicBezTo>
                          <a:pt x="33" y="89"/>
                          <a:pt x="33" y="86"/>
                          <a:pt x="32" y="86"/>
                        </a:cubicBezTo>
                        <a:cubicBezTo>
                          <a:pt x="28" y="86"/>
                          <a:pt x="20" y="89"/>
                          <a:pt x="20" y="89"/>
                        </a:cubicBezTo>
                        <a:cubicBezTo>
                          <a:pt x="15" y="92"/>
                          <a:pt x="10" y="95"/>
                          <a:pt x="5" y="96"/>
                        </a:cubicBezTo>
                        <a:cubicBezTo>
                          <a:pt x="4" y="96"/>
                          <a:pt x="0" y="95"/>
                          <a:pt x="1" y="95"/>
                        </a:cubicBezTo>
                        <a:cubicBezTo>
                          <a:pt x="3" y="95"/>
                          <a:pt x="5" y="94"/>
                          <a:pt x="6" y="96"/>
                        </a:cubicBezTo>
                        <a:cubicBezTo>
                          <a:pt x="12" y="113"/>
                          <a:pt x="3" y="113"/>
                          <a:pt x="16" y="122"/>
                        </a:cubicBezTo>
                        <a:cubicBezTo>
                          <a:pt x="18" y="127"/>
                          <a:pt x="18" y="133"/>
                          <a:pt x="22" y="136"/>
                        </a:cubicBezTo>
                        <a:cubicBezTo>
                          <a:pt x="30" y="132"/>
                          <a:pt x="30" y="123"/>
                          <a:pt x="34" y="115"/>
                        </a:cubicBezTo>
                        <a:cubicBezTo>
                          <a:pt x="35" y="109"/>
                          <a:pt x="35" y="104"/>
                          <a:pt x="40" y="101"/>
                        </a:cubicBezTo>
                        <a:cubicBezTo>
                          <a:pt x="45" y="94"/>
                          <a:pt x="44" y="94"/>
                          <a:pt x="52" y="97"/>
                        </a:cubicBezTo>
                        <a:cubicBezTo>
                          <a:pt x="55" y="101"/>
                          <a:pt x="64" y="104"/>
                          <a:pt x="64" y="104"/>
                        </a:cubicBezTo>
                        <a:cubicBezTo>
                          <a:pt x="67" y="108"/>
                          <a:pt x="72" y="109"/>
                          <a:pt x="76" y="112"/>
                        </a:cubicBezTo>
                        <a:cubicBezTo>
                          <a:pt x="78" y="113"/>
                          <a:pt x="82" y="114"/>
                          <a:pt x="82" y="114"/>
                        </a:cubicBezTo>
                        <a:cubicBezTo>
                          <a:pt x="75" y="123"/>
                          <a:pt x="78" y="138"/>
                          <a:pt x="88" y="145"/>
                        </a:cubicBezTo>
                        <a:cubicBezTo>
                          <a:pt x="90" y="151"/>
                          <a:pt x="90" y="153"/>
                          <a:pt x="95" y="156"/>
                        </a:cubicBezTo>
                        <a:cubicBezTo>
                          <a:pt x="96" y="161"/>
                          <a:pt x="98" y="165"/>
                          <a:pt x="103" y="168"/>
                        </a:cubicBezTo>
                        <a:cubicBezTo>
                          <a:pt x="104" y="174"/>
                          <a:pt x="107" y="186"/>
                          <a:pt x="112" y="191"/>
                        </a:cubicBezTo>
                        <a:cubicBezTo>
                          <a:pt x="115" y="194"/>
                          <a:pt x="121" y="199"/>
                          <a:pt x="121" y="199"/>
                        </a:cubicBezTo>
                        <a:cubicBezTo>
                          <a:pt x="122" y="203"/>
                          <a:pt x="126" y="208"/>
                          <a:pt x="130" y="210"/>
                        </a:cubicBezTo>
                        <a:cubicBezTo>
                          <a:pt x="136" y="233"/>
                          <a:pt x="173" y="228"/>
                          <a:pt x="192" y="229"/>
                        </a:cubicBezTo>
                        <a:cubicBezTo>
                          <a:pt x="195" y="231"/>
                          <a:pt x="202" y="236"/>
                          <a:pt x="202" y="236"/>
                        </a:cubicBezTo>
                        <a:cubicBezTo>
                          <a:pt x="203" y="240"/>
                          <a:pt x="205" y="245"/>
                          <a:pt x="209" y="246"/>
                        </a:cubicBezTo>
                        <a:cubicBezTo>
                          <a:pt x="212" y="252"/>
                          <a:pt x="221" y="257"/>
                          <a:pt x="226" y="262"/>
                        </a:cubicBezTo>
                        <a:cubicBezTo>
                          <a:pt x="229" y="265"/>
                          <a:pt x="239" y="266"/>
                          <a:pt x="239" y="266"/>
                        </a:cubicBezTo>
                        <a:cubicBezTo>
                          <a:pt x="242" y="270"/>
                          <a:pt x="246" y="274"/>
                          <a:pt x="251" y="275"/>
                        </a:cubicBezTo>
                        <a:cubicBezTo>
                          <a:pt x="255" y="276"/>
                          <a:pt x="262" y="278"/>
                          <a:pt x="262" y="278"/>
                        </a:cubicBezTo>
                        <a:cubicBezTo>
                          <a:pt x="264" y="280"/>
                          <a:pt x="265" y="281"/>
                          <a:pt x="266" y="282"/>
                        </a:cubicBezTo>
                        <a:lnTo>
                          <a:pt x="275" y="289"/>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1" name="Group 48">
                  <a:extLst>
                    <a:ext uri="{FF2B5EF4-FFF2-40B4-BE49-F238E27FC236}">
                      <a16:creationId xmlns:a16="http://schemas.microsoft.com/office/drawing/2014/main" id="{76A03C1E-0205-4F25-AA3E-307CB58FD731}"/>
                    </a:ext>
                  </a:extLst>
                </p:cNvPr>
                <p:cNvGrpSpPr>
                  <a:grpSpLocks/>
                </p:cNvGrpSpPr>
                <p:nvPr>
                  <p:custDataLst>
                    <p:tags r:id="rId94"/>
                  </p:custDataLst>
                </p:nvPr>
              </p:nvGrpSpPr>
              <p:grpSpPr bwMode="auto">
                <a:xfrm>
                  <a:off x="2498" y="3020"/>
                  <a:ext cx="659" cy="757"/>
                  <a:chOff x="1971" y="6871"/>
                  <a:chExt cx="2639" cy="3027"/>
                </a:xfrm>
                <a:grpFill/>
              </p:grpSpPr>
              <p:sp>
                <p:nvSpPr>
                  <p:cNvPr id="436" name="Freeform 49">
                    <a:extLst>
                      <a:ext uri="{FF2B5EF4-FFF2-40B4-BE49-F238E27FC236}">
                        <a16:creationId xmlns:a16="http://schemas.microsoft.com/office/drawing/2014/main" id="{9DB46C93-75F2-4499-8DE5-FB21C2C50F60}"/>
                      </a:ext>
                    </a:extLst>
                  </p:cNvPr>
                  <p:cNvSpPr>
                    <a:spLocks noChangeAspect="1"/>
                  </p:cNvSpPr>
                  <p:nvPr/>
                </p:nvSpPr>
                <p:spPr bwMode="auto">
                  <a:xfrm>
                    <a:off x="3256" y="9412"/>
                    <a:ext cx="767" cy="485"/>
                  </a:xfrm>
                  <a:custGeom>
                    <a:avLst/>
                    <a:gdLst/>
                    <a:ahLst/>
                    <a:cxnLst>
                      <a:cxn ang="0">
                        <a:pos x="180" y="0"/>
                      </a:cxn>
                      <a:cxn ang="0">
                        <a:pos x="165" y="8"/>
                      </a:cxn>
                      <a:cxn ang="0">
                        <a:pos x="156" y="14"/>
                      </a:cxn>
                      <a:cxn ang="0">
                        <a:pos x="135" y="13"/>
                      </a:cxn>
                      <a:cxn ang="0">
                        <a:pos x="114" y="25"/>
                      </a:cxn>
                      <a:cxn ang="0">
                        <a:pos x="97" y="24"/>
                      </a:cxn>
                      <a:cxn ang="0">
                        <a:pos x="78" y="33"/>
                      </a:cxn>
                      <a:cxn ang="0">
                        <a:pos x="63" y="26"/>
                      </a:cxn>
                      <a:cxn ang="0">
                        <a:pos x="62" y="21"/>
                      </a:cxn>
                      <a:cxn ang="0">
                        <a:pos x="58" y="20"/>
                      </a:cxn>
                      <a:cxn ang="0">
                        <a:pos x="52" y="13"/>
                      </a:cxn>
                      <a:cxn ang="0">
                        <a:pos x="38" y="18"/>
                      </a:cxn>
                      <a:cxn ang="0">
                        <a:pos x="30" y="27"/>
                      </a:cxn>
                      <a:cxn ang="0">
                        <a:pos x="18" y="19"/>
                      </a:cxn>
                      <a:cxn ang="0">
                        <a:pos x="3" y="27"/>
                      </a:cxn>
                      <a:cxn ang="0">
                        <a:pos x="0" y="33"/>
                      </a:cxn>
                      <a:cxn ang="0">
                        <a:pos x="2" y="39"/>
                      </a:cxn>
                      <a:cxn ang="0">
                        <a:pos x="3" y="55"/>
                      </a:cxn>
                      <a:cxn ang="0">
                        <a:pos x="9" y="57"/>
                      </a:cxn>
                      <a:cxn ang="0">
                        <a:pos x="18" y="66"/>
                      </a:cxn>
                      <a:cxn ang="0">
                        <a:pos x="36" y="65"/>
                      </a:cxn>
                      <a:cxn ang="0">
                        <a:pos x="46" y="69"/>
                      </a:cxn>
                      <a:cxn ang="0">
                        <a:pos x="55" y="73"/>
                      </a:cxn>
                      <a:cxn ang="0">
                        <a:pos x="72" y="85"/>
                      </a:cxn>
                      <a:cxn ang="0">
                        <a:pos x="82" y="92"/>
                      </a:cxn>
                      <a:cxn ang="0">
                        <a:pos x="111" y="95"/>
                      </a:cxn>
                      <a:cxn ang="0">
                        <a:pos x="121" y="103"/>
                      </a:cxn>
                      <a:cxn ang="0">
                        <a:pos x="136" y="120"/>
                      </a:cxn>
                      <a:cxn ang="0">
                        <a:pos x="164" y="122"/>
                      </a:cxn>
                      <a:cxn ang="0">
                        <a:pos x="164" y="111"/>
                      </a:cxn>
                      <a:cxn ang="0">
                        <a:pos x="169" y="102"/>
                      </a:cxn>
                      <a:cxn ang="0">
                        <a:pos x="177" y="92"/>
                      </a:cxn>
                      <a:cxn ang="0">
                        <a:pos x="171" y="84"/>
                      </a:cxn>
                      <a:cxn ang="0">
                        <a:pos x="160" y="73"/>
                      </a:cxn>
                      <a:cxn ang="0">
                        <a:pos x="164" y="56"/>
                      </a:cxn>
                      <a:cxn ang="0">
                        <a:pos x="168" y="50"/>
                      </a:cxn>
                      <a:cxn ang="0">
                        <a:pos x="184" y="18"/>
                      </a:cxn>
                      <a:cxn ang="0">
                        <a:pos x="180" y="0"/>
                      </a:cxn>
                    </a:cxnLst>
                    <a:rect l="0" t="0" r="r" b="b"/>
                    <a:pathLst>
                      <a:path w="191" h="122">
                        <a:moveTo>
                          <a:pt x="180" y="0"/>
                        </a:moveTo>
                        <a:cubicBezTo>
                          <a:pt x="174" y="2"/>
                          <a:pt x="171" y="6"/>
                          <a:pt x="165" y="8"/>
                        </a:cubicBezTo>
                        <a:cubicBezTo>
                          <a:pt x="162" y="11"/>
                          <a:pt x="159" y="12"/>
                          <a:pt x="156" y="14"/>
                        </a:cubicBezTo>
                        <a:cubicBezTo>
                          <a:pt x="149" y="13"/>
                          <a:pt x="142" y="11"/>
                          <a:pt x="135" y="13"/>
                        </a:cubicBezTo>
                        <a:cubicBezTo>
                          <a:pt x="129" y="21"/>
                          <a:pt x="124" y="24"/>
                          <a:pt x="114" y="25"/>
                        </a:cubicBezTo>
                        <a:cubicBezTo>
                          <a:pt x="107" y="27"/>
                          <a:pt x="104" y="26"/>
                          <a:pt x="97" y="24"/>
                        </a:cubicBezTo>
                        <a:cubicBezTo>
                          <a:pt x="89" y="25"/>
                          <a:pt x="86" y="30"/>
                          <a:pt x="78" y="33"/>
                        </a:cubicBezTo>
                        <a:cubicBezTo>
                          <a:pt x="71" y="31"/>
                          <a:pt x="72" y="27"/>
                          <a:pt x="63" y="26"/>
                        </a:cubicBezTo>
                        <a:cubicBezTo>
                          <a:pt x="63" y="24"/>
                          <a:pt x="63" y="22"/>
                          <a:pt x="62" y="21"/>
                        </a:cubicBezTo>
                        <a:cubicBezTo>
                          <a:pt x="61" y="20"/>
                          <a:pt x="59" y="21"/>
                          <a:pt x="58" y="20"/>
                        </a:cubicBezTo>
                        <a:cubicBezTo>
                          <a:pt x="51" y="11"/>
                          <a:pt x="61" y="15"/>
                          <a:pt x="52" y="13"/>
                        </a:cubicBezTo>
                        <a:cubicBezTo>
                          <a:pt x="46" y="15"/>
                          <a:pt x="45" y="17"/>
                          <a:pt x="38" y="18"/>
                        </a:cubicBezTo>
                        <a:cubicBezTo>
                          <a:pt x="36" y="24"/>
                          <a:pt x="36" y="25"/>
                          <a:pt x="30" y="27"/>
                        </a:cubicBezTo>
                        <a:cubicBezTo>
                          <a:pt x="21" y="26"/>
                          <a:pt x="25" y="21"/>
                          <a:pt x="18" y="19"/>
                        </a:cubicBezTo>
                        <a:cubicBezTo>
                          <a:pt x="13" y="28"/>
                          <a:pt x="18" y="26"/>
                          <a:pt x="3" y="27"/>
                        </a:cubicBezTo>
                        <a:cubicBezTo>
                          <a:pt x="2" y="28"/>
                          <a:pt x="0" y="31"/>
                          <a:pt x="0" y="33"/>
                        </a:cubicBezTo>
                        <a:cubicBezTo>
                          <a:pt x="0" y="35"/>
                          <a:pt x="2" y="39"/>
                          <a:pt x="2" y="39"/>
                        </a:cubicBezTo>
                        <a:cubicBezTo>
                          <a:pt x="2" y="44"/>
                          <a:pt x="1" y="50"/>
                          <a:pt x="3" y="55"/>
                        </a:cubicBezTo>
                        <a:cubicBezTo>
                          <a:pt x="4" y="57"/>
                          <a:pt x="9" y="57"/>
                          <a:pt x="9" y="57"/>
                        </a:cubicBezTo>
                        <a:cubicBezTo>
                          <a:pt x="11" y="62"/>
                          <a:pt x="13" y="64"/>
                          <a:pt x="18" y="66"/>
                        </a:cubicBezTo>
                        <a:cubicBezTo>
                          <a:pt x="28" y="64"/>
                          <a:pt x="25" y="63"/>
                          <a:pt x="36" y="65"/>
                        </a:cubicBezTo>
                        <a:cubicBezTo>
                          <a:pt x="39" y="67"/>
                          <a:pt x="42" y="68"/>
                          <a:pt x="46" y="69"/>
                        </a:cubicBezTo>
                        <a:cubicBezTo>
                          <a:pt x="49" y="71"/>
                          <a:pt x="55" y="73"/>
                          <a:pt x="55" y="73"/>
                        </a:cubicBezTo>
                        <a:cubicBezTo>
                          <a:pt x="58" y="84"/>
                          <a:pt x="61" y="84"/>
                          <a:pt x="72" y="85"/>
                        </a:cubicBezTo>
                        <a:cubicBezTo>
                          <a:pt x="78" y="87"/>
                          <a:pt x="77" y="91"/>
                          <a:pt x="82" y="92"/>
                        </a:cubicBezTo>
                        <a:cubicBezTo>
                          <a:pt x="91" y="95"/>
                          <a:pt x="101" y="94"/>
                          <a:pt x="111" y="95"/>
                        </a:cubicBezTo>
                        <a:cubicBezTo>
                          <a:pt x="113" y="101"/>
                          <a:pt x="116" y="100"/>
                          <a:pt x="121" y="103"/>
                        </a:cubicBezTo>
                        <a:cubicBezTo>
                          <a:pt x="123" y="113"/>
                          <a:pt x="126" y="117"/>
                          <a:pt x="136" y="120"/>
                        </a:cubicBezTo>
                        <a:cubicBezTo>
                          <a:pt x="150" y="118"/>
                          <a:pt x="150" y="119"/>
                          <a:pt x="164" y="122"/>
                        </a:cubicBezTo>
                        <a:cubicBezTo>
                          <a:pt x="166" y="119"/>
                          <a:pt x="164" y="111"/>
                          <a:pt x="164" y="111"/>
                        </a:cubicBezTo>
                        <a:cubicBezTo>
                          <a:pt x="165" y="106"/>
                          <a:pt x="165" y="105"/>
                          <a:pt x="169" y="102"/>
                        </a:cubicBezTo>
                        <a:cubicBezTo>
                          <a:pt x="172" y="98"/>
                          <a:pt x="175" y="98"/>
                          <a:pt x="177" y="92"/>
                        </a:cubicBezTo>
                        <a:cubicBezTo>
                          <a:pt x="176" y="88"/>
                          <a:pt x="174" y="86"/>
                          <a:pt x="171" y="84"/>
                        </a:cubicBezTo>
                        <a:cubicBezTo>
                          <a:pt x="168" y="75"/>
                          <a:pt x="170" y="75"/>
                          <a:pt x="160" y="73"/>
                        </a:cubicBezTo>
                        <a:cubicBezTo>
                          <a:pt x="162" y="68"/>
                          <a:pt x="162" y="61"/>
                          <a:pt x="164" y="56"/>
                        </a:cubicBezTo>
                        <a:cubicBezTo>
                          <a:pt x="165" y="54"/>
                          <a:pt x="168" y="50"/>
                          <a:pt x="168" y="50"/>
                        </a:cubicBezTo>
                        <a:cubicBezTo>
                          <a:pt x="170" y="21"/>
                          <a:pt x="169" y="33"/>
                          <a:pt x="184" y="18"/>
                        </a:cubicBezTo>
                        <a:cubicBezTo>
                          <a:pt x="186" y="1"/>
                          <a:pt x="191" y="5"/>
                          <a:pt x="18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437" name="Group 50">
                    <a:extLst>
                      <a:ext uri="{FF2B5EF4-FFF2-40B4-BE49-F238E27FC236}">
                        <a16:creationId xmlns:a16="http://schemas.microsoft.com/office/drawing/2014/main" id="{9D28B463-F1BD-4E36-BC9D-83989A2BABB8}"/>
                      </a:ext>
                    </a:extLst>
                  </p:cNvPr>
                  <p:cNvGrpSpPr>
                    <a:grpSpLocks noChangeAspect="1"/>
                  </p:cNvGrpSpPr>
                  <p:nvPr/>
                </p:nvGrpSpPr>
                <p:grpSpPr bwMode="auto">
                  <a:xfrm>
                    <a:off x="1971" y="6871"/>
                    <a:ext cx="2639" cy="2667"/>
                    <a:chOff x="2499" y="3020"/>
                    <a:chExt cx="660" cy="667"/>
                  </a:xfrm>
                  <a:grpFill/>
                </p:grpSpPr>
                <p:sp>
                  <p:nvSpPr>
                    <p:cNvPr id="438" name="Freeform 51">
                      <a:extLst>
                        <a:ext uri="{FF2B5EF4-FFF2-40B4-BE49-F238E27FC236}">
                          <a16:creationId xmlns:a16="http://schemas.microsoft.com/office/drawing/2014/main" id="{E800C6C5-DC24-4531-AE62-06FF3158A7F9}"/>
                        </a:ext>
                      </a:extLst>
                    </p:cNvPr>
                    <p:cNvSpPr>
                      <a:spLocks noChangeAspect="1"/>
                    </p:cNvSpPr>
                    <p:nvPr/>
                  </p:nvSpPr>
                  <p:spPr bwMode="auto">
                    <a:xfrm>
                      <a:off x="2576" y="3447"/>
                      <a:ext cx="92" cy="180"/>
                    </a:xfrm>
                    <a:custGeom>
                      <a:avLst/>
                      <a:gdLst/>
                      <a:ahLst/>
                      <a:cxnLst>
                        <a:cxn ang="0">
                          <a:pos x="61" y="0"/>
                        </a:cxn>
                        <a:cxn ang="0">
                          <a:pos x="52" y="6"/>
                        </a:cxn>
                        <a:cxn ang="0">
                          <a:pos x="45" y="13"/>
                        </a:cxn>
                        <a:cxn ang="0">
                          <a:pos x="33" y="24"/>
                        </a:cxn>
                        <a:cxn ang="0">
                          <a:pos x="21" y="30"/>
                        </a:cxn>
                        <a:cxn ang="0">
                          <a:pos x="10" y="29"/>
                        </a:cxn>
                        <a:cxn ang="0">
                          <a:pos x="3" y="18"/>
                        </a:cxn>
                        <a:cxn ang="0">
                          <a:pos x="0" y="36"/>
                        </a:cxn>
                        <a:cxn ang="0">
                          <a:pos x="7" y="49"/>
                        </a:cxn>
                        <a:cxn ang="0">
                          <a:pos x="13" y="58"/>
                        </a:cxn>
                        <a:cxn ang="0">
                          <a:pos x="18" y="76"/>
                        </a:cxn>
                        <a:cxn ang="0">
                          <a:pos x="21" y="106"/>
                        </a:cxn>
                        <a:cxn ang="0">
                          <a:pos x="15" y="118"/>
                        </a:cxn>
                        <a:cxn ang="0">
                          <a:pos x="12" y="132"/>
                        </a:cxn>
                        <a:cxn ang="0">
                          <a:pos x="14" y="145"/>
                        </a:cxn>
                        <a:cxn ang="0">
                          <a:pos x="8" y="154"/>
                        </a:cxn>
                        <a:cxn ang="0">
                          <a:pos x="8" y="168"/>
                        </a:cxn>
                        <a:cxn ang="0">
                          <a:pos x="18" y="165"/>
                        </a:cxn>
                        <a:cxn ang="0">
                          <a:pos x="24" y="177"/>
                        </a:cxn>
                        <a:cxn ang="0">
                          <a:pos x="36" y="180"/>
                        </a:cxn>
                        <a:cxn ang="0">
                          <a:pos x="48" y="159"/>
                        </a:cxn>
                        <a:cxn ang="0">
                          <a:pos x="55" y="154"/>
                        </a:cxn>
                        <a:cxn ang="0">
                          <a:pos x="72" y="160"/>
                        </a:cxn>
                        <a:cxn ang="0">
                          <a:pos x="84" y="145"/>
                        </a:cxn>
                        <a:cxn ang="0">
                          <a:pos x="91" y="96"/>
                        </a:cxn>
                        <a:cxn ang="0">
                          <a:pos x="81" y="72"/>
                        </a:cxn>
                        <a:cxn ang="0">
                          <a:pos x="86" y="63"/>
                        </a:cxn>
                        <a:cxn ang="0">
                          <a:pos x="90" y="57"/>
                        </a:cxn>
                        <a:cxn ang="0">
                          <a:pos x="90" y="28"/>
                        </a:cxn>
                        <a:cxn ang="0">
                          <a:pos x="79" y="21"/>
                        </a:cxn>
                        <a:cxn ang="0">
                          <a:pos x="79" y="4"/>
                        </a:cxn>
                        <a:cxn ang="0">
                          <a:pos x="61" y="0"/>
                        </a:cxn>
                      </a:cxnLst>
                      <a:rect l="0" t="0" r="r" b="b"/>
                      <a:pathLst>
                        <a:path w="92" h="181">
                          <a:moveTo>
                            <a:pt x="61" y="0"/>
                          </a:moveTo>
                          <a:cubicBezTo>
                            <a:pt x="58" y="3"/>
                            <a:pt x="55" y="4"/>
                            <a:pt x="52" y="6"/>
                          </a:cubicBezTo>
                          <a:cubicBezTo>
                            <a:pt x="47" y="13"/>
                            <a:pt x="50" y="11"/>
                            <a:pt x="45" y="13"/>
                          </a:cubicBezTo>
                          <a:cubicBezTo>
                            <a:pt x="44" y="17"/>
                            <a:pt x="38" y="22"/>
                            <a:pt x="33" y="24"/>
                          </a:cubicBezTo>
                          <a:cubicBezTo>
                            <a:pt x="30" y="28"/>
                            <a:pt x="26" y="29"/>
                            <a:pt x="21" y="30"/>
                          </a:cubicBezTo>
                          <a:cubicBezTo>
                            <a:pt x="17" y="30"/>
                            <a:pt x="13" y="30"/>
                            <a:pt x="10" y="29"/>
                          </a:cubicBezTo>
                          <a:cubicBezTo>
                            <a:pt x="4" y="27"/>
                            <a:pt x="9" y="20"/>
                            <a:pt x="3" y="18"/>
                          </a:cubicBezTo>
                          <a:cubicBezTo>
                            <a:pt x="2" y="24"/>
                            <a:pt x="2" y="30"/>
                            <a:pt x="0" y="36"/>
                          </a:cubicBezTo>
                          <a:cubicBezTo>
                            <a:pt x="1" y="40"/>
                            <a:pt x="3" y="48"/>
                            <a:pt x="7" y="49"/>
                          </a:cubicBezTo>
                          <a:cubicBezTo>
                            <a:pt x="8" y="53"/>
                            <a:pt x="10" y="55"/>
                            <a:pt x="13" y="58"/>
                          </a:cubicBezTo>
                          <a:cubicBezTo>
                            <a:pt x="15" y="64"/>
                            <a:pt x="15" y="70"/>
                            <a:pt x="18" y="76"/>
                          </a:cubicBezTo>
                          <a:cubicBezTo>
                            <a:pt x="15" y="93"/>
                            <a:pt x="16" y="92"/>
                            <a:pt x="21" y="106"/>
                          </a:cubicBezTo>
                          <a:cubicBezTo>
                            <a:pt x="20" y="110"/>
                            <a:pt x="16" y="114"/>
                            <a:pt x="15" y="118"/>
                          </a:cubicBezTo>
                          <a:cubicBezTo>
                            <a:pt x="16" y="124"/>
                            <a:pt x="18" y="128"/>
                            <a:pt x="12" y="132"/>
                          </a:cubicBezTo>
                          <a:cubicBezTo>
                            <a:pt x="9" y="137"/>
                            <a:pt x="11" y="140"/>
                            <a:pt x="14" y="145"/>
                          </a:cubicBezTo>
                          <a:cubicBezTo>
                            <a:pt x="12" y="148"/>
                            <a:pt x="9" y="150"/>
                            <a:pt x="8" y="154"/>
                          </a:cubicBezTo>
                          <a:cubicBezTo>
                            <a:pt x="10" y="160"/>
                            <a:pt x="10" y="162"/>
                            <a:pt x="8" y="168"/>
                          </a:cubicBezTo>
                          <a:cubicBezTo>
                            <a:pt x="11" y="169"/>
                            <a:pt x="18" y="165"/>
                            <a:pt x="18" y="165"/>
                          </a:cubicBezTo>
                          <a:cubicBezTo>
                            <a:pt x="23" y="157"/>
                            <a:pt x="23" y="175"/>
                            <a:pt x="24" y="177"/>
                          </a:cubicBezTo>
                          <a:cubicBezTo>
                            <a:pt x="25" y="181"/>
                            <a:pt x="32" y="179"/>
                            <a:pt x="36" y="180"/>
                          </a:cubicBezTo>
                          <a:cubicBezTo>
                            <a:pt x="52" y="178"/>
                            <a:pt x="36" y="167"/>
                            <a:pt x="48" y="159"/>
                          </a:cubicBezTo>
                          <a:cubicBezTo>
                            <a:pt x="49" y="156"/>
                            <a:pt x="55" y="154"/>
                            <a:pt x="55" y="154"/>
                          </a:cubicBezTo>
                          <a:cubicBezTo>
                            <a:pt x="63" y="155"/>
                            <a:pt x="65" y="158"/>
                            <a:pt x="72" y="160"/>
                          </a:cubicBezTo>
                          <a:cubicBezTo>
                            <a:pt x="81" y="158"/>
                            <a:pt x="80" y="151"/>
                            <a:pt x="84" y="145"/>
                          </a:cubicBezTo>
                          <a:cubicBezTo>
                            <a:pt x="86" y="128"/>
                            <a:pt x="88" y="112"/>
                            <a:pt x="91" y="96"/>
                          </a:cubicBezTo>
                          <a:cubicBezTo>
                            <a:pt x="90" y="86"/>
                            <a:pt x="86" y="81"/>
                            <a:pt x="81" y="72"/>
                          </a:cubicBezTo>
                          <a:cubicBezTo>
                            <a:pt x="83" y="61"/>
                            <a:pt x="80" y="70"/>
                            <a:pt x="86" y="63"/>
                          </a:cubicBezTo>
                          <a:cubicBezTo>
                            <a:pt x="88" y="61"/>
                            <a:pt x="90" y="57"/>
                            <a:pt x="90" y="57"/>
                          </a:cubicBezTo>
                          <a:cubicBezTo>
                            <a:pt x="91" y="55"/>
                            <a:pt x="92" y="34"/>
                            <a:pt x="90" y="28"/>
                          </a:cubicBezTo>
                          <a:lnTo>
                            <a:pt x="79" y="21"/>
                          </a:lnTo>
                          <a:lnTo>
                            <a:pt x="79" y="4"/>
                          </a:lnTo>
                          <a:lnTo>
                            <a:pt x="61" y="0"/>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9" name="Freeform 52">
                      <a:extLst>
                        <a:ext uri="{FF2B5EF4-FFF2-40B4-BE49-F238E27FC236}">
                          <a16:creationId xmlns:a16="http://schemas.microsoft.com/office/drawing/2014/main" id="{074C2A73-CE1B-4AE6-9A91-96C5A1E70C1D}"/>
                        </a:ext>
                      </a:extLst>
                    </p:cNvPr>
                    <p:cNvSpPr>
                      <a:spLocks noChangeAspect="1"/>
                    </p:cNvSpPr>
                    <p:nvPr/>
                  </p:nvSpPr>
                  <p:spPr bwMode="auto">
                    <a:xfrm>
                      <a:off x="2686" y="3330"/>
                      <a:ext cx="17" cy="14"/>
                    </a:xfrm>
                    <a:custGeom>
                      <a:avLst/>
                      <a:gdLst/>
                      <a:ahLst/>
                      <a:cxnLst>
                        <a:cxn ang="0">
                          <a:pos x="0" y="3"/>
                        </a:cxn>
                        <a:cxn ang="0">
                          <a:pos x="16" y="2"/>
                        </a:cxn>
                        <a:cxn ang="0">
                          <a:pos x="15" y="14"/>
                        </a:cxn>
                        <a:cxn ang="0">
                          <a:pos x="0" y="3"/>
                        </a:cxn>
                      </a:cxnLst>
                      <a:rect l="0" t="0" r="r" b="b"/>
                      <a:pathLst>
                        <a:path w="17" h="14">
                          <a:moveTo>
                            <a:pt x="0" y="3"/>
                          </a:moveTo>
                          <a:cubicBezTo>
                            <a:pt x="5" y="3"/>
                            <a:pt x="11" y="0"/>
                            <a:pt x="16" y="2"/>
                          </a:cubicBezTo>
                          <a:cubicBezTo>
                            <a:pt x="16" y="6"/>
                            <a:pt x="17" y="10"/>
                            <a:pt x="15" y="14"/>
                          </a:cubicBezTo>
                          <a:cubicBezTo>
                            <a:pt x="12" y="14"/>
                            <a:pt x="0" y="5"/>
                            <a:pt x="0"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40" name="Freeform 53">
                      <a:extLst>
                        <a:ext uri="{FF2B5EF4-FFF2-40B4-BE49-F238E27FC236}">
                          <a16:creationId xmlns:a16="http://schemas.microsoft.com/office/drawing/2014/main" id="{08457885-E907-49BF-B2D4-A3A6D7D9F8D3}"/>
                        </a:ext>
                      </a:extLst>
                    </p:cNvPr>
                    <p:cNvSpPr>
                      <a:spLocks noChangeAspect="1"/>
                    </p:cNvSpPr>
                    <p:nvPr/>
                  </p:nvSpPr>
                  <p:spPr bwMode="auto">
                    <a:xfrm>
                      <a:off x="2499" y="3021"/>
                      <a:ext cx="659" cy="666"/>
                    </a:xfrm>
                    <a:custGeom>
                      <a:avLst/>
                      <a:gdLst/>
                      <a:ahLst/>
                      <a:cxnLst>
                        <a:cxn ang="0">
                          <a:pos x="355" y="73"/>
                        </a:cxn>
                        <a:cxn ang="0">
                          <a:pos x="353" y="58"/>
                        </a:cxn>
                        <a:cxn ang="0">
                          <a:pos x="302" y="24"/>
                        </a:cxn>
                        <a:cxn ang="0">
                          <a:pos x="280" y="0"/>
                        </a:cxn>
                        <a:cxn ang="0">
                          <a:pos x="211" y="14"/>
                        </a:cxn>
                        <a:cxn ang="0">
                          <a:pos x="184" y="48"/>
                        </a:cxn>
                        <a:cxn ang="0">
                          <a:pos x="155" y="52"/>
                        </a:cxn>
                        <a:cxn ang="0">
                          <a:pos x="137" y="62"/>
                        </a:cxn>
                        <a:cxn ang="0">
                          <a:pos x="118" y="80"/>
                        </a:cxn>
                        <a:cxn ang="0">
                          <a:pos x="88" y="62"/>
                        </a:cxn>
                        <a:cxn ang="0">
                          <a:pos x="53" y="80"/>
                        </a:cxn>
                        <a:cxn ang="0">
                          <a:pos x="22" y="91"/>
                        </a:cxn>
                        <a:cxn ang="0">
                          <a:pos x="5" y="150"/>
                        </a:cxn>
                        <a:cxn ang="0">
                          <a:pos x="32" y="212"/>
                        </a:cxn>
                        <a:cxn ang="0">
                          <a:pos x="64" y="238"/>
                        </a:cxn>
                        <a:cxn ang="0">
                          <a:pos x="100" y="208"/>
                        </a:cxn>
                        <a:cxn ang="0">
                          <a:pos x="131" y="194"/>
                        </a:cxn>
                        <a:cxn ang="0">
                          <a:pos x="176" y="218"/>
                        </a:cxn>
                        <a:cxn ang="0">
                          <a:pos x="236" y="323"/>
                        </a:cxn>
                        <a:cxn ang="0">
                          <a:pos x="266" y="350"/>
                        </a:cxn>
                        <a:cxn ang="0">
                          <a:pos x="335" y="409"/>
                        </a:cxn>
                        <a:cxn ang="0">
                          <a:pos x="388" y="420"/>
                        </a:cxn>
                        <a:cxn ang="0">
                          <a:pos x="424" y="454"/>
                        </a:cxn>
                        <a:cxn ang="0">
                          <a:pos x="502" y="503"/>
                        </a:cxn>
                        <a:cxn ang="0">
                          <a:pos x="535" y="571"/>
                        </a:cxn>
                        <a:cxn ang="0">
                          <a:pos x="527" y="662"/>
                        </a:cxn>
                        <a:cxn ang="0">
                          <a:pos x="551" y="638"/>
                        </a:cxn>
                        <a:cxn ang="0">
                          <a:pos x="592" y="582"/>
                        </a:cxn>
                        <a:cxn ang="0">
                          <a:pos x="557" y="526"/>
                        </a:cxn>
                        <a:cxn ang="0">
                          <a:pos x="583" y="467"/>
                        </a:cxn>
                        <a:cxn ang="0">
                          <a:pos x="635" y="498"/>
                        </a:cxn>
                        <a:cxn ang="0">
                          <a:pos x="659" y="469"/>
                        </a:cxn>
                        <a:cxn ang="0">
                          <a:pos x="608" y="437"/>
                        </a:cxn>
                        <a:cxn ang="0">
                          <a:pos x="566" y="424"/>
                        </a:cxn>
                        <a:cxn ang="0">
                          <a:pos x="516" y="377"/>
                        </a:cxn>
                        <a:cxn ang="0">
                          <a:pos x="469" y="367"/>
                        </a:cxn>
                        <a:cxn ang="0">
                          <a:pos x="398" y="323"/>
                        </a:cxn>
                        <a:cxn ang="0">
                          <a:pos x="350" y="244"/>
                        </a:cxn>
                        <a:cxn ang="0">
                          <a:pos x="314" y="217"/>
                        </a:cxn>
                        <a:cxn ang="0">
                          <a:pos x="305" y="168"/>
                        </a:cxn>
                        <a:cxn ang="0">
                          <a:pos x="299" y="142"/>
                        </a:cxn>
                        <a:cxn ang="0">
                          <a:pos x="336" y="107"/>
                        </a:cxn>
                      </a:cxnLst>
                      <a:rect l="0" t="0" r="r" b="b"/>
                      <a:pathLst>
                        <a:path w="660" h="667">
                          <a:moveTo>
                            <a:pt x="359" y="90"/>
                          </a:moveTo>
                          <a:cubicBezTo>
                            <a:pt x="360" y="87"/>
                            <a:pt x="362" y="80"/>
                            <a:pt x="362" y="80"/>
                          </a:cubicBezTo>
                          <a:cubicBezTo>
                            <a:pt x="360" y="75"/>
                            <a:pt x="360" y="74"/>
                            <a:pt x="355" y="73"/>
                          </a:cubicBezTo>
                          <a:cubicBezTo>
                            <a:pt x="354" y="71"/>
                            <a:pt x="356" y="69"/>
                            <a:pt x="357" y="68"/>
                          </a:cubicBezTo>
                          <a:cubicBezTo>
                            <a:pt x="358" y="67"/>
                            <a:pt x="361" y="66"/>
                            <a:pt x="360" y="64"/>
                          </a:cubicBezTo>
                          <a:cubicBezTo>
                            <a:pt x="359" y="61"/>
                            <a:pt x="353" y="58"/>
                            <a:pt x="353" y="58"/>
                          </a:cubicBezTo>
                          <a:cubicBezTo>
                            <a:pt x="352" y="54"/>
                            <a:pt x="365" y="41"/>
                            <a:pt x="358" y="36"/>
                          </a:cubicBezTo>
                          <a:cubicBezTo>
                            <a:pt x="345" y="32"/>
                            <a:pt x="327" y="33"/>
                            <a:pt x="314" y="30"/>
                          </a:cubicBezTo>
                          <a:cubicBezTo>
                            <a:pt x="310" y="28"/>
                            <a:pt x="302" y="24"/>
                            <a:pt x="302" y="24"/>
                          </a:cubicBezTo>
                          <a:cubicBezTo>
                            <a:pt x="299" y="21"/>
                            <a:pt x="294" y="14"/>
                            <a:pt x="294" y="14"/>
                          </a:cubicBezTo>
                          <a:cubicBezTo>
                            <a:pt x="293" y="10"/>
                            <a:pt x="293" y="7"/>
                            <a:pt x="289" y="6"/>
                          </a:cubicBezTo>
                          <a:cubicBezTo>
                            <a:pt x="286" y="1"/>
                            <a:pt x="285" y="1"/>
                            <a:pt x="280" y="0"/>
                          </a:cubicBezTo>
                          <a:cubicBezTo>
                            <a:pt x="266" y="5"/>
                            <a:pt x="257" y="6"/>
                            <a:pt x="241" y="7"/>
                          </a:cubicBezTo>
                          <a:cubicBezTo>
                            <a:pt x="238" y="11"/>
                            <a:pt x="236" y="15"/>
                            <a:pt x="233" y="19"/>
                          </a:cubicBezTo>
                          <a:cubicBezTo>
                            <a:pt x="224" y="18"/>
                            <a:pt x="219" y="18"/>
                            <a:pt x="211" y="14"/>
                          </a:cubicBezTo>
                          <a:cubicBezTo>
                            <a:pt x="199" y="19"/>
                            <a:pt x="206" y="22"/>
                            <a:pt x="200" y="31"/>
                          </a:cubicBezTo>
                          <a:cubicBezTo>
                            <a:pt x="198" y="38"/>
                            <a:pt x="195" y="36"/>
                            <a:pt x="188" y="37"/>
                          </a:cubicBezTo>
                          <a:cubicBezTo>
                            <a:pt x="187" y="41"/>
                            <a:pt x="185" y="44"/>
                            <a:pt x="184" y="48"/>
                          </a:cubicBezTo>
                          <a:cubicBezTo>
                            <a:pt x="182" y="51"/>
                            <a:pt x="177" y="51"/>
                            <a:pt x="174" y="53"/>
                          </a:cubicBezTo>
                          <a:cubicBezTo>
                            <a:pt x="171" y="54"/>
                            <a:pt x="164" y="61"/>
                            <a:pt x="164" y="61"/>
                          </a:cubicBezTo>
                          <a:cubicBezTo>
                            <a:pt x="162" y="54"/>
                            <a:pt x="162" y="54"/>
                            <a:pt x="155" y="52"/>
                          </a:cubicBezTo>
                          <a:cubicBezTo>
                            <a:pt x="154" y="50"/>
                            <a:pt x="154" y="48"/>
                            <a:pt x="151" y="48"/>
                          </a:cubicBezTo>
                          <a:cubicBezTo>
                            <a:pt x="149" y="48"/>
                            <a:pt x="145" y="50"/>
                            <a:pt x="145" y="50"/>
                          </a:cubicBezTo>
                          <a:cubicBezTo>
                            <a:pt x="143" y="55"/>
                            <a:pt x="141" y="58"/>
                            <a:pt x="137" y="62"/>
                          </a:cubicBezTo>
                          <a:cubicBezTo>
                            <a:pt x="135" y="69"/>
                            <a:pt x="131" y="75"/>
                            <a:pt x="128" y="82"/>
                          </a:cubicBezTo>
                          <a:cubicBezTo>
                            <a:pt x="126" y="86"/>
                            <a:pt x="124" y="94"/>
                            <a:pt x="124" y="94"/>
                          </a:cubicBezTo>
                          <a:cubicBezTo>
                            <a:pt x="122" y="92"/>
                            <a:pt x="118" y="80"/>
                            <a:pt x="118" y="80"/>
                          </a:cubicBezTo>
                          <a:cubicBezTo>
                            <a:pt x="117" y="71"/>
                            <a:pt x="119" y="68"/>
                            <a:pt x="110" y="66"/>
                          </a:cubicBezTo>
                          <a:cubicBezTo>
                            <a:pt x="108" y="59"/>
                            <a:pt x="107" y="55"/>
                            <a:pt x="100" y="53"/>
                          </a:cubicBezTo>
                          <a:cubicBezTo>
                            <a:pt x="95" y="55"/>
                            <a:pt x="94" y="60"/>
                            <a:pt x="88" y="62"/>
                          </a:cubicBezTo>
                          <a:cubicBezTo>
                            <a:pt x="85" y="66"/>
                            <a:pt x="85" y="72"/>
                            <a:pt x="82" y="76"/>
                          </a:cubicBezTo>
                          <a:cubicBezTo>
                            <a:pt x="80" y="79"/>
                            <a:pt x="73" y="80"/>
                            <a:pt x="73" y="80"/>
                          </a:cubicBezTo>
                          <a:cubicBezTo>
                            <a:pt x="65" y="79"/>
                            <a:pt x="61" y="78"/>
                            <a:pt x="53" y="80"/>
                          </a:cubicBezTo>
                          <a:cubicBezTo>
                            <a:pt x="48" y="81"/>
                            <a:pt x="40" y="85"/>
                            <a:pt x="40" y="85"/>
                          </a:cubicBezTo>
                          <a:cubicBezTo>
                            <a:pt x="34" y="84"/>
                            <a:pt x="28" y="81"/>
                            <a:pt x="23" y="85"/>
                          </a:cubicBezTo>
                          <a:cubicBezTo>
                            <a:pt x="25" y="92"/>
                            <a:pt x="24" y="86"/>
                            <a:pt x="22" y="91"/>
                          </a:cubicBezTo>
                          <a:cubicBezTo>
                            <a:pt x="23" y="101"/>
                            <a:pt x="26" y="117"/>
                            <a:pt x="32" y="125"/>
                          </a:cubicBezTo>
                          <a:cubicBezTo>
                            <a:pt x="19" y="136"/>
                            <a:pt x="18" y="139"/>
                            <a:pt x="2" y="140"/>
                          </a:cubicBezTo>
                          <a:cubicBezTo>
                            <a:pt x="0" y="145"/>
                            <a:pt x="0" y="148"/>
                            <a:pt x="5" y="150"/>
                          </a:cubicBezTo>
                          <a:cubicBezTo>
                            <a:pt x="7" y="159"/>
                            <a:pt x="16" y="157"/>
                            <a:pt x="25" y="158"/>
                          </a:cubicBezTo>
                          <a:cubicBezTo>
                            <a:pt x="30" y="165"/>
                            <a:pt x="20" y="179"/>
                            <a:pt x="17" y="186"/>
                          </a:cubicBezTo>
                          <a:cubicBezTo>
                            <a:pt x="19" y="199"/>
                            <a:pt x="21" y="205"/>
                            <a:pt x="32" y="212"/>
                          </a:cubicBezTo>
                          <a:cubicBezTo>
                            <a:pt x="41" y="211"/>
                            <a:pt x="51" y="209"/>
                            <a:pt x="59" y="214"/>
                          </a:cubicBezTo>
                          <a:cubicBezTo>
                            <a:pt x="62" y="219"/>
                            <a:pt x="56" y="232"/>
                            <a:pt x="50" y="234"/>
                          </a:cubicBezTo>
                          <a:cubicBezTo>
                            <a:pt x="46" y="243"/>
                            <a:pt x="58" y="239"/>
                            <a:pt x="64" y="238"/>
                          </a:cubicBezTo>
                          <a:cubicBezTo>
                            <a:pt x="70" y="234"/>
                            <a:pt x="78" y="234"/>
                            <a:pt x="83" y="230"/>
                          </a:cubicBezTo>
                          <a:cubicBezTo>
                            <a:pt x="86" y="228"/>
                            <a:pt x="90" y="221"/>
                            <a:pt x="90" y="221"/>
                          </a:cubicBezTo>
                          <a:cubicBezTo>
                            <a:pt x="91" y="217"/>
                            <a:pt x="95" y="210"/>
                            <a:pt x="100" y="208"/>
                          </a:cubicBezTo>
                          <a:cubicBezTo>
                            <a:pt x="102" y="205"/>
                            <a:pt x="105" y="202"/>
                            <a:pt x="107" y="200"/>
                          </a:cubicBezTo>
                          <a:cubicBezTo>
                            <a:pt x="109" y="198"/>
                            <a:pt x="113" y="196"/>
                            <a:pt x="113" y="196"/>
                          </a:cubicBezTo>
                          <a:cubicBezTo>
                            <a:pt x="118" y="189"/>
                            <a:pt x="115" y="191"/>
                            <a:pt x="131" y="194"/>
                          </a:cubicBezTo>
                          <a:cubicBezTo>
                            <a:pt x="136" y="195"/>
                            <a:pt x="141" y="201"/>
                            <a:pt x="145" y="203"/>
                          </a:cubicBezTo>
                          <a:cubicBezTo>
                            <a:pt x="151" y="206"/>
                            <a:pt x="160" y="209"/>
                            <a:pt x="166" y="210"/>
                          </a:cubicBezTo>
                          <a:cubicBezTo>
                            <a:pt x="170" y="213"/>
                            <a:pt x="172" y="215"/>
                            <a:pt x="176" y="218"/>
                          </a:cubicBezTo>
                          <a:cubicBezTo>
                            <a:pt x="180" y="224"/>
                            <a:pt x="187" y="227"/>
                            <a:pt x="190" y="235"/>
                          </a:cubicBezTo>
                          <a:cubicBezTo>
                            <a:pt x="205" y="250"/>
                            <a:pt x="194" y="277"/>
                            <a:pt x="212" y="289"/>
                          </a:cubicBezTo>
                          <a:cubicBezTo>
                            <a:pt x="219" y="304"/>
                            <a:pt x="230" y="314"/>
                            <a:pt x="236" y="323"/>
                          </a:cubicBezTo>
                          <a:cubicBezTo>
                            <a:pt x="238" y="326"/>
                            <a:pt x="248" y="341"/>
                            <a:pt x="250" y="342"/>
                          </a:cubicBezTo>
                          <a:cubicBezTo>
                            <a:pt x="252" y="343"/>
                            <a:pt x="256" y="344"/>
                            <a:pt x="256" y="344"/>
                          </a:cubicBezTo>
                          <a:cubicBezTo>
                            <a:pt x="259" y="347"/>
                            <a:pt x="263" y="348"/>
                            <a:pt x="266" y="350"/>
                          </a:cubicBezTo>
                          <a:cubicBezTo>
                            <a:pt x="272" y="355"/>
                            <a:pt x="285" y="364"/>
                            <a:pt x="294" y="372"/>
                          </a:cubicBezTo>
                          <a:cubicBezTo>
                            <a:pt x="304" y="377"/>
                            <a:pt x="311" y="392"/>
                            <a:pt x="322" y="398"/>
                          </a:cubicBezTo>
                          <a:cubicBezTo>
                            <a:pt x="324" y="404"/>
                            <a:pt x="329" y="407"/>
                            <a:pt x="335" y="409"/>
                          </a:cubicBezTo>
                          <a:cubicBezTo>
                            <a:pt x="340" y="417"/>
                            <a:pt x="345" y="419"/>
                            <a:pt x="352" y="424"/>
                          </a:cubicBezTo>
                          <a:cubicBezTo>
                            <a:pt x="365" y="422"/>
                            <a:pt x="364" y="421"/>
                            <a:pt x="373" y="418"/>
                          </a:cubicBezTo>
                          <a:cubicBezTo>
                            <a:pt x="378" y="418"/>
                            <a:pt x="384" y="416"/>
                            <a:pt x="388" y="420"/>
                          </a:cubicBezTo>
                          <a:cubicBezTo>
                            <a:pt x="391" y="423"/>
                            <a:pt x="395" y="428"/>
                            <a:pt x="395" y="428"/>
                          </a:cubicBezTo>
                          <a:cubicBezTo>
                            <a:pt x="397" y="435"/>
                            <a:pt x="398" y="442"/>
                            <a:pt x="400" y="449"/>
                          </a:cubicBezTo>
                          <a:cubicBezTo>
                            <a:pt x="405" y="453"/>
                            <a:pt x="415" y="452"/>
                            <a:pt x="424" y="454"/>
                          </a:cubicBezTo>
                          <a:cubicBezTo>
                            <a:pt x="432" y="460"/>
                            <a:pt x="442" y="458"/>
                            <a:pt x="452" y="460"/>
                          </a:cubicBezTo>
                          <a:cubicBezTo>
                            <a:pt x="457" y="468"/>
                            <a:pt x="458" y="489"/>
                            <a:pt x="467" y="492"/>
                          </a:cubicBezTo>
                          <a:cubicBezTo>
                            <a:pt x="475" y="503"/>
                            <a:pt x="489" y="501"/>
                            <a:pt x="502" y="503"/>
                          </a:cubicBezTo>
                          <a:cubicBezTo>
                            <a:pt x="508" y="511"/>
                            <a:pt x="514" y="524"/>
                            <a:pt x="516" y="534"/>
                          </a:cubicBezTo>
                          <a:cubicBezTo>
                            <a:pt x="517" y="539"/>
                            <a:pt x="522" y="547"/>
                            <a:pt x="522" y="547"/>
                          </a:cubicBezTo>
                          <a:cubicBezTo>
                            <a:pt x="524" y="553"/>
                            <a:pt x="530" y="566"/>
                            <a:pt x="535" y="571"/>
                          </a:cubicBezTo>
                          <a:cubicBezTo>
                            <a:pt x="539" y="584"/>
                            <a:pt x="534" y="599"/>
                            <a:pt x="523" y="607"/>
                          </a:cubicBezTo>
                          <a:cubicBezTo>
                            <a:pt x="519" y="620"/>
                            <a:pt x="516" y="633"/>
                            <a:pt x="515" y="647"/>
                          </a:cubicBezTo>
                          <a:cubicBezTo>
                            <a:pt x="516" y="658"/>
                            <a:pt x="517" y="659"/>
                            <a:pt x="527" y="662"/>
                          </a:cubicBezTo>
                          <a:cubicBezTo>
                            <a:pt x="534" y="661"/>
                            <a:pt x="531" y="667"/>
                            <a:pt x="535" y="662"/>
                          </a:cubicBezTo>
                          <a:cubicBezTo>
                            <a:pt x="536" y="658"/>
                            <a:pt x="538" y="656"/>
                            <a:pt x="541" y="653"/>
                          </a:cubicBezTo>
                          <a:cubicBezTo>
                            <a:pt x="543" y="648"/>
                            <a:pt x="547" y="642"/>
                            <a:pt x="551" y="638"/>
                          </a:cubicBezTo>
                          <a:cubicBezTo>
                            <a:pt x="553" y="631"/>
                            <a:pt x="559" y="627"/>
                            <a:pt x="560" y="620"/>
                          </a:cubicBezTo>
                          <a:cubicBezTo>
                            <a:pt x="562" y="606"/>
                            <a:pt x="566" y="589"/>
                            <a:pt x="582" y="586"/>
                          </a:cubicBezTo>
                          <a:cubicBezTo>
                            <a:pt x="585" y="584"/>
                            <a:pt x="592" y="582"/>
                            <a:pt x="592" y="582"/>
                          </a:cubicBezTo>
                          <a:cubicBezTo>
                            <a:pt x="592" y="581"/>
                            <a:pt x="595" y="576"/>
                            <a:pt x="595" y="575"/>
                          </a:cubicBezTo>
                          <a:cubicBezTo>
                            <a:pt x="595" y="568"/>
                            <a:pt x="595" y="561"/>
                            <a:pt x="594" y="554"/>
                          </a:cubicBezTo>
                          <a:cubicBezTo>
                            <a:pt x="592" y="532"/>
                            <a:pt x="571" y="535"/>
                            <a:pt x="557" y="526"/>
                          </a:cubicBezTo>
                          <a:cubicBezTo>
                            <a:pt x="556" y="523"/>
                            <a:pt x="554" y="520"/>
                            <a:pt x="553" y="517"/>
                          </a:cubicBezTo>
                          <a:cubicBezTo>
                            <a:pt x="554" y="494"/>
                            <a:pt x="556" y="491"/>
                            <a:pt x="563" y="479"/>
                          </a:cubicBezTo>
                          <a:cubicBezTo>
                            <a:pt x="566" y="471"/>
                            <a:pt x="575" y="468"/>
                            <a:pt x="583" y="467"/>
                          </a:cubicBezTo>
                          <a:cubicBezTo>
                            <a:pt x="595" y="468"/>
                            <a:pt x="592" y="471"/>
                            <a:pt x="601" y="474"/>
                          </a:cubicBezTo>
                          <a:cubicBezTo>
                            <a:pt x="607" y="474"/>
                            <a:pt x="628" y="469"/>
                            <a:pt x="630" y="478"/>
                          </a:cubicBezTo>
                          <a:cubicBezTo>
                            <a:pt x="629" y="484"/>
                            <a:pt x="627" y="495"/>
                            <a:pt x="635" y="498"/>
                          </a:cubicBezTo>
                          <a:cubicBezTo>
                            <a:pt x="639" y="506"/>
                            <a:pt x="649" y="504"/>
                            <a:pt x="656" y="509"/>
                          </a:cubicBezTo>
                          <a:cubicBezTo>
                            <a:pt x="659" y="501"/>
                            <a:pt x="659" y="498"/>
                            <a:pt x="660" y="490"/>
                          </a:cubicBezTo>
                          <a:cubicBezTo>
                            <a:pt x="660" y="483"/>
                            <a:pt x="660" y="476"/>
                            <a:pt x="659" y="469"/>
                          </a:cubicBezTo>
                          <a:cubicBezTo>
                            <a:pt x="658" y="464"/>
                            <a:pt x="644" y="462"/>
                            <a:pt x="644" y="462"/>
                          </a:cubicBezTo>
                          <a:cubicBezTo>
                            <a:pt x="638" y="450"/>
                            <a:pt x="632" y="450"/>
                            <a:pt x="622" y="443"/>
                          </a:cubicBezTo>
                          <a:cubicBezTo>
                            <a:pt x="618" y="440"/>
                            <a:pt x="608" y="437"/>
                            <a:pt x="608" y="437"/>
                          </a:cubicBezTo>
                          <a:cubicBezTo>
                            <a:pt x="604" y="434"/>
                            <a:pt x="595" y="431"/>
                            <a:pt x="595" y="431"/>
                          </a:cubicBezTo>
                          <a:cubicBezTo>
                            <a:pt x="591" y="425"/>
                            <a:pt x="584" y="427"/>
                            <a:pt x="578" y="426"/>
                          </a:cubicBezTo>
                          <a:cubicBezTo>
                            <a:pt x="574" y="425"/>
                            <a:pt x="570" y="425"/>
                            <a:pt x="566" y="424"/>
                          </a:cubicBezTo>
                          <a:cubicBezTo>
                            <a:pt x="556" y="420"/>
                            <a:pt x="527" y="408"/>
                            <a:pt x="518" y="403"/>
                          </a:cubicBezTo>
                          <a:cubicBezTo>
                            <a:pt x="512" y="401"/>
                            <a:pt x="512" y="399"/>
                            <a:pt x="509" y="394"/>
                          </a:cubicBezTo>
                          <a:cubicBezTo>
                            <a:pt x="511" y="388"/>
                            <a:pt x="513" y="383"/>
                            <a:pt x="516" y="377"/>
                          </a:cubicBezTo>
                          <a:cubicBezTo>
                            <a:pt x="517" y="375"/>
                            <a:pt x="520" y="362"/>
                            <a:pt x="520" y="362"/>
                          </a:cubicBezTo>
                          <a:cubicBezTo>
                            <a:pt x="518" y="351"/>
                            <a:pt x="509" y="361"/>
                            <a:pt x="499" y="360"/>
                          </a:cubicBezTo>
                          <a:cubicBezTo>
                            <a:pt x="485" y="362"/>
                            <a:pt x="483" y="368"/>
                            <a:pt x="469" y="367"/>
                          </a:cubicBezTo>
                          <a:cubicBezTo>
                            <a:pt x="457" y="363"/>
                            <a:pt x="434" y="351"/>
                            <a:pt x="422" y="347"/>
                          </a:cubicBezTo>
                          <a:cubicBezTo>
                            <a:pt x="417" y="342"/>
                            <a:pt x="412" y="339"/>
                            <a:pt x="407" y="334"/>
                          </a:cubicBezTo>
                          <a:cubicBezTo>
                            <a:pt x="406" y="330"/>
                            <a:pt x="402" y="325"/>
                            <a:pt x="398" y="323"/>
                          </a:cubicBezTo>
                          <a:cubicBezTo>
                            <a:pt x="387" y="307"/>
                            <a:pt x="395" y="279"/>
                            <a:pt x="378" y="268"/>
                          </a:cubicBezTo>
                          <a:cubicBezTo>
                            <a:pt x="377" y="264"/>
                            <a:pt x="365" y="254"/>
                            <a:pt x="361" y="253"/>
                          </a:cubicBezTo>
                          <a:cubicBezTo>
                            <a:pt x="358" y="249"/>
                            <a:pt x="350" y="244"/>
                            <a:pt x="350" y="244"/>
                          </a:cubicBezTo>
                          <a:cubicBezTo>
                            <a:pt x="347" y="239"/>
                            <a:pt x="341" y="235"/>
                            <a:pt x="335" y="233"/>
                          </a:cubicBezTo>
                          <a:cubicBezTo>
                            <a:pt x="332" y="230"/>
                            <a:pt x="330" y="227"/>
                            <a:pt x="326" y="226"/>
                          </a:cubicBezTo>
                          <a:cubicBezTo>
                            <a:pt x="323" y="222"/>
                            <a:pt x="319" y="218"/>
                            <a:pt x="314" y="217"/>
                          </a:cubicBezTo>
                          <a:cubicBezTo>
                            <a:pt x="310" y="215"/>
                            <a:pt x="311" y="212"/>
                            <a:pt x="307" y="210"/>
                          </a:cubicBezTo>
                          <a:cubicBezTo>
                            <a:pt x="306" y="202"/>
                            <a:pt x="304" y="194"/>
                            <a:pt x="301" y="187"/>
                          </a:cubicBezTo>
                          <a:cubicBezTo>
                            <a:pt x="305" y="155"/>
                            <a:pt x="302" y="181"/>
                            <a:pt x="305" y="168"/>
                          </a:cubicBezTo>
                          <a:cubicBezTo>
                            <a:pt x="306" y="165"/>
                            <a:pt x="307" y="158"/>
                            <a:pt x="307" y="158"/>
                          </a:cubicBezTo>
                          <a:cubicBezTo>
                            <a:pt x="307" y="155"/>
                            <a:pt x="307" y="151"/>
                            <a:pt x="305" y="148"/>
                          </a:cubicBezTo>
                          <a:cubicBezTo>
                            <a:pt x="303" y="146"/>
                            <a:pt x="299" y="142"/>
                            <a:pt x="299" y="142"/>
                          </a:cubicBezTo>
                          <a:cubicBezTo>
                            <a:pt x="298" y="138"/>
                            <a:pt x="295" y="137"/>
                            <a:pt x="294" y="133"/>
                          </a:cubicBezTo>
                          <a:cubicBezTo>
                            <a:pt x="296" y="126"/>
                            <a:pt x="294" y="128"/>
                            <a:pt x="299" y="125"/>
                          </a:cubicBezTo>
                          <a:cubicBezTo>
                            <a:pt x="303" y="114"/>
                            <a:pt x="326" y="109"/>
                            <a:pt x="336" y="107"/>
                          </a:cubicBezTo>
                          <a:cubicBezTo>
                            <a:pt x="339" y="105"/>
                            <a:pt x="346" y="100"/>
                            <a:pt x="346" y="100"/>
                          </a:cubicBezTo>
                          <a:cubicBezTo>
                            <a:pt x="349" y="96"/>
                            <a:pt x="354" y="92"/>
                            <a:pt x="359" y="9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grpSp>
              <p:nvGrpSpPr>
                <p:cNvPr id="362" name="Group 54">
                  <a:extLst>
                    <a:ext uri="{FF2B5EF4-FFF2-40B4-BE49-F238E27FC236}">
                      <a16:creationId xmlns:a16="http://schemas.microsoft.com/office/drawing/2014/main" id="{6E27EE9E-73CF-4A6A-B6A1-402028A962F3}"/>
                    </a:ext>
                  </a:extLst>
                </p:cNvPr>
                <p:cNvGrpSpPr>
                  <a:grpSpLocks noChangeAspect="1"/>
                </p:cNvGrpSpPr>
                <p:nvPr>
                  <p:custDataLst>
                    <p:tags r:id="rId95"/>
                  </p:custDataLst>
                </p:nvPr>
              </p:nvGrpSpPr>
              <p:grpSpPr bwMode="auto">
                <a:xfrm>
                  <a:off x="1647" y="3145"/>
                  <a:ext cx="707" cy="590"/>
                  <a:chOff x="1648" y="3145"/>
                  <a:chExt cx="707" cy="590"/>
                </a:xfrm>
                <a:grpFill/>
              </p:grpSpPr>
              <p:sp>
                <p:nvSpPr>
                  <p:cNvPr id="431" name="Freeform 55">
                    <a:extLst>
                      <a:ext uri="{FF2B5EF4-FFF2-40B4-BE49-F238E27FC236}">
                        <a16:creationId xmlns:a16="http://schemas.microsoft.com/office/drawing/2014/main" id="{2A8A71C8-F773-42D3-AE96-6006BB605AEA}"/>
                      </a:ext>
                    </a:extLst>
                  </p:cNvPr>
                  <p:cNvSpPr>
                    <a:spLocks noChangeAspect="1"/>
                  </p:cNvSpPr>
                  <p:nvPr/>
                </p:nvSpPr>
                <p:spPr bwMode="auto">
                  <a:xfrm>
                    <a:off x="2168" y="3576"/>
                    <a:ext cx="26" cy="20"/>
                  </a:xfrm>
                  <a:custGeom>
                    <a:avLst/>
                    <a:gdLst/>
                    <a:ahLst/>
                    <a:cxnLst>
                      <a:cxn ang="0">
                        <a:pos x="25" y="0"/>
                      </a:cxn>
                      <a:cxn ang="0">
                        <a:pos x="0" y="10"/>
                      </a:cxn>
                      <a:cxn ang="0">
                        <a:pos x="10" y="20"/>
                      </a:cxn>
                      <a:cxn ang="0">
                        <a:pos x="27" y="15"/>
                      </a:cxn>
                      <a:cxn ang="0">
                        <a:pos x="19" y="1"/>
                      </a:cxn>
                      <a:cxn ang="0">
                        <a:pos x="9" y="3"/>
                      </a:cxn>
                    </a:cxnLst>
                    <a:rect l="0" t="0" r="r" b="b"/>
                    <a:pathLst>
                      <a:path w="27" h="21">
                        <a:moveTo>
                          <a:pt x="25" y="0"/>
                        </a:moveTo>
                        <a:cubicBezTo>
                          <a:pt x="5" y="2"/>
                          <a:pt x="12" y="2"/>
                          <a:pt x="0" y="10"/>
                        </a:cubicBezTo>
                        <a:cubicBezTo>
                          <a:pt x="1" y="15"/>
                          <a:pt x="10" y="20"/>
                          <a:pt x="10" y="20"/>
                        </a:cubicBezTo>
                        <a:cubicBezTo>
                          <a:pt x="16" y="19"/>
                          <a:pt x="23" y="21"/>
                          <a:pt x="27" y="15"/>
                        </a:cubicBezTo>
                        <a:cubicBezTo>
                          <a:pt x="25" y="10"/>
                          <a:pt x="24" y="3"/>
                          <a:pt x="19" y="1"/>
                        </a:cubicBezTo>
                        <a:cubicBezTo>
                          <a:pt x="16" y="2"/>
                          <a:pt x="9" y="3"/>
                          <a:pt x="9" y="3"/>
                        </a:cubicBezTo>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2" name="Freeform 56">
                    <a:extLst>
                      <a:ext uri="{FF2B5EF4-FFF2-40B4-BE49-F238E27FC236}">
                        <a16:creationId xmlns:a16="http://schemas.microsoft.com/office/drawing/2014/main" id="{736F6B1D-DCD4-4093-AE3D-DEA2562EF3FC}"/>
                      </a:ext>
                    </a:extLst>
                  </p:cNvPr>
                  <p:cNvSpPr>
                    <a:spLocks noChangeAspect="1"/>
                  </p:cNvSpPr>
                  <p:nvPr/>
                </p:nvSpPr>
                <p:spPr bwMode="auto">
                  <a:xfrm>
                    <a:off x="2179" y="3606"/>
                    <a:ext cx="23" cy="9"/>
                  </a:xfrm>
                  <a:custGeom>
                    <a:avLst/>
                    <a:gdLst/>
                    <a:ahLst/>
                    <a:cxnLst>
                      <a:cxn ang="0">
                        <a:pos x="1" y="0"/>
                      </a:cxn>
                      <a:cxn ang="0">
                        <a:pos x="3" y="7"/>
                      </a:cxn>
                      <a:cxn ang="0">
                        <a:pos x="1" y="0"/>
                      </a:cxn>
                    </a:cxnLst>
                    <a:rect l="0" t="0" r="r" b="b"/>
                    <a:pathLst>
                      <a:path w="23" h="9">
                        <a:moveTo>
                          <a:pt x="1" y="0"/>
                        </a:moveTo>
                        <a:cubicBezTo>
                          <a:pt x="23" y="2"/>
                          <a:pt x="19" y="9"/>
                          <a:pt x="3" y="7"/>
                        </a:cubicBezTo>
                        <a:cubicBezTo>
                          <a:pt x="0" y="3"/>
                          <a:pt x="1" y="5"/>
                          <a:pt x="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3" name="Freeform 57">
                    <a:extLst>
                      <a:ext uri="{FF2B5EF4-FFF2-40B4-BE49-F238E27FC236}">
                        <a16:creationId xmlns:a16="http://schemas.microsoft.com/office/drawing/2014/main" id="{40E3F61B-CC72-43F0-BC5F-0F367B0FD7B4}"/>
                      </a:ext>
                    </a:extLst>
                  </p:cNvPr>
                  <p:cNvSpPr>
                    <a:spLocks noChangeAspect="1"/>
                  </p:cNvSpPr>
                  <p:nvPr/>
                </p:nvSpPr>
                <p:spPr bwMode="auto">
                  <a:xfrm>
                    <a:off x="2239" y="3523"/>
                    <a:ext cx="65" cy="50"/>
                  </a:xfrm>
                  <a:custGeom>
                    <a:avLst/>
                    <a:gdLst/>
                    <a:ahLst/>
                    <a:cxnLst>
                      <a:cxn ang="0">
                        <a:pos x="3" y="19"/>
                      </a:cxn>
                      <a:cxn ang="0">
                        <a:pos x="18" y="14"/>
                      </a:cxn>
                      <a:cxn ang="0">
                        <a:pos x="30" y="6"/>
                      </a:cxn>
                      <a:cxn ang="0">
                        <a:pos x="44" y="0"/>
                      </a:cxn>
                      <a:cxn ang="0">
                        <a:pos x="52" y="21"/>
                      </a:cxn>
                      <a:cxn ang="0">
                        <a:pos x="64" y="18"/>
                      </a:cxn>
                      <a:cxn ang="0">
                        <a:pos x="58" y="32"/>
                      </a:cxn>
                      <a:cxn ang="0">
                        <a:pos x="56" y="35"/>
                      </a:cxn>
                      <a:cxn ang="0">
                        <a:pos x="52" y="37"/>
                      </a:cxn>
                      <a:cxn ang="0">
                        <a:pos x="40" y="50"/>
                      </a:cxn>
                      <a:cxn ang="0">
                        <a:pos x="26" y="42"/>
                      </a:cxn>
                      <a:cxn ang="0">
                        <a:pos x="19" y="31"/>
                      </a:cxn>
                      <a:cxn ang="0">
                        <a:pos x="0" y="25"/>
                      </a:cxn>
                      <a:cxn ang="0">
                        <a:pos x="15" y="15"/>
                      </a:cxn>
                      <a:cxn ang="0">
                        <a:pos x="18" y="14"/>
                      </a:cxn>
                    </a:cxnLst>
                    <a:rect l="0" t="0" r="r" b="b"/>
                    <a:pathLst>
                      <a:path w="64" h="50">
                        <a:moveTo>
                          <a:pt x="3" y="19"/>
                        </a:moveTo>
                        <a:cubicBezTo>
                          <a:pt x="8" y="17"/>
                          <a:pt x="13" y="16"/>
                          <a:pt x="18" y="14"/>
                        </a:cubicBezTo>
                        <a:cubicBezTo>
                          <a:pt x="23" y="12"/>
                          <a:pt x="25" y="8"/>
                          <a:pt x="30" y="6"/>
                        </a:cubicBezTo>
                        <a:cubicBezTo>
                          <a:pt x="33" y="2"/>
                          <a:pt x="44" y="0"/>
                          <a:pt x="44" y="0"/>
                        </a:cubicBezTo>
                        <a:cubicBezTo>
                          <a:pt x="55" y="3"/>
                          <a:pt x="43" y="15"/>
                          <a:pt x="52" y="21"/>
                        </a:cubicBezTo>
                        <a:cubicBezTo>
                          <a:pt x="60" y="16"/>
                          <a:pt x="56" y="17"/>
                          <a:pt x="64" y="18"/>
                        </a:cubicBezTo>
                        <a:cubicBezTo>
                          <a:pt x="63" y="24"/>
                          <a:pt x="63" y="29"/>
                          <a:pt x="58" y="32"/>
                        </a:cubicBezTo>
                        <a:cubicBezTo>
                          <a:pt x="57" y="33"/>
                          <a:pt x="57" y="34"/>
                          <a:pt x="56" y="35"/>
                        </a:cubicBezTo>
                        <a:cubicBezTo>
                          <a:pt x="55" y="36"/>
                          <a:pt x="53" y="36"/>
                          <a:pt x="52" y="37"/>
                        </a:cubicBezTo>
                        <a:cubicBezTo>
                          <a:pt x="45" y="45"/>
                          <a:pt x="52" y="44"/>
                          <a:pt x="40" y="50"/>
                        </a:cubicBezTo>
                        <a:cubicBezTo>
                          <a:pt x="35" y="46"/>
                          <a:pt x="33" y="43"/>
                          <a:pt x="26" y="42"/>
                        </a:cubicBezTo>
                        <a:cubicBezTo>
                          <a:pt x="24" y="36"/>
                          <a:pt x="24" y="34"/>
                          <a:pt x="19" y="31"/>
                        </a:cubicBezTo>
                        <a:cubicBezTo>
                          <a:pt x="3" y="32"/>
                          <a:pt x="0" y="38"/>
                          <a:pt x="0" y="25"/>
                        </a:cubicBezTo>
                        <a:cubicBezTo>
                          <a:pt x="0" y="19"/>
                          <a:pt x="10" y="17"/>
                          <a:pt x="15" y="15"/>
                        </a:cubicBezTo>
                        <a:cubicBezTo>
                          <a:pt x="16" y="15"/>
                          <a:pt x="18" y="14"/>
                          <a:pt x="18" y="14"/>
                        </a:cubicBezTo>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4" name="Freeform 58">
                    <a:extLst>
                      <a:ext uri="{FF2B5EF4-FFF2-40B4-BE49-F238E27FC236}">
                        <a16:creationId xmlns:a16="http://schemas.microsoft.com/office/drawing/2014/main" id="{46B5D2AA-8A95-474B-AEAE-5B849B39F825}"/>
                      </a:ext>
                    </a:extLst>
                  </p:cNvPr>
                  <p:cNvSpPr>
                    <a:spLocks noChangeAspect="1"/>
                  </p:cNvSpPr>
                  <p:nvPr/>
                </p:nvSpPr>
                <p:spPr bwMode="auto">
                  <a:xfrm>
                    <a:off x="2325" y="3522"/>
                    <a:ext cx="31" cy="25"/>
                  </a:xfrm>
                  <a:custGeom>
                    <a:avLst/>
                    <a:gdLst/>
                    <a:ahLst/>
                    <a:cxnLst>
                      <a:cxn ang="0">
                        <a:pos x="1" y="0"/>
                      </a:cxn>
                      <a:cxn ang="0">
                        <a:pos x="24" y="1"/>
                      </a:cxn>
                      <a:cxn ang="0">
                        <a:pos x="29" y="21"/>
                      </a:cxn>
                      <a:cxn ang="0">
                        <a:pos x="19" y="13"/>
                      </a:cxn>
                      <a:cxn ang="0">
                        <a:pos x="6" y="10"/>
                      </a:cxn>
                      <a:cxn ang="0">
                        <a:pos x="1" y="0"/>
                      </a:cxn>
                    </a:cxnLst>
                    <a:rect l="0" t="0" r="r" b="b"/>
                    <a:pathLst>
                      <a:path w="31" h="24">
                        <a:moveTo>
                          <a:pt x="1" y="0"/>
                        </a:moveTo>
                        <a:cubicBezTo>
                          <a:pt x="9" y="0"/>
                          <a:pt x="16" y="0"/>
                          <a:pt x="24" y="1"/>
                        </a:cubicBezTo>
                        <a:cubicBezTo>
                          <a:pt x="31" y="2"/>
                          <a:pt x="29" y="21"/>
                          <a:pt x="29" y="21"/>
                        </a:cubicBezTo>
                        <a:cubicBezTo>
                          <a:pt x="21" y="24"/>
                          <a:pt x="24" y="16"/>
                          <a:pt x="19" y="13"/>
                        </a:cubicBezTo>
                        <a:cubicBezTo>
                          <a:pt x="15" y="11"/>
                          <a:pt x="10" y="11"/>
                          <a:pt x="6" y="10"/>
                        </a:cubicBezTo>
                        <a:cubicBezTo>
                          <a:pt x="0" y="6"/>
                          <a:pt x="0" y="9"/>
                          <a:pt x="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5" name="Freeform 59">
                    <a:extLst>
                      <a:ext uri="{FF2B5EF4-FFF2-40B4-BE49-F238E27FC236}">
                        <a16:creationId xmlns:a16="http://schemas.microsoft.com/office/drawing/2014/main" id="{92D5254A-D36C-4C63-8403-908A44182406}"/>
                      </a:ext>
                    </a:extLst>
                  </p:cNvPr>
                  <p:cNvSpPr>
                    <a:spLocks noChangeAspect="1"/>
                  </p:cNvSpPr>
                  <p:nvPr/>
                </p:nvSpPr>
                <p:spPr bwMode="auto">
                  <a:xfrm>
                    <a:off x="1648" y="3145"/>
                    <a:ext cx="666" cy="590"/>
                  </a:xfrm>
                  <a:custGeom>
                    <a:avLst/>
                    <a:gdLst/>
                    <a:ahLst/>
                    <a:cxnLst>
                      <a:cxn ang="0">
                        <a:pos x="395" y="96"/>
                      </a:cxn>
                      <a:cxn ang="0">
                        <a:pos x="361" y="90"/>
                      </a:cxn>
                      <a:cxn ang="0">
                        <a:pos x="337" y="86"/>
                      </a:cxn>
                      <a:cxn ang="0">
                        <a:pos x="310" y="71"/>
                      </a:cxn>
                      <a:cxn ang="0">
                        <a:pos x="258" y="61"/>
                      </a:cxn>
                      <a:cxn ang="0">
                        <a:pos x="220" y="53"/>
                      </a:cxn>
                      <a:cxn ang="0">
                        <a:pos x="137" y="26"/>
                      </a:cxn>
                      <a:cxn ang="0">
                        <a:pos x="90" y="2"/>
                      </a:cxn>
                      <a:cxn ang="0">
                        <a:pos x="66" y="18"/>
                      </a:cxn>
                      <a:cxn ang="0">
                        <a:pos x="40" y="23"/>
                      </a:cxn>
                      <a:cxn ang="0">
                        <a:pos x="15" y="20"/>
                      </a:cxn>
                      <a:cxn ang="0">
                        <a:pos x="12" y="102"/>
                      </a:cxn>
                      <a:cxn ang="0">
                        <a:pos x="29" y="115"/>
                      </a:cxn>
                      <a:cxn ang="0">
                        <a:pos x="43" y="133"/>
                      </a:cxn>
                      <a:cxn ang="0">
                        <a:pos x="129" y="147"/>
                      </a:cxn>
                      <a:cxn ang="0">
                        <a:pos x="138" y="182"/>
                      </a:cxn>
                      <a:cxn ang="0">
                        <a:pos x="99" y="212"/>
                      </a:cxn>
                      <a:cxn ang="0">
                        <a:pos x="91" y="247"/>
                      </a:cxn>
                      <a:cxn ang="0">
                        <a:pos x="82" y="275"/>
                      </a:cxn>
                      <a:cxn ang="0">
                        <a:pos x="63" y="303"/>
                      </a:cxn>
                      <a:cxn ang="0">
                        <a:pos x="45" y="309"/>
                      </a:cxn>
                      <a:cxn ang="0">
                        <a:pos x="48" y="362"/>
                      </a:cxn>
                      <a:cxn ang="0">
                        <a:pos x="34" y="392"/>
                      </a:cxn>
                      <a:cxn ang="0">
                        <a:pos x="40" y="409"/>
                      </a:cxn>
                      <a:cxn ang="0">
                        <a:pos x="23" y="428"/>
                      </a:cxn>
                      <a:cxn ang="0">
                        <a:pos x="0" y="461"/>
                      </a:cxn>
                      <a:cxn ang="0">
                        <a:pos x="34" y="492"/>
                      </a:cxn>
                      <a:cxn ang="0">
                        <a:pos x="57" y="537"/>
                      </a:cxn>
                      <a:cxn ang="0">
                        <a:pos x="75" y="590"/>
                      </a:cxn>
                      <a:cxn ang="0">
                        <a:pos x="124" y="572"/>
                      </a:cxn>
                      <a:cxn ang="0">
                        <a:pos x="186" y="554"/>
                      </a:cxn>
                      <a:cxn ang="0">
                        <a:pos x="281" y="567"/>
                      </a:cxn>
                      <a:cxn ang="0">
                        <a:pos x="336" y="537"/>
                      </a:cxn>
                      <a:cxn ang="0">
                        <a:pos x="402" y="518"/>
                      </a:cxn>
                      <a:cxn ang="0">
                        <a:pos x="438" y="455"/>
                      </a:cxn>
                      <a:cxn ang="0">
                        <a:pos x="450" y="425"/>
                      </a:cxn>
                      <a:cxn ang="0">
                        <a:pos x="435" y="405"/>
                      </a:cxn>
                      <a:cxn ang="0">
                        <a:pos x="456" y="371"/>
                      </a:cxn>
                      <a:cxn ang="0">
                        <a:pos x="480" y="341"/>
                      </a:cxn>
                      <a:cxn ang="0">
                        <a:pos x="497" y="315"/>
                      </a:cxn>
                      <a:cxn ang="0">
                        <a:pos x="522" y="297"/>
                      </a:cxn>
                      <a:cxn ang="0">
                        <a:pos x="549" y="281"/>
                      </a:cxn>
                      <a:cxn ang="0">
                        <a:pos x="607" y="267"/>
                      </a:cxn>
                      <a:cxn ang="0">
                        <a:pos x="640" y="251"/>
                      </a:cxn>
                      <a:cxn ang="0">
                        <a:pos x="659" y="191"/>
                      </a:cxn>
                      <a:cxn ang="0">
                        <a:pos x="598" y="193"/>
                      </a:cxn>
                      <a:cxn ang="0">
                        <a:pos x="569" y="170"/>
                      </a:cxn>
                      <a:cxn ang="0">
                        <a:pos x="531" y="162"/>
                      </a:cxn>
                      <a:cxn ang="0">
                        <a:pos x="504" y="159"/>
                      </a:cxn>
                      <a:cxn ang="0">
                        <a:pos x="467" y="143"/>
                      </a:cxn>
                      <a:cxn ang="0">
                        <a:pos x="437" y="131"/>
                      </a:cxn>
                      <a:cxn ang="0">
                        <a:pos x="418" y="89"/>
                      </a:cxn>
                    </a:cxnLst>
                    <a:rect l="0" t="0" r="r" b="b"/>
                    <a:pathLst>
                      <a:path w="665" h="590">
                        <a:moveTo>
                          <a:pt x="418" y="89"/>
                        </a:moveTo>
                        <a:cubicBezTo>
                          <a:pt x="411" y="90"/>
                          <a:pt x="402" y="95"/>
                          <a:pt x="395" y="96"/>
                        </a:cubicBezTo>
                        <a:cubicBezTo>
                          <a:pt x="384" y="95"/>
                          <a:pt x="382" y="94"/>
                          <a:pt x="373" y="92"/>
                        </a:cubicBezTo>
                        <a:cubicBezTo>
                          <a:pt x="369" y="91"/>
                          <a:pt x="361" y="90"/>
                          <a:pt x="361" y="90"/>
                        </a:cubicBezTo>
                        <a:cubicBezTo>
                          <a:pt x="358" y="86"/>
                          <a:pt x="356" y="84"/>
                          <a:pt x="351" y="83"/>
                        </a:cubicBezTo>
                        <a:cubicBezTo>
                          <a:pt x="346" y="84"/>
                          <a:pt x="337" y="86"/>
                          <a:pt x="337" y="86"/>
                        </a:cubicBezTo>
                        <a:cubicBezTo>
                          <a:pt x="332" y="84"/>
                          <a:pt x="332" y="78"/>
                          <a:pt x="327" y="75"/>
                        </a:cubicBezTo>
                        <a:cubicBezTo>
                          <a:pt x="323" y="73"/>
                          <a:pt x="315" y="72"/>
                          <a:pt x="310" y="71"/>
                        </a:cubicBezTo>
                        <a:cubicBezTo>
                          <a:pt x="302" y="70"/>
                          <a:pt x="285" y="68"/>
                          <a:pt x="285" y="68"/>
                        </a:cubicBezTo>
                        <a:cubicBezTo>
                          <a:pt x="274" y="64"/>
                          <a:pt x="271" y="62"/>
                          <a:pt x="258" y="61"/>
                        </a:cubicBezTo>
                        <a:cubicBezTo>
                          <a:pt x="249" y="58"/>
                          <a:pt x="240" y="57"/>
                          <a:pt x="231" y="56"/>
                        </a:cubicBezTo>
                        <a:cubicBezTo>
                          <a:pt x="227" y="55"/>
                          <a:pt x="224" y="54"/>
                          <a:pt x="220" y="53"/>
                        </a:cubicBezTo>
                        <a:cubicBezTo>
                          <a:pt x="210" y="43"/>
                          <a:pt x="202" y="37"/>
                          <a:pt x="187" y="35"/>
                        </a:cubicBezTo>
                        <a:cubicBezTo>
                          <a:pt x="168" y="29"/>
                          <a:pt x="160" y="27"/>
                          <a:pt x="137" y="26"/>
                        </a:cubicBezTo>
                        <a:cubicBezTo>
                          <a:pt x="128" y="24"/>
                          <a:pt x="125" y="15"/>
                          <a:pt x="115" y="13"/>
                        </a:cubicBezTo>
                        <a:cubicBezTo>
                          <a:pt x="103" y="5"/>
                          <a:pt x="107" y="3"/>
                          <a:pt x="90" y="2"/>
                        </a:cubicBezTo>
                        <a:cubicBezTo>
                          <a:pt x="84" y="0"/>
                          <a:pt x="84" y="4"/>
                          <a:pt x="79" y="7"/>
                        </a:cubicBezTo>
                        <a:cubicBezTo>
                          <a:pt x="77" y="12"/>
                          <a:pt x="71" y="17"/>
                          <a:pt x="66" y="18"/>
                        </a:cubicBezTo>
                        <a:cubicBezTo>
                          <a:pt x="62" y="21"/>
                          <a:pt x="59" y="24"/>
                          <a:pt x="54" y="26"/>
                        </a:cubicBezTo>
                        <a:cubicBezTo>
                          <a:pt x="49" y="25"/>
                          <a:pt x="45" y="25"/>
                          <a:pt x="40" y="23"/>
                        </a:cubicBezTo>
                        <a:cubicBezTo>
                          <a:pt x="38" y="18"/>
                          <a:pt x="33" y="18"/>
                          <a:pt x="28" y="17"/>
                        </a:cubicBezTo>
                        <a:cubicBezTo>
                          <a:pt x="24" y="18"/>
                          <a:pt x="15" y="20"/>
                          <a:pt x="15" y="20"/>
                        </a:cubicBezTo>
                        <a:cubicBezTo>
                          <a:pt x="6" y="33"/>
                          <a:pt x="14" y="53"/>
                          <a:pt x="16" y="68"/>
                        </a:cubicBezTo>
                        <a:cubicBezTo>
                          <a:pt x="15" y="91"/>
                          <a:pt x="15" y="87"/>
                          <a:pt x="12" y="102"/>
                        </a:cubicBezTo>
                        <a:cubicBezTo>
                          <a:pt x="12" y="109"/>
                          <a:pt x="7" y="121"/>
                          <a:pt x="16" y="119"/>
                        </a:cubicBezTo>
                        <a:cubicBezTo>
                          <a:pt x="23" y="120"/>
                          <a:pt x="24" y="116"/>
                          <a:pt x="29" y="115"/>
                        </a:cubicBezTo>
                        <a:cubicBezTo>
                          <a:pt x="42" y="116"/>
                          <a:pt x="45" y="111"/>
                          <a:pt x="49" y="122"/>
                        </a:cubicBezTo>
                        <a:cubicBezTo>
                          <a:pt x="48" y="127"/>
                          <a:pt x="47" y="130"/>
                          <a:pt x="43" y="133"/>
                        </a:cubicBezTo>
                        <a:cubicBezTo>
                          <a:pt x="55" y="141"/>
                          <a:pt x="67" y="139"/>
                          <a:pt x="81" y="141"/>
                        </a:cubicBezTo>
                        <a:cubicBezTo>
                          <a:pt x="97" y="140"/>
                          <a:pt x="117" y="135"/>
                          <a:pt x="129" y="147"/>
                        </a:cubicBezTo>
                        <a:cubicBezTo>
                          <a:pt x="133" y="158"/>
                          <a:pt x="130" y="164"/>
                          <a:pt x="141" y="170"/>
                        </a:cubicBezTo>
                        <a:cubicBezTo>
                          <a:pt x="142" y="175"/>
                          <a:pt x="142" y="178"/>
                          <a:pt x="138" y="182"/>
                        </a:cubicBezTo>
                        <a:cubicBezTo>
                          <a:pt x="133" y="196"/>
                          <a:pt x="121" y="196"/>
                          <a:pt x="109" y="199"/>
                        </a:cubicBezTo>
                        <a:cubicBezTo>
                          <a:pt x="105" y="204"/>
                          <a:pt x="102" y="207"/>
                          <a:pt x="99" y="212"/>
                        </a:cubicBezTo>
                        <a:cubicBezTo>
                          <a:pt x="98" y="217"/>
                          <a:pt x="95" y="227"/>
                          <a:pt x="95" y="227"/>
                        </a:cubicBezTo>
                        <a:cubicBezTo>
                          <a:pt x="94" y="237"/>
                          <a:pt x="95" y="239"/>
                          <a:pt x="91" y="247"/>
                        </a:cubicBezTo>
                        <a:cubicBezTo>
                          <a:pt x="90" y="255"/>
                          <a:pt x="91" y="263"/>
                          <a:pt x="82" y="266"/>
                        </a:cubicBezTo>
                        <a:cubicBezTo>
                          <a:pt x="78" y="270"/>
                          <a:pt x="80" y="270"/>
                          <a:pt x="82" y="275"/>
                        </a:cubicBezTo>
                        <a:cubicBezTo>
                          <a:pt x="81" y="282"/>
                          <a:pt x="78" y="291"/>
                          <a:pt x="73" y="296"/>
                        </a:cubicBezTo>
                        <a:cubicBezTo>
                          <a:pt x="72" y="300"/>
                          <a:pt x="63" y="303"/>
                          <a:pt x="63" y="303"/>
                        </a:cubicBezTo>
                        <a:cubicBezTo>
                          <a:pt x="59" y="302"/>
                          <a:pt x="55" y="301"/>
                          <a:pt x="51" y="300"/>
                        </a:cubicBezTo>
                        <a:cubicBezTo>
                          <a:pt x="40" y="301"/>
                          <a:pt x="41" y="301"/>
                          <a:pt x="45" y="309"/>
                        </a:cubicBezTo>
                        <a:cubicBezTo>
                          <a:pt x="45" y="316"/>
                          <a:pt x="54" y="336"/>
                          <a:pt x="54" y="345"/>
                        </a:cubicBezTo>
                        <a:cubicBezTo>
                          <a:pt x="65" y="351"/>
                          <a:pt x="54" y="358"/>
                          <a:pt x="48" y="362"/>
                        </a:cubicBezTo>
                        <a:cubicBezTo>
                          <a:pt x="44" y="369"/>
                          <a:pt x="40" y="375"/>
                          <a:pt x="37" y="383"/>
                        </a:cubicBezTo>
                        <a:cubicBezTo>
                          <a:pt x="36" y="386"/>
                          <a:pt x="35" y="389"/>
                          <a:pt x="34" y="392"/>
                        </a:cubicBezTo>
                        <a:cubicBezTo>
                          <a:pt x="34" y="393"/>
                          <a:pt x="33" y="395"/>
                          <a:pt x="33" y="395"/>
                        </a:cubicBezTo>
                        <a:cubicBezTo>
                          <a:pt x="35" y="401"/>
                          <a:pt x="35" y="405"/>
                          <a:pt x="40" y="409"/>
                        </a:cubicBezTo>
                        <a:cubicBezTo>
                          <a:pt x="43" y="415"/>
                          <a:pt x="48" y="416"/>
                          <a:pt x="39" y="422"/>
                        </a:cubicBezTo>
                        <a:cubicBezTo>
                          <a:pt x="35" y="427"/>
                          <a:pt x="29" y="427"/>
                          <a:pt x="23" y="428"/>
                        </a:cubicBezTo>
                        <a:cubicBezTo>
                          <a:pt x="21" y="435"/>
                          <a:pt x="24" y="427"/>
                          <a:pt x="13" y="434"/>
                        </a:cubicBezTo>
                        <a:cubicBezTo>
                          <a:pt x="12" y="435"/>
                          <a:pt x="1" y="458"/>
                          <a:pt x="0" y="461"/>
                        </a:cubicBezTo>
                        <a:cubicBezTo>
                          <a:pt x="1" y="470"/>
                          <a:pt x="2" y="466"/>
                          <a:pt x="4" y="483"/>
                        </a:cubicBezTo>
                        <a:cubicBezTo>
                          <a:pt x="21" y="477"/>
                          <a:pt x="25" y="483"/>
                          <a:pt x="34" y="492"/>
                        </a:cubicBezTo>
                        <a:cubicBezTo>
                          <a:pt x="37" y="500"/>
                          <a:pt x="39" y="510"/>
                          <a:pt x="46" y="515"/>
                        </a:cubicBezTo>
                        <a:cubicBezTo>
                          <a:pt x="51" y="522"/>
                          <a:pt x="52" y="530"/>
                          <a:pt x="57" y="537"/>
                        </a:cubicBezTo>
                        <a:cubicBezTo>
                          <a:pt x="59" y="550"/>
                          <a:pt x="58" y="545"/>
                          <a:pt x="60" y="552"/>
                        </a:cubicBezTo>
                        <a:cubicBezTo>
                          <a:pt x="62" y="565"/>
                          <a:pt x="68" y="579"/>
                          <a:pt x="75" y="590"/>
                        </a:cubicBezTo>
                        <a:cubicBezTo>
                          <a:pt x="87" y="587"/>
                          <a:pt x="97" y="579"/>
                          <a:pt x="111" y="577"/>
                        </a:cubicBezTo>
                        <a:cubicBezTo>
                          <a:pt x="116" y="575"/>
                          <a:pt x="120" y="573"/>
                          <a:pt x="124" y="572"/>
                        </a:cubicBezTo>
                        <a:cubicBezTo>
                          <a:pt x="133" y="563"/>
                          <a:pt x="142" y="565"/>
                          <a:pt x="155" y="564"/>
                        </a:cubicBezTo>
                        <a:cubicBezTo>
                          <a:pt x="166" y="561"/>
                          <a:pt x="175" y="555"/>
                          <a:pt x="186" y="554"/>
                        </a:cubicBezTo>
                        <a:cubicBezTo>
                          <a:pt x="198" y="555"/>
                          <a:pt x="204" y="560"/>
                          <a:pt x="216" y="561"/>
                        </a:cubicBezTo>
                        <a:cubicBezTo>
                          <a:pt x="236" y="569"/>
                          <a:pt x="260" y="566"/>
                          <a:pt x="281" y="567"/>
                        </a:cubicBezTo>
                        <a:cubicBezTo>
                          <a:pt x="302" y="566"/>
                          <a:pt x="289" y="572"/>
                          <a:pt x="309" y="569"/>
                        </a:cubicBezTo>
                        <a:cubicBezTo>
                          <a:pt x="312" y="567"/>
                          <a:pt x="336" y="537"/>
                          <a:pt x="336" y="537"/>
                        </a:cubicBezTo>
                        <a:cubicBezTo>
                          <a:pt x="340" y="526"/>
                          <a:pt x="358" y="529"/>
                          <a:pt x="370" y="527"/>
                        </a:cubicBezTo>
                        <a:cubicBezTo>
                          <a:pt x="394" y="528"/>
                          <a:pt x="396" y="531"/>
                          <a:pt x="402" y="518"/>
                        </a:cubicBezTo>
                        <a:cubicBezTo>
                          <a:pt x="400" y="507"/>
                          <a:pt x="404" y="486"/>
                          <a:pt x="414" y="483"/>
                        </a:cubicBezTo>
                        <a:cubicBezTo>
                          <a:pt x="421" y="474"/>
                          <a:pt x="431" y="462"/>
                          <a:pt x="438" y="455"/>
                        </a:cubicBezTo>
                        <a:cubicBezTo>
                          <a:pt x="440" y="449"/>
                          <a:pt x="455" y="453"/>
                          <a:pt x="459" y="447"/>
                        </a:cubicBezTo>
                        <a:cubicBezTo>
                          <a:pt x="458" y="439"/>
                          <a:pt x="459" y="428"/>
                          <a:pt x="450" y="425"/>
                        </a:cubicBezTo>
                        <a:cubicBezTo>
                          <a:pt x="448" y="421"/>
                          <a:pt x="443" y="418"/>
                          <a:pt x="439" y="415"/>
                        </a:cubicBezTo>
                        <a:cubicBezTo>
                          <a:pt x="437" y="412"/>
                          <a:pt x="435" y="405"/>
                          <a:pt x="435" y="405"/>
                        </a:cubicBezTo>
                        <a:cubicBezTo>
                          <a:pt x="438" y="394"/>
                          <a:pt x="439" y="390"/>
                          <a:pt x="445" y="381"/>
                        </a:cubicBezTo>
                        <a:cubicBezTo>
                          <a:pt x="448" y="377"/>
                          <a:pt x="456" y="371"/>
                          <a:pt x="456" y="371"/>
                        </a:cubicBezTo>
                        <a:cubicBezTo>
                          <a:pt x="458" y="365"/>
                          <a:pt x="466" y="355"/>
                          <a:pt x="471" y="350"/>
                        </a:cubicBezTo>
                        <a:cubicBezTo>
                          <a:pt x="474" y="347"/>
                          <a:pt x="480" y="341"/>
                          <a:pt x="480" y="341"/>
                        </a:cubicBezTo>
                        <a:cubicBezTo>
                          <a:pt x="481" y="337"/>
                          <a:pt x="486" y="333"/>
                          <a:pt x="489" y="330"/>
                        </a:cubicBezTo>
                        <a:cubicBezTo>
                          <a:pt x="491" y="325"/>
                          <a:pt x="492" y="317"/>
                          <a:pt x="497" y="315"/>
                        </a:cubicBezTo>
                        <a:cubicBezTo>
                          <a:pt x="499" y="310"/>
                          <a:pt x="505" y="306"/>
                          <a:pt x="509" y="303"/>
                        </a:cubicBezTo>
                        <a:cubicBezTo>
                          <a:pt x="511" y="300"/>
                          <a:pt x="519" y="300"/>
                          <a:pt x="522" y="297"/>
                        </a:cubicBezTo>
                        <a:cubicBezTo>
                          <a:pt x="524" y="295"/>
                          <a:pt x="528" y="293"/>
                          <a:pt x="528" y="293"/>
                        </a:cubicBezTo>
                        <a:cubicBezTo>
                          <a:pt x="530" y="286"/>
                          <a:pt x="542" y="282"/>
                          <a:pt x="549" y="281"/>
                        </a:cubicBezTo>
                        <a:cubicBezTo>
                          <a:pt x="560" y="276"/>
                          <a:pt x="574" y="277"/>
                          <a:pt x="586" y="275"/>
                        </a:cubicBezTo>
                        <a:cubicBezTo>
                          <a:pt x="592" y="271"/>
                          <a:pt x="600" y="270"/>
                          <a:pt x="607" y="267"/>
                        </a:cubicBezTo>
                        <a:cubicBezTo>
                          <a:pt x="610" y="266"/>
                          <a:pt x="616" y="264"/>
                          <a:pt x="616" y="264"/>
                        </a:cubicBezTo>
                        <a:cubicBezTo>
                          <a:pt x="621" y="259"/>
                          <a:pt x="633" y="254"/>
                          <a:pt x="640" y="251"/>
                        </a:cubicBezTo>
                        <a:cubicBezTo>
                          <a:pt x="643" y="247"/>
                          <a:pt x="650" y="243"/>
                          <a:pt x="654" y="240"/>
                        </a:cubicBezTo>
                        <a:cubicBezTo>
                          <a:pt x="665" y="218"/>
                          <a:pt x="665" y="199"/>
                          <a:pt x="659" y="191"/>
                        </a:cubicBezTo>
                        <a:lnTo>
                          <a:pt x="616" y="194"/>
                        </a:lnTo>
                        <a:lnTo>
                          <a:pt x="598" y="193"/>
                        </a:lnTo>
                        <a:lnTo>
                          <a:pt x="593" y="179"/>
                        </a:lnTo>
                        <a:lnTo>
                          <a:pt x="569" y="170"/>
                        </a:lnTo>
                        <a:lnTo>
                          <a:pt x="539" y="153"/>
                        </a:lnTo>
                        <a:lnTo>
                          <a:pt x="531" y="162"/>
                        </a:lnTo>
                        <a:lnTo>
                          <a:pt x="519" y="164"/>
                        </a:lnTo>
                        <a:lnTo>
                          <a:pt x="504" y="159"/>
                        </a:lnTo>
                        <a:lnTo>
                          <a:pt x="486" y="156"/>
                        </a:lnTo>
                        <a:lnTo>
                          <a:pt x="467" y="143"/>
                        </a:lnTo>
                        <a:lnTo>
                          <a:pt x="455" y="131"/>
                        </a:lnTo>
                        <a:lnTo>
                          <a:pt x="437" y="131"/>
                        </a:lnTo>
                        <a:lnTo>
                          <a:pt x="419" y="110"/>
                        </a:lnTo>
                        <a:lnTo>
                          <a:pt x="418" y="89"/>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3" name="Group 60">
                  <a:extLst>
                    <a:ext uri="{FF2B5EF4-FFF2-40B4-BE49-F238E27FC236}">
                      <a16:creationId xmlns:a16="http://schemas.microsoft.com/office/drawing/2014/main" id="{D77E99C7-6E75-499D-BA6D-63C1C8405A58}"/>
                    </a:ext>
                  </a:extLst>
                </p:cNvPr>
                <p:cNvGrpSpPr>
                  <a:grpSpLocks/>
                </p:cNvGrpSpPr>
                <p:nvPr>
                  <p:custDataLst>
                    <p:tags r:id="rId96"/>
                  </p:custDataLst>
                </p:nvPr>
              </p:nvGrpSpPr>
              <p:grpSpPr bwMode="auto">
                <a:xfrm>
                  <a:off x="2491" y="2445"/>
                  <a:ext cx="418" cy="558"/>
                  <a:chOff x="2491" y="2445"/>
                  <a:chExt cx="418" cy="558"/>
                </a:xfrm>
                <a:grpFill/>
              </p:grpSpPr>
              <p:grpSp>
                <p:nvGrpSpPr>
                  <p:cNvPr id="427" name="Group 61">
                    <a:extLst>
                      <a:ext uri="{FF2B5EF4-FFF2-40B4-BE49-F238E27FC236}">
                        <a16:creationId xmlns:a16="http://schemas.microsoft.com/office/drawing/2014/main" id="{3FA989BB-69BA-41FD-9E9F-9AF713EEB104}"/>
                      </a:ext>
                    </a:extLst>
                  </p:cNvPr>
                  <p:cNvGrpSpPr>
                    <a:grpSpLocks noChangeAspect="1"/>
                  </p:cNvGrpSpPr>
                  <p:nvPr/>
                </p:nvGrpSpPr>
                <p:grpSpPr bwMode="auto">
                  <a:xfrm>
                    <a:off x="2491" y="2445"/>
                    <a:ext cx="418" cy="558"/>
                    <a:chOff x="2492" y="2445"/>
                    <a:chExt cx="418" cy="558"/>
                  </a:xfrm>
                  <a:grpFill/>
                </p:grpSpPr>
                <p:sp>
                  <p:nvSpPr>
                    <p:cNvPr id="429" name="Freeform 62">
                      <a:extLst>
                        <a:ext uri="{FF2B5EF4-FFF2-40B4-BE49-F238E27FC236}">
                          <a16:creationId xmlns:a16="http://schemas.microsoft.com/office/drawing/2014/main" id="{BC6ABA97-A4CE-4114-8394-93B02D0DC265}"/>
                        </a:ext>
                      </a:extLst>
                    </p:cNvPr>
                    <p:cNvSpPr>
                      <a:spLocks noChangeAspect="1"/>
                    </p:cNvSpPr>
                    <p:nvPr/>
                  </p:nvSpPr>
                  <p:spPr bwMode="auto">
                    <a:xfrm>
                      <a:off x="2607" y="2445"/>
                      <a:ext cx="12" cy="31"/>
                    </a:xfrm>
                    <a:custGeom>
                      <a:avLst/>
                      <a:gdLst/>
                      <a:ahLst/>
                      <a:cxnLst>
                        <a:cxn ang="0">
                          <a:pos x="6" y="0"/>
                        </a:cxn>
                        <a:cxn ang="0">
                          <a:pos x="0" y="12"/>
                        </a:cxn>
                        <a:cxn ang="0">
                          <a:pos x="3" y="31"/>
                        </a:cxn>
                        <a:cxn ang="0">
                          <a:pos x="6" y="0"/>
                        </a:cxn>
                      </a:cxnLst>
                      <a:rect l="0" t="0" r="r" b="b"/>
                      <a:pathLst>
                        <a:path w="12" h="31">
                          <a:moveTo>
                            <a:pt x="6" y="0"/>
                          </a:moveTo>
                          <a:cubicBezTo>
                            <a:pt x="5" y="4"/>
                            <a:pt x="0" y="12"/>
                            <a:pt x="0" y="12"/>
                          </a:cubicBezTo>
                          <a:cubicBezTo>
                            <a:pt x="1" y="18"/>
                            <a:pt x="2" y="25"/>
                            <a:pt x="3" y="31"/>
                          </a:cubicBezTo>
                          <a:cubicBezTo>
                            <a:pt x="12" y="22"/>
                            <a:pt x="8" y="11"/>
                            <a:pt x="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30" name="Freeform 63">
                      <a:extLst>
                        <a:ext uri="{FF2B5EF4-FFF2-40B4-BE49-F238E27FC236}">
                          <a16:creationId xmlns:a16="http://schemas.microsoft.com/office/drawing/2014/main" id="{164CDCFA-C709-41AA-8BD8-B4B401473F5C}"/>
                        </a:ext>
                      </a:extLst>
                    </p:cNvPr>
                    <p:cNvSpPr>
                      <a:spLocks noChangeAspect="1"/>
                    </p:cNvSpPr>
                    <p:nvPr/>
                  </p:nvSpPr>
                  <p:spPr bwMode="auto">
                    <a:xfrm>
                      <a:off x="2493" y="2450"/>
                      <a:ext cx="417" cy="554"/>
                    </a:xfrm>
                    <a:custGeom>
                      <a:avLst/>
                      <a:gdLst/>
                      <a:ahLst/>
                      <a:cxnLst>
                        <a:cxn ang="0">
                          <a:pos x="351" y="427"/>
                        </a:cxn>
                        <a:cxn ang="0">
                          <a:pos x="335" y="412"/>
                        </a:cxn>
                        <a:cxn ang="0">
                          <a:pos x="320" y="398"/>
                        </a:cxn>
                        <a:cxn ang="0">
                          <a:pos x="303" y="379"/>
                        </a:cxn>
                        <a:cxn ang="0">
                          <a:pos x="287" y="344"/>
                        </a:cxn>
                        <a:cxn ang="0">
                          <a:pos x="313" y="328"/>
                        </a:cxn>
                        <a:cxn ang="0">
                          <a:pos x="354" y="306"/>
                        </a:cxn>
                        <a:cxn ang="0">
                          <a:pos x="371" y="298"/>
                        </a:cxn>
                        <a:cxn ang="0">
                          <a:pos x="398" y="287"/>
                        </a:cxn>
                        <a:cxn ang="0">
                          <a:pos x="411" y="263"/>
                        </a:cxn>
                        <a:cxn ang="0">
                          <a:pos x="411" y="242"/>
                        </a:cxn>
                        <a:cxn ang="0">
                          <a:pos x="393" y="214"/>
                        </a:cxn>
                        <a:cxn ang="0">
                          <a:pos x="392" y="172"/>
                        </a:cxn>
                        <a:cxn ang="0">
                          <a:pos x="381" y="154"/>
                        </a:cxn>
                        <a:cxn ang="0">
                          <a:pos x="371" y="137"/>
                        </a:cxn>
                        <a:cxn ang="0">
                          <a:pos x="371" y="86"/>
                        </a:cxn>
                        <a:cxn ang="0">
                          <a:pos x="345" y="59"/>
                        </a:cxn>
                        <a:cxn ang="0">
                          <a:pos x="326" y="44"/>
                        </a:cxn>
                        <a:cxn ang="0">
                          <a:pos x="303" y="38"/>
                        </a:cxn>
                        <a:cxn ang="0">
                          <a:pos x="254" y="61"/>
                        </a:cxn>
                        <a:cxn ang="0">
                          <a:pos x="233" y="44"/>
                        </a:cxn>
                        <a:cxn ang="0">
                          <a:pos x="195" y="37"/>
                        </a:cxn>
                        <a:cxn ang="0">
                          <a:pos x="162" y="6"/>
                        </a:cxn>
                        <a:cxn ang="0">
                          <a:pos x="129" y="1"/>
                        </a:cxn>
                        <a:cxn ang="0">
                          <a:pos x="138" y="18"/>
                        </a:cxn>
                        <a:cxn ang="0">
                          <a:pos x="141" y="46"/>
                        </a:cxn>
                        <a:cxn ang="0">
                          <a:pos x="131" y="79"/>
                        </a:cxn>
                        <a:cxn ang="0">
                          <a:pos x="117" y="103"/>
                        </a:cxn>
                        <a:cxn ang="0">
                          <a:pos x="92" y="86"/>
                        </a:cxn>
                        <a:cxn ang="0">
                          <a:pos x="63" y="113"/>
                        </a:cxn>
                        <a:cxn ang="0">
                          <a:pos x="63" y="145"/>
                        </a:cxn>
                        <a:cxn ang="0">
                          <a:pos x="51" y="167"/>
                        </a:cxn>
                        <a:cxn ang="0">
                          <a:pos x="39" y="164"/>
                        </a:cxn>
                        <a:cxn ang="0">
                          <a:pos x="57" y="185"/>
                        </a:cxn>
                        <a:cxn ang="0">
                          <a:pos x="44" y="200"/>
                        </a:cxn>
                        <a:cxn ang="0">
                          <a:pos x="9" y="220"/>
                        </a:cxn>
                        <a:cxn ang="0">
                          <a:pos x="13" y="242"/>
                        </a:cxn>
                        <a:cxn ang="0">
                          <a:pos x="0" y="280"/>
                        </a:cxn>
                        <a:cxn ang="0">
                          <a:pos x="3" y="295"/>
                        </a:cxn>
                        <a:cxn ang="0">
                          <a:pos x="18" y="328"/>
                        </a:cxn>
                        <a:cxn ang="0">
                          <a:pos x="7" y="350"/>
                        </a:cxn>
                        <a:cxn ang="0">
                          <a:pos x="18" y="392"/>
                        </a:cxn>
                        <a:cxn ang="0">
                          <a:pos x="65" y="415"/>
                        </a:cxn>
                        <a:cxn ang="0">
                          <a:pos x="102" y="434"/>
                        </a:cxn>
                        <a:cxn ang="0">
                          <a:pos x="81" y="455"/>
                        </a:cxn>
                        <a:cxn ang="0">
                          <a:pos x="66" y="509"/>
                        </a:cxn>
                        <a:cxn ang="0">
                          <a:pos x="111" y="532"/>
                        </a:cxn>
                        <a:cxn ang="0">
                          <a:pos x="111" y="514"/>
                        </a:cxn>
                        <a:cxn ang="0">
                          <a:pos x="134" y="528"/>
                        </a:cxn>
                        <a:cxn ang="0">
                          <a:pos x="157" y="526"/>
                        </a:cxn>
                        <a:cxn ang="0">
                          <a:pos x="188" y="541"/>
                        </a:cxn>
                        <a:cxn ang="0">
                          <a:pos x="204" y="553"/>
                        </a:cxn>
                        <a:cxn ang="0">
                          <a:pos x="231" y="542"/>
                        </a:cxn>
                        <a:cxn ang="0">
                          <a:pos x="258" y="540"/>
                        </a:cxn>
                        <a:cxn ang="0">
                          <a:pos x="299" y="523"/>
                        </a:cxn>
                        <a:cxn ang="0">
                          <a:pos x="324" y="527"/>
                        </a:cxn>
                        <a:cxn ang="0">
                          <a:pos x="333" y="522"/>
                        </a:cxn>
                        <a:cxn ang="0">
                          <a:pos x="320" y="490"/>
                        </a:cxn>
                        <a:cxn ang="0">
                          <a:pos x="348" y="473"/>
                        </a:cxn>
                        <a:cxn ang="0">
                          <a:pos x="369" y="444"/>
                        </a:cxn>
                      </a:cxnLst>
                      <a:rect l="0" t="0" r="r" b="b"/>
                      <a:pathLst>
                        <a:path w="418" h="553">
                          <a:moveTo>
                            <a:pt x="369" y="444"/>
                          </a:moveTo>
                          <a:cubicBezTo>
                            <a:pt x="366" y="430"/>
                            <a:pt x="362" y="428"/>
                            <a:pt x="351" y="427"/>
                          </a:cubicBezTo>
                          <a:cubicBezTo>
                            <a:pt x="349" y="423"/>
                            <a:pt x="345" y="421"/>
                            <a:pt x="342" y="418"/>
                          </a:cubicBezTo>
                          <a:cubicBezTo>
                            <a:pt x="340" y="413"/>
                            <a:pt x="339" y="414"/>
                            <a:pt x="335" y="412"/>
                          </a:cubicBezTo>
                          <a:cubicBezTo>
                            <a:pt x="332" y="410"/>
                            <a:pt x="326" y="406"/>
                            <a:pt x="326" y="406"/>
                          </a:cubicBezTo>
                          <a:cubicBezTo>
                            <a:pt x="325" y="403"/>
                            <a:pt x="322" y="400"/>
                            <a:pt x="320" y="398"/>
                          </a:cubicBezTo>
                          <a:cubicBezTo>
                            <a:pt x="318" y="396"/>
                            <a:pt x="314" y="394"/>
                            <a:pt x="314" y="394"/>
                          </a:cubicBezTo>
                          <a:cubicBezTo>
                            <a:pt x="312" y="389"/>
                            <a:pt x="306" y="385"/>
                            <a:pt x="303" y="379"/>
                          </a:cubicBezTo>
                          <a:cubicBezTo>
                            <a:pt x="301" y="369"/>
                            <a:pt x="305" y="357"/>
                            <a:pt x="294" y="353"/>
                          </a:cubicBezTo>
                          <a:cubicBezTo>
                            <a:pt x="287" y="346"/>
                            <a:pt x="289" y="350"/>
                            <a:pt x="287" y="344"/>
                          </a:cubicBezTo>
                          <a:cubicBezTo>
                            <a:pt x="288" y="335"/>
                            <a:pt x="295" y="335"/>
                            <a:pt x="303" y="330"/>
                          </a:cubicBezTo>
                          <a:cubicBezTo>
                            <a:pt x="306" y="328"/>
                            <a:pt x="313" y="328"/>
                            <a:pt x="313" y="328"/>
                          </a:cubicBezTo>
                          <a:cubicBezTo>
                            <a:pt x="314" y="326"/>
                            <a:pt x="339" y="311"/>
                            <a:pt x="343" y="310"/>
                          </a:cubicBezTo>
                          <a:cubicBezTo>
                            <a:pt x="344" y="310"/>
                            <a:pt x="353" y="306"/>
                            <a:pt x="354" y="306"/>
                          </a:cubicBezTo>
                          <a:cubicBezTo>
                            <a:pt x="356" y="305"/>
                            <a:pt x="360" y="304"/>
                            <a:pt x="360" y="304"/>
                          </a:cubicBezTo>
                          <a:cubicBezTo>
                            <a:pt x="361" y="300"/>
                            <a:pt x="371" y="298"/>
                            <a:pt x="371" y="298"/>
                          </a:cubicBezTo>
                          <a:cubicBezTo>
                            <a:pt x="375" y="294"/>
                            <a:pt x="381" y="284"/>
                            <a:pt x="384" y="283"/>
                          </a:cubicBezTo>
                          <a:cubicBezTo>
                            <a:pt x="390" y="284"/>
                            <a:pt x="393" y="285"/>
                            <a:pt x="398" y="287"/>
                          </a:cubicBezTo>
                          <a:cubicBezTo>
                            <a:pt x="407" y="286"/>
                            <a:pt x="409" y="286"/>
                            <a:pt x="416" y="282"/>
                          </a:cubicBezTo>
                          <a:cubicBezTo>
                            <a:pt x="418" y="275"/>
                            <a:pt x="417" y="267"/>
                            <a:pt x="411" y="263"/>
                          </a:cubicBezTo>
                          <a:cubicBezTo>
                            <a:pt x="410" y="258"/>
                            <a:pt x="408" y="252"/>
                            <a:pt x="414" y="250"/>
                          </a:cubicBezTo>
                          <a:cubicBezTo>
                            <a:pt x="417" y="246"/>
                            <a:pt x="418" y="240"/>
                            <a:pt x="411" y="242"/>
                          </a:cubicBezTo>
                          <a:cubicBezTo>
                            <a:pt x="403" y="241"/>
                            <a:pt x="398" y="243"/>
                            <a:pt x="395" y="236"/>
                          </a:cubicBezTo>
                          <a:cubicBezTo>
                            <a:pt x="392" y="222"/>
                            <a:pt x="395" y="224"/>
                            <a:pt x="393" y="214"/>
                          </a:cubicBezTo>
                          <a:cubicBezTo>
                            <a:pt x="398" y="199"/>
                            <a:pt x="391" y="191"/>
                            <a:pt x="387" y="185"/>
                          </a:cubicBezTo>
                          <a:cubicBezTo>
                            <a:pt x="388" y="180"/>
                            <a:pt x="389" y="176"/>
                            <a:pt x="392" y="172"/>
                          </a:cubicBezTo>
                          <a:cubicBezTo>
                            <a:pt x="393" y="167"/>
                            <a:pt x="394" y="164"/>
                            <a:pt x="389" y="161"/>
                          </a:cubicBezTo>
                          <a:cubicBezTo>
                            <a:pt x="387" y="158"/>
                            <a:pt x="381" y="154"/>
                            <a:pt x="381" y="154"/>
                          </a:cubicBezTo>
                          <a:cubicBezTo>
                            <a:pt x="378" y="150"/>
                            <a:pt x="369" y="146"/>
                            <a:pt x="369" y="146"/>
                          </a:cubicBezTo>
                          <a:cubicBezTo>
                            <a:pt x="366" y="142"/>
                            <a:pt x="366" y="139"/>
                            <a:pt x="371" y="137"/>
                          </a:cubicBezTo>
                          <a:cubicBezTo>
                            <a:pt x="372" y="134"/>
                            <a:pt x="374" y="128"/>
                            <a:pt x="374" y="128"/>
                          </a:cubicBezTo>
                          <a:cubicBezTo>
                            <a:pt x="373" y="114"/>
                            <a:pt x="383" y="94"/>
                            <a:pt x="371" y="86"/>
                          </a:cubicBezTo>
                          <a:cubicBezTo>
                            <a:pt x="368" y="81"/>
                            <a:pt x="362" y="75"/>
                            <a:pt x="357" y="72"/>
                          </a:cubicBezTo>
                          <a:cubicBezTo>
                            <a:pt x="355" y="65"/>
                            <a:pt x="352" y="61"/>
                            <a:pt x="345" y="59"/>
                          </a:cubicBezTo>
                          <a:cubicBezTo>
                            <a:pt x="342" y="55"/>
                            <a:pt x="337" y="53"/>
                            <a:pt x="333" y="52"/>
                          </a:cubicBezTo>
                          <a:cubicBezTo>
                            <a:pt x="328" y="45"/>
                            <a:pt x="331" y="47"/>
                            <a:pt x="326" y="44"/>
                          </a:cubicBezTo>
                          <a:cubicBezTo>
                            <a:pt x="326" y="40"/>
                            <a:pt x="327" y="34"/>
                            <a:pt x="321" y="34"/>
                          </a:cubicBezTo>
                          <a:cubicBezTo>
                            <a:pt x="316" y="34"/>
                            <a:pt x="308" y="36"/>
                            <a:pt x="303" y="38"/>
                          </a:cubicBezTo>
                          <a:cubicBezTo>
                            <a:pt x="291" y="43"/>
                            <a:pt x="286" y="49"/>
                            <a:pt x="273" y="52"/>
                          </a:cubicBezTo>
                          <a:cubicBezTo>
                            <a:pt x="269" y="54"/>
                            <a:pt x="254" y="61"/>
                            <a:pt x="254" y="61"/>
                          </a:cubicBezTo>
                          <a:cubicBezTo>
                            <a:pt x="252" y="65"/>
                            <a:pt x="247" y="67"/>
                            <a:pt x="243" y="68"/>
                          </a:cubicBezTo>
                          <a:cubicBezTo>
                            <a:pt x="232" y="66"/>
                            <a:pt x="238" y="51"/>
                            <a:pt x="233" y="44"/>
                          </a:cubicBezTo>
                          <a:cubicBezTo>
                            <a:pt x="230" y="34"/>
                            <a:pt x="230" y="43"/>
                            <a:pt x="222" y="38"/>
                          </a:cubicBezTo>
                          <a:cubicBezTo>
                            <a:pt x="214" y="44"/>
                            <a:pt x="204" y="39"/>
                            <a:pt x="195" y="37"/>
                          </a:cubicBezTo>
                          <a:cubicBezTo>
                            <a:pt x="190" y="30"/>
                            <a:pt x="190" y="19"/>
                            <a:pt x="183" y="14"/>
                          </a:cubicBezTo>
                          <a:cubicBezTo>
                            <a:pt x="177" y="5"/>
                            <a:pt x="175" y="7"/>
                            <a:pt x="162" y="6"/>
                          </a:cubicBezTo>
                          <a:cubicBezTo>
                            <a:pt x="154" y="4"/>
                            <a:pt x="148" y="1"/>
                            <a:pt x="140" y="0"/>
                          </a:cubicBezTo>
                          <a:cubicBezTo>
                            <a:pt x="136" y="0"/>
                            <a:pt x="132" y="0"/>
                            <a:pt x="129" y="1"/>
                          </a:cubicBezTo>
                          <a:cubicBezTo>
                            <a:pt x="128" y="1"/>
                            <a:pt x="131" y="3"/>
                            <a:pt x="131" y="4"/>
                          </a:cubicBezTo>
                          <a:cubicBezTo>
                            <a:pt x="134" y="10"/>
                            <a:pt x="133" y="15"/>
                            <a:pt x="138" y="18"/>
                          </a:cubicBezTo>
                          <a:cubicBezTo>
                            <a:pt x="140" y="23"/>
                            <a:pt x="143" y="27"/>
                            <a:pt x="146" y="31"/>
                          </a:cubicBezTo>
                          <a:cubicBezTo>
                            <a:pt x="145" y="37"/>
                            <a:pt x="144" y="41"/>
                            <a:pt x="141" y="46"/>
                          </a:cubicBezTo>
                          <a:cubicBezTo>
                            <a:pt x="142" y="51"/>
                            <a:pt x="145" y="62"/>
                            <a:pt x="145" y="62"/>
                          </a:cubicBezTo>
                          <a:cubicBezTo>
                            <a:pt x="147" y="78"/>
                            <a:pt x="144" y="75"/>
                            <a:pt x="131" y="79"/>
                          </a:cubicBezTo>
                          <a:cubicBezTo>
                            <a:pt x="127" y="83"/>
                            <a:pt x="126" y="87"/>
                            <a:pt x="122" y="91"/>
                          </a:cubicBezTo>
                          <a:cubicBezTo>
                            <a:pt x="121" y="96"/>
                            <a:pt x="122" y="100"/>
                            <a:pt x="117" y="103"/>
                          </a:cubicBezTo>
                          <a:cubicBezTo>
                            <a:pt x="110" y="101"/>
                            <a:pt x="111" y="99"/>
                            <a:pt x="105" y="95"/>
                          </a:cubicBezTo>
                          <a:cubicBezTo>
                            <a:pt x="103" y="89"/>
                            <a:pt x="97" y="89"/>
                            <a:pt x="92" y="86"/>
                          </a:cubicBezTo>
                          <a:cubicBezTo>
                            <a:pt x="81" y="87"/>
                            <a:pt x="70" y="84"/>
                            <a:pt x="66" y="95"/>
                          </a:cubicBezTo>
                          <a:cubicBezTo>
                            <a:pt x="65" y="101"/>
                            <a:pt x="64" y="107"/>
                            <a:pt x="63" y="113"/>
                          </a:cubicBezTo>
                          <a:cubicBezTo>
                            <a:pt x="63" y="117"/>
                            <a:pt x="65" y="117"/>
                            <a:pt x="65" y="122"/>
                          </a:cubicBezTo>
                          <a:cubicBezTo>
                            <a:pt x="66" y="130"/>
                            <a:pt x="66" y="137"/>
                            <a:pt x="63" y="145"/>
                          </a:cubicBezTo>
                          <a:cubicBezTo>
                            <a:pt x="61" y="149"/>
                            <a:pt x="57" y="157"/>
                            <a:pt x="57" y="157"/>
                          </a:cubicBezTo>
                          <a:cubicBezTo>
                            <a:pt x="56" y="163"/>
                            <a:pt x="57" y="166"/>
                            <a:pt x="51" y="167"/>
                          </a:cubicBezTo>
                          <a:cubicBezTo>
                            <a:pt x="50" y="165"/>
                            <a:pt x="50" y="163"/>
                            <a:pt x="49" y="161"/>
                          </a:cubicBezTo>
                          <a:cubicBezTo>
                            <a:pt x="48" y="158"/>
                            <a:pt x="39" y="164"/>
                            <a:pt x="39" y="164"/>
                          </a:cubicBezTo>
                          <a:cubicBezTo>
                            <a:pt x="42" y="174"/>
                            <a:pt x="43" y="174"/>
                            <a:pt x="53" y="176"/>
                          </a:cubicBezTo>
                          <a:cubicBezTo>
                            <a:pt x="55" y="179"/>
                            <a:pt x="57" y="185"/>
                            <a:pt x="57" y="185"/>
                          </a:cubicBezTo>
                          <a:cubicBezTo>
                            <a:pt x="57" y="188"/>
                            <a:pt x="57" y="191"/>
                            <a:pt x="56" y="194"/>
                          </a:cubicBezTo>
                          <a:cubicBezTo>
                            <a:pt x="54" y="198"/>
                            <a:pt x="44" y="200"/>
                            <a:pt x="44" y="200"/>
                          </a:cubicBezTo>
                          <a:cubicBezTo>
                            <a:pt x="41" y="204"/>
                            <a:pt x="37" y="203"/>
                            <a:pt x="42" y="206"/>
                          </a:cubicBezTo>
                          <a:cubicBezTo>
                            <a:pt x="52" y="221"/>
                            <a:pt x="21" y="219"/>
                            <a:pt x="9" y="220"/>
                          </a:cubicBezTo>
                          <a:cubicBezTo>
                            <a:pt x="7" y="227"/>
                            <a:pt x="5" y="227"/>
                            <a:pt x="11" y="224"/>
                          </a:cubicBezTo>
                          <a:cubicBezTo>
                            <a:pt x="12" y="230"/>
                            <a:pt x="11" y="236"/>
                            <a:pt x="13" y="242"/>
                          </a:cubicBezTo>
                          <a:cubicBezTo>
                            <a:pt x="14" y="244"/>
                            <a:pt x="15" y="248"/>
                            <a:pt x="15" y="248"/>
                          </a:cubicBezTo>
                          <a:cubicBezTo>
                            <a:pt x="13" y="261"/>
                            <a:pt x="11" y="273"/>
                            <a:pt x="0" y="280"/>
                          </a:cubicBezTo>
                          <a:cubicBezTo>
                            <a:pt x="4" y="281"/>
                            <a:pt x="7" y="290"/>
                            <a:pt x="7" y="290"/>
                          </a:cubicBezTo>
                          <a:cubicBezTo>
                            <a:pt x="6" y="292"/>
                            <a:pt x="3" y="293"/>
                            <a:pt x="3" y="295"/>
                          </a:cubicBezTo>
                          <a:cubicBezTo>
                            <a:pt x="2" y="300"/>
                            <a:pt x="13" y="317"/>
                            <a:pt x="17" y="319"/>
                          </a:cubicBezTo>
                          <a:cubicBezTo>
                            <a:pt x="18" y="321"/>
                            <a:pt x="21" y="326"/>
                            <a:pt x="18" y="328"/>
                          </a:cubicBezTo>
                          <a:cubicBezTo>
                            <a:pt x="16" y="330"/>
                            <a:pt x="12" y="332"/>
                            <a:pt x="12" y="332"/>
                          </a:cubicBezTo>
                          <a:cubicBezTo>
                            <a:pt x="10" y="338"/>
                            <a:pt x="9" y="344"/>
                            <a:pt x="7" y="350"/>
                          </a:cubicBezTo>
                          <a:cubicBezTo>
                            <a:pt x="7" y="356"/>
                            <a:pt x="18" y="360"/>
                            <a:pt x="21" y="367"/>
                          </a:cubicBezTo>
                          <a:cubicBezTo>
                            <a:pt x="23" y="374"/>
                            <a:pt x="15" y="385"/>
                            <a:pt x="18" y="392"/>
                          </a:cubicBezTo>
                          <a:cubicBezTo>
                            <a:pt x="20" y="395"/>
                            <a:pt x="34" y="411"/>
                            <a:pt x="38" y="412"/>
                          </a:cubicBezTo>
                          <a:cubicBezTo>
                            <a:pt x="47" y="414"/>
                            <a:pt x="55" y="414"/>
                            <a:pt x="65" y="415"/>
                          </a:cubicBezTo>
                          <a:cubicBezTo>
                            <a:pt x="75" y="417"/>
                            <a:pt x="80" y="426"/>
                            <a:pt x="90" y="428"/>
                          </a:cubicBezTo>
                          <a:cubicBezTo>
                            <a:pt x="94" y="431"/>
                            <a:pt x="98" y="431"/>
                            <a:pt x="102" y="434"/>
                          </a:cubicBezTo>
                          <a:cubicBezTo>
                            <a:pt x="101" y="440"/>
                            <a:pt x="100" y="442"/>
                            <a:pt x="96" y="446"/>
                          </a:cubicBezTo>
                          <a:cubicBezTo>
                            <a:pt x="94" y="451"/>
                            <a:pt x="83" y="450"/>
                            <a:pt x="81" y="455"/>
                          </a:cubicBezTo>
                          <a:cubicBezTo>
                            <a:pt x="78" y="461"/>
                            <a:pt x="86" y="470"/>
                            <a:pt x="80" y="474"/>
                          </a:cubicBezTo>
                          <a:cubicBezTo>
                            <a:pt x="77" y="486"/>
                            <a:pt x="68" y="496"/>
                            <a:pt x="66" y="509"/>
                          </a:cubicBezTo>
                          <a:cubicBezTo>
                            <a:pt x="67" y="542"/>
                            <a:pt x="65" y="531"/>
                            <a:pt x="90" y="533"/>
                          </a:cubicBezTo>
                          <a:cubicBezTo>
                            <a:pt x="97" y="534"/>
                            <a:pt x="104" y="533"/>
                            <a:pt x="111" y="532"/>
                          </a:cubicBezTo>
                          <a:cubicBezTo>
                            <a:pt x="121" y="527"/>
                            <a:pt x="122" y="526"/>
                            <a:pt x="111" y="522"/>
                          </a:cubicBezTo>
                          <a:cubicBezTo>
                            <a:pt x="109" y="518"/>
                            <a:pt x="106" y="516"/>
                            <a:pt x="111" y="514"/>
                          </a:cubicBezTo>
                          <a:cubicBezTo>
                            <a:pt x="116" y="515"/>
                            <a:pt x="125" y="518"/>
                            <a:pt x="125" y="518"/>
                          </a:cubicBezTo>
                          <a:cubicBezTo>
                            <a:pt x="127" y="523"/>
                            <a:pt x="129" y="526"/>
                            <a:pt x="134" y="528"/>
                          </a:cubicBezTo>
                          <a:cubicBezTo>
                            <a:pt x="141" y="526"/>
                            <a:pt x="138" y="527"/>
                            <a:pt x="143" y="524"/>
                          </a:cubicBezTo>
                          <a:cubicBezTo>
                            <a:pt x="147" y="527"/>
                            <a:pt x="152" y="525"/>
                            <a:pt x="157" y="526"/>
                          </a:cubicBezTo>
                          <a:cubicBezTo>
                            <a:pt x="161" y="530"/>
                            <a:pt x="171" y="533"/>
                            <a:pt x="176" y="536"/>
                          </a:cubicBezTo>
                          <a:cubicBezTo>
                            <a:pt x="180" y="538"/>
                            <a:pt x="184" y="540"/>
                            <a:pt x="188" y="541"/>
                          </a:cubicBezTo>
                          <a:cubicBezTo>
                            <a:pt x="189" y="541"/>
                            <a:pt x="191" y="542"/>
                            <a:pt x="191" y="542"/>
                          </a:cubicBezTo>
                          <a:cubicBezTo>
                            <a:pt x="195" y="548"/>
                            <a:pt x="197" y="551"/>
                            <a:pt x="204" y="553"/>
                          </a:cubicBezTo>
                          <a:cubicBezTo>
                            <a:pt x="215" y="551"/>
                            <a:pt x="212" y="549"/>
                            <a:pt x="215" y="539"/>
                          </a:cubicBezTo>
                          <a:cubicBezTo>
                            <a:pt x="226" y="540"/>
                            <a:pt x="224" y="536"/>
                            <a:pt x="231" y="542"/>
                          </a:cubicBezTo>
                          <a:cubicBezTo>
                            <a:pt x="234" y="544"/>
                            <a:pt x="240" y="546"/>
                            <a:pt x="240" y="546"/>
                          </a:cubicBezTo>
                          <a:cubicBezTo>
                            <a:pt x="246" y="545"/>
                            <a:pt x="254" y="545"/>
                            <a:pt x="258" y="540"/>
                          </a:cubicBezTo>
                          <a:cubicBezTo>
                            <a:pt x="259" y="539"/>
                            <a:pt x="266" y="530"/>
                            <a:pt x="267" y="530"/>
                          </a:cubicBezTo>
                          <a:cubicBezTo>
                            <a:pt x="274" y="527"/>
                            <a:pt x="292" y="523"/>
                            <a:pt x="299" y="523"/>
                          </a:cubicBezTo>
                          <a:cubicBezTo>
                            <a:pt x="302" y="524"/>
                            <a:pt x="305" y="526"/>
                            <a:pt x="308" y="527"/>
                          </a:cubicBezTo>
                          <a:cubicBezTo>
                            <a:pt x="316" y="524"/>
                            <a:pt x="312" y="521"/>
                            <a:pt x="324" y="527"/>
                          </a:cubicBezTo>
                          <a:cubicBezTo>
                            <a:pt x="328" y="529"/>
                            <a:pt x="336" y="536"/>
                            <a:pt x="336" y="536"/>
                          </a:cubicBezTo>
                          <a:cubicBezTo>
                            <a:pt x="344" y="533"/>
                            <a:pt x="338" y="524"/>
                            <a:pt x="333" y="522"/>
                          </a:cubicBezTo>
                          <a:cubicBezTo>
                            <a:pt x="331" y="514"/>
                            <a:pt x="335" y="503"/>
                            <a:pt x="327" y="498"/>
                          </a:cubicBezTo>
                          <a:cubicBezTo>
                            <a:pt x="325" y="494"/>
                            <a:pt x="324" y="491"/>
                            <a:pt x="320" y="490"/>
                          </a:cubicBezTo>
                          <a:cubicBezTo>
                            <a:pt x="323" y="488"/>
                            <a:pt x="329" y="486"/>
                            <a:pt x="329" y="486"/>
                          </a:cubicBezTo>
                          <a:cubicBezTo>
                            <a:pt x="334" y="479"/>
                            <a:pt x="341" y="478"/>
                            <a:pt x="348" y="473"/>
                          </a:cubicBezTo>
                          <a:cubicBezTo>
                            <a:pt x="352" y="460"/>
                            <a:pt x="353" y="457"/>
                            <a:pt x="367" y="455"/>
                          </a:cubicBezTo>
                          <a:cubicBezTo>
                            <a:pt x="370" y="450"/>
                            <a:pt x="374" y="447"/>
                            <a:pt x="369" y="44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428" name="Freeform 64">
                    <a:extLst>
                      <a:ext uri="{FF2B5EF4-FFF2-40B4-BE49-F238E27FC236}">
                        <a16:creationId xmlns:a16="http://schemas.microsoft.com/office/drawing/2014/main" id="{22C85FA8-5775-41A5-AA8D-06FDE69C628F}"/>
                      </a:ext>
                    </a:extLst>
                  </p:cNvPr>
                  <p:cNvSpPr>
                    <a:spLocks noChangeAspect="1"/>
                  </p:cNvSpPr>
                  <p:nvPr/>
                </p:nvSpPr>
                <p:spPr bwMode="auto">
                  <a:xfrm>
                    <a:off x="2813" y="2467"/>
                    <a:ext cx="23" cy="19"/>
                  </a:xfrm>
                  <a:custGeom>
                    <a:avLst/>
                    <a:gdLst/>
                    <a:ahLst/>
                    <a:cxnLst>
                      <a:cxn ang="0">
                        <a:pos x="4" y="0"/>
                      </a:cxn>
                      <a:cxn ang="0">
                        <a:pos x="9" y="12"/>
                      </a:cxn>
                      <a:cxn ang="0">
                        <a:pos x="15" y="19"/>
                      </a:cxn>
                      <a:cxn ang="0">
                        <a:pos x="18" y="9"/>
                      </a:cxn>
                      <a:cxn ang="0">
                        <a:pos x="9" y="4"/>
                      </a:cxn>
                      <a:cxn ang="0">
                        <a:pos x="3" y="2"/>
                      </a:cxn>
                      <a:cxn ang="0">
                        <a:pos x="4" y="0"/>
                      </a:cxn>
                    </a:cxnLst>
                    <a:rect l="0" t="0" r="r" b="b"/>
                    <a:pathLst>
                      <a:path w="24" h="19">
                        <a:moveTo>
                          <a:pt x="4" y="0"/>
                        </a:moveTo>
                        <a:cubicBezTo>
                          <a:pt x="0" y="6"/>
                          <a:pt x="4" y="9"/>
                          <a:pt x="9" y="12"/>
                        </a:cubicBezTo>
                        <a:cubicBezTo>
                          <a:pt x="11" y="16"/>
                          <a:pt x="14" y="15"/>
                          <a:pt x="15" y="19"/>
                        </a:cubicBezTo>
                        <a:cubicBezTo>
                          <a:pt x="21" y="18"/>
                          <a:pt x="24" y="15"/>
                          <a:pt x="18" y="9"/>
                        </a:cubicBezTo>
                        <a:cubicBezTo>
                          <a:pt x="16" y="6"/>
                          <a:pt x="12" y="6"/>
                          <a:pt x="9" y="4"/>
                        </a:cubicBezTo>
                        <a:cubicBezTo>
                          <a:pt x="7" y="3"/>
                          <a:pt x="2" y="4"/>
                          <a:pt x="3" y="2"/>
                        </a:cubicBezTo>
                        <a:cubicBezTo>
                          <a:pt x="3" y="1"/>
                          <a:pt x="4" y="1"/>
                          <a:pt x="4"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4" name="Group 65">
                  <a:extLst>
                    <a:ext uri="{FF2B5EF4-FFF2-40B4-BE49-F238E27FC236}">
                      <a16:creationId xmlns:a16="http://schemas.microsoft.com/office/drawing/2014/main" id="{B1B7A567-B6EC-4C97-8582-94E58177CA50}"/>
                    </a:ext>
                  </a:extLst>
                </p:cNvPr>
                <p:cNvGrpSpPr>
                  <a:grpSpLocks/>
                </p:cNvGrpSpPr>
                <p:nvPr>
                  <p:custDataLst>
                    <p:tags r:id="rId97"/>
                  </p:custDataLst>
                </p:nvPr>
              </p:nvGrpSpPr>
              <p:grpSpPr bwMode="auto">
                <a:xfrm>
                  <a:off x="2599" y="2246"/>
                  <a:ext cx="298" cy="236"/>
                  <a:chOff x="2599" y="2246"/>
                  <a:chExt cx="298" cy="236"/>
                </a:xfrm>
                <a:grpFill/>
              </p:grpSpPr>
              <p:sp>
                <p:nvSpPr>
                  <p:cNvPr id="422" name="Freeform 66">
                    <a:extLst>
                      <a:ext uri="{FF2B5EF4-FFF2-40B4-BE49-F238E27FC236}">
                        <a16:creationId xmlns:a16="http://schemas.microsoft.com/office/drawing/2014/main" id="{6A57C643-BA1C-4AD0-9621-9964DE71B141}"/>
                      </a:ext>
                    </a:extLst>
                  </p:cNvPr>
                  <p:cNvSpPr>
                    <a:spLocks noChangeAspect="1"/>
                  </p:cNvSpPr>
                  <p:nvPr/>
                </p:nvSpPr>
                <p:spPr bwMode="auto">
                  <a:xfrm>
                    <a:off x="2867" y="2422"/>
                    <a:ext cx="30" cy="25"/>
                  </a:xfrm>
                  <a:custGeom>
                    <a:avLst/>
                    <a:gdLst/>
                    <a:ahLst/>
                    <a:cxnLst>
                      <a:cxn ang="0">
                        <a:pos x="4" y="0"/>
                      </a:cxn>
                      <a:cxn ang="0">
                        <a:pos x="15" y="4"/>
                      </a:cxn>
                      <a:cxn ang="0">
                        <a:pos x="16" y="24"/>
                      </a:cxn>
                      <a:cxn ang="0">
                        <a:pos x="3" y="18"/>
                      </a:cxn>
                      <a:cxn ang="0">
                        <a:pos x="4" y="0"/>
                      </a:cxn>
                    </a:cxnLst>
                    <a:rect l="0" t="0" r="r" b="b"/>
                    <a:pathLst>
                      <a:path w="29" h="24">
                        <a:moveTo>
                          <a:pt x="4" y="0"/>
                        </a:moveTo>
                        <a:cubicBezTo>
                          <a:pt x="8" y="2"/>
                          <a:pt x="11" y="3"/>
                          <a:pt x="15" y="4"/>
                        </a:cubicBezTo>
                        <a:cubicBezTo>
                          <a:pt x="19" y="10"/>
                          <a:pt x="29" y="21"/>
                          <a:pt x="16" y="24"/>
                        </a:cubicBezTo>
                        <a:cubicBezTo>
                          <a:pt x="11" y="23"/>
                          <a:pt x="3" y="18"/>
                          <a:pt x="3" y="18"/>
                        </a:cubicBezTo>
                        <a:cubicBezTo>
                          <a:pt x="0" y="13"/>
                          <a:pt x="4" y="6"/>
                          <a:pt x="4"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3" name="Freeform 67">
                    <a:extLst>
                      <a:ext uri="{FF2B5EF4-FFF2-40B4-BE49-F238E27FC236}">
                        <a16:creationId xmlns:a16="http://schemas.microsoft.com/office/drawing/2014/main" id="{175E44C1-5D5C-43B9-AE35-BD1514BF406C}"/>
                      </a:ext>
                    </a:extLst>
                  </p:cNvPr>
                  <p:cNvSpPr>
                    <a:spLocks noChangeAspect="1"/>
                  </p:cNvSpPr>
                  <p:nvPr/>
                </p:nvSpPr>
                <p:spPr bwMode="auto">
                  <a:xfrm>
                    <a:off x="2708" y="2364"/>
                    <a:ext cx="78" cy="89"/>
                  </a:xfrm>
                  <a:custGeom>
                    <a:avLst/>
                    <a:gdLst/>
                    <a:ahLst/>
                    <a:cxnLst>
                      <a:cxn ang="0">
                        <a:pos x="60" y="0"/>
                      </a:cxn>
                      <a:cxn ang="0">
                        <a:pos x="49" y="8"/>
                      </a:cxn>
                      <a:cxn ang="0">
                        <a:pos x="53" y="26"/>
                      </a:cxn>
                      <a:cxn ang="0">
                        <a:pos x="52" y="32"/>
                      </a:cxn>
                      <a:cxn ang="0">
                        <a:pos x="42" y="31"/>
                      </a:cxn>
                      <a:cxn ang="0">
                        <a:pos x="40" y="21"/>
                      </a:cxn>
                      <a:cxn ang="0">
                        <a:pos x="23" y="8"/>
                      </a:cxn>
                      <a:cxn ang="0">
                        <a:pos x="17" y="26"/>
                      </a:cxn>
                      <a:cxn ang="0">
                        <a:pos x="12" y="33"/>
                      </a:cxn>
                      <a:cxn ang="0">
                        <a:pos x="19" y="67"/>
                      </a:cxn>
                      <a:cxn ang="0">
                        <a:pos x="32" y="68"/>
                      </a:cxn>
                      <a:cxn ang="0">
                        <a:pos x="40" y="72"/>
                      </a:cxn>
                      <a:cxn ang="0">
                        <a:pos x="52" y="82"/>
                      </a:cxn>
                      <a:cxn ang="0">
                        <a:pos x="61" y="88"/>
                      </a:cxn>
                      <a:cxn ang="0">
                        <a:pos x="58" y="69"/>
                      </a:cxn>
                      <a:cxn ang="0">
                        <a:pos x="70" y="61"/>
                      </a:cxn>
                      <a:cxn ang="0">
                        <a:pos x="61" y="48"/>
                      </a:cxn>
                      <a:cxn ang="0">
                        <a:pos x="76" y="39"/>
                      </a:cxn>
                      <a:cxn ang="0">
                        <a:pos x="73" y="24"/>
                      </a:cxn>
                      <a:cxn ang="0">
                        <a:pos x="76" y="10"/>
                      </a:cxn>
                      <a:cxn ang="0">
                        <a:pos x="76" y="4"/>
                      </a:cxn>
                      <a:cxn ang="0">
                        <a:pos x="60" y="0"/>
                      </a:cxn>
                    </a:cxnLst>
                    <a:rect l="0" t="0" r="r" b="b"/>
                    <a:pathLst>
                      <a:path w="79" h="88">
                        <a:moveTo>
                          <a:pt x="60" y="0"/>
                        </a:moveTo>
                        <a:cubicBezTo>
                          <a:pt x="53" y="2"/>
                          <a:pt x="54" y="5"/>
                          <a:pt x="49" y="8"/>
                        </a:cubicBezTo>
                        <a:cubicBezTo>
                          <a:pt x="50" y="18"/>
                          <a:pt x="51" y="18"/>
                          <a:pt x="53" y="26"/>
                        </a:cubicBezTo>
                        <a:cubicBezTo>
                          <a:pt x="53" y="28"/>
                          <a:pt x="54" y="31"/>
                          <a:pt x="52" y="32"/>
                        </a:cubicBezTo>
                        <a:cubicBezTo>
                          <a:pt x="49" y="33"/>
                          <a:pt x="44" y="33"/>
                          <a:pt x="42" y="31"/>
                        </a:cubicBezTo>
                        <a:cubicBezTo>
                          <a:pt x="39" y="29"/>
                          <a:pt x="42" y="24"/>
                          <a:pt x="40" y="21"/>
                        </a:cubicBezTo>
                        <a:cubicBezTo>
                          <a:pt x="35" y="13"/>
                          <a:pt x="32" y="11"/>
                          <a:pt x="23" y="8"/>
                        </a:cubicBezTo>
                        <a:cubicBezTo>
                          <a:pt x="25" y="17"/>
                          <a:pt x="29" y="28"/>
                          <a:pt x="17" y="26"/>
                        </a:cubicBezTo>
                        <a:cubicBezTo>
                          <a:pt x="6" y="27"/>
                          <a:pt x="0" y="30"/>
                          <a:pt x="12" y="33"/>
                        </a:cubicBezTo>
                        <a:cubicBezTo>
                          <a:pt x="21" y="42"/>
                          <a:pt x="18" y="55"/>
                          <a:pt x="19" y="67"/>
                        </a:cubicBezTo>
                        <a:cubicBezTo>
                          <a:pt x="24" y="66"/>
                          <a:pt x="28" y="66"/>
                          <a:pt x="32" y="68"/>
                        </a:cubicBezTo>
                        <a:cubicBezTo>
                          <a:pt x="35" y="69"/>
                          <a:pt x="40" y="72"/>
                          <a:pt x="40" y="72"/>
                        </a:cubicBezTo>
                        <a:cubicBezTo>
                          <a:pt x="44" y="78"/>
                          <a:pt x="45" y="81"/>
                          <a:pt x="52" y="82"/>
                        </a:cubicBezTo>
                        <a:cubicBezTo>
                          <a:pt x="54" y="86"/>
                          <a:pt x="57" y="87"/>
                          <a:pt x="61" y="88"/>
                        </a:cubicBezTo>
                        <a:cubicBezTo>
                          <a:pt x="74" y="85"/>
                          <a:pt x="67" y="72"/>
                          <a:pt x="58" y="69"/>
                        </a:cubicBezTo>
                        <a:cubicBezTo>
                          <a:pt x="60" y="64"/>
                          <a:pt x="70" y="61"/>
                          <a:pt x="70" y="61"/>
                        </a:cubicBezTo>
                        <a:cubicBezTo>
                          <a:pt x="73" y="53"/>
                          <a:pt x="68" y="50"/>
                          <a:pt x="61" y="48"/>
                        </a:cubicBezTo>
                        <a:cubicBezTo>
                          <a:pt x="62" y="33"/>
                          <a:pt x="63" y="36"/>
                          <a:pt x="76" y="39"/>
                        </a:cubicBezTo>
                        <a:cubicBezTo>
                          <a:pt x="79" y="34"/>
                          <a:pt x="76" y="29"/>
                          <a:pt x="73" y="24"/>
                        </a:cubicBezTo>
                        <a:cubicBezTo>
                          <a:pt x="71" y="18"/>
                          <a:pt x="73" y="15"/>
                          <a:pt x="76" y="10"/>
                        </a:cubicBezTo>
                        <a:cubicBezTo>
                          <a:pt x="77" y="4"/>
                          <a:pt x="79" y="4"/>
                          <a:pt x="76" y="4"/>
                        </a:cubicBezTo>
                        <a:lnTo>
                          <a:pt x="60" y="0"/>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4" name="Freeform 68">
                    <a:extLst>
                      <a:ext uri="{FF2B5EF4-FFF2-40B4-BE49-F238E27FC236}">
                        <a16:creationId xmlns:a16="http://schemas.microsoft.com/office/drawing/2014/main" id="{6DECE658-6620-477F-89E8-E9F308D9AB1D}"/>
                      </a:ext>
                    </a:extLst>
                  </p:cNvPr>
                  <p:cNvSpPr>
                    <a:spLocks noChangeAspect="1"/>
                  </p:cNvSpPr>
                  <p:nvPr/>
                </p:nvSpPr>
                <p:spPr bwMode="auto">
                  <a:xfrm>
                    <a:off x="2718" y="2445"/>
                    <a:ext cx="47" cy="37"/>
                  </a:xfrm>
                  <a:custGeom>
                    <a:avLst/>
                    <a:gdLst/>
                    <a:ahLst/>
                    <a:cxnLst>
                      <a:cxn ang="0">
                        <a:pos x="9" y="3"/>
                      </a:cxn>
                      <a:cxn ang="0">
                        <a:pos x="19" y="9"/>
                      </a:cxn>
                      <a:cxn ang="0">
                        <a:pos x="25" y="13"/>
                      </a:cxn>
                      <a:cxn ang="0">
                        <a:pos x="33" y="11"/>
                      </a:cxn>
                      <a:cxn ang="0">
                        <a:pos x="35" y="3"/>
                      </a:cxn>
                      <a:cxn ang="0">
                        <a:pos x="44" y="12"/>
                      </a:cxn>
                      <a:cxn ang="0">
                        <a:pos x="43" y="21"/>
                      </a:cxn>
                      <a:cxn ang="0">
                        <a:pos x="34" y="18"/>
                      </a:cxn>
                      <a:cxn ang="0">
                        <a:pos x="31" y="27"/>
                      </a:cxn>
                      <a:cxn ang="0">
                        <a:pos x="22" y="30"/>
                      </a:cxn>
                      <a:cxn ang="0">
                        <a:pos x="5" y="12"/>
                      </a:cxn>
                      <a:cxn ang="0">
                        <a:pos x="13" y="0"/>
                      </a:cxn>
                      <a:cxn ang="0">
                        <a:pos x="28" y="9"/>
                      </a:cxn>
                      <a:cxn ang="0">
                        <a:pos x="9" y="3"/>
                      </a:cxn>
                    </a:cxnLst>
                    <a:rect l="0" t="0" r="r" b="b"/>
                    <a:pathLst>
                      <a:path w="47" h="37">
                        <a:moveTo>
                          <a:pt x="9" y="3"/>
                        </a:moveTo>
                        <a:cubicBezTo>
                          <a:pt x="14" y="4"/>
                          <a:pt x="15" y="6"/>
                          <a:pt x="19" y="9"/>
                        </a:cubicBezTo>
                        <a:cubicBezTo>
                          <a:pt x="21" y="10"/>
                          <a:pt x="25" y="13"/>
                          <a:pt x="25" y="13"/>
                        </a:cubicBezTo>
                        <a:cubicBezTo>
                          <a:pt x="28" y="12"/>
                          <a:pt x="31" y="13"/>
                          <a:pt x="33" y="11"/>
                        </a:cubicBezTo>
                        <a:cubicBezTo>
                          <a:pt x="35" y="9"/>
                          <a:pt x="35" y="3"/>
                          <a:pt x="35" y="3"/>
                        </a:cubicBezTo>
                        <a:cubicBezTo>
                          <a:pt x="40" y="5"/>
                          <a:pt x="40" y="9"/>
                          <a:pt x="44" y="12"/>
                        </a:cubicBezTo>
                        <a:cubicBezTo>
                          <a:pt x="47" y="16"/>
                          <a:pt x="46" y="17"/>
                          <a:pt x="43" y="21"/>
                        </a:cubicBezTo>
                        <a:cubicBezTo>
                          <a:pt x="39" y="37"/>
                          <a:pt x="37" y="26"/>
                          <a:pt x="34" y="18"/>
                        </a:cubicBezTo>
                        <a:cubicBezTo>
                          <a:pt x="34" y="20"/>
                          <a:pt x="33" y="26"/>
                          <a:pt x="31" y="27"/>
                        </a:cubicBezTo>
                        <a:cubicBezTo>
                          <a:pt x="28" y="29"/>
                          <a:pt x="22" y="30"/>
                          <a:pt x="22" y="30"/>
                        </a:cubicBezTo>
                        <a:cubicBezTo>
                          <a:pt x="18" y="27"/>
                          <a:pt x="6" y="17"/>
                          <a:pt x="5" y="12"/>
                        </a:cubicBezTo>
                        <a:cubicBezTo>
                          <a:pt x="0" y="5"/>
                          <a:pt x="5" y="2"/>
                          <a:pt x="13" y="0"/>
                        </a:cubicBezTo>
                        <a:cubicBezTo>
                          <a:pt x="19" y="2"/>
                          <a:pt x="22" y="9"/>
                          <a:pt x="28" y="9"/>
                        </a:cubicBezTo>
                        <a:lnTo>
                          <a:pt x="9" y="3"/>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5" name="Freeform 69">
                    <a:extLst>
                      <a:ext uri="{FF2B5EF4-FFF2-40B4-BE49-F238E27FC236}">
                        <a16:creationId xmlns:a16="http://schemas.microsoft.com/office/drawing/2014/main" id="{E184D747-C201-443B-8CD4-5D61B0509DA5}"/>
                      </a:ext>
                    </a:extLst>
                  </p:cNvPr>
                  <p:cNvSpPr>
                    <a:spLocks noChangeAspect="1"/>
                  </p:cNvSpPr>
                  <p:nvPr/>
                </p:nvSpPr>
                <p:spPr bwMode="auto">
                  <a:xfrm>
                    <a:off x="2609" y="2246"/>
                    <a:ext cx="95" cy="76"/>
                  </a:xfrm>
                  <a:custGeom>
                    <a:avLst/>
                    <a:gdLst/>
                    <a:ahLst/>
                    <a:cxnLst>
                      <a:cxn ang="0">
                        <a:pos x="0" y="72"/>
                      </a:cxn>
                      <a:cxn ang="0">
                        <a:pos x="8" y="54"/>
                      </a:cxn>
                      <a:cxn ang="0">
                        <a:pos x="14" y="46"/>
                      </a:cxn>
                      <a:cxn ang="0">
                        <a:pos x="50" y="40"/>
                      </a:cxn>
                      <a:cxn ang="0">
                        <a:pos x="57" y="29"/>
                      </a:cxn>
                      <a:cxn ang="0">
                        <a:pos x="63" y="22"/>
                      </a:cxn>
                      <a:cxn ang="0">
                        <a:pos x="81" y="10"/>
                      </a:cxn>
                      <a:cxn ang="0">
                        <a:pos x="90" y="4"/>
                      </a:cxn>
                      <a:cxn ang="0">
                        <a:pos x="93" y="1"/>
                      </a:cxn>
                      <a:cxn ang="0">
                        <a:pos x="86" y="11"/>
                      </a:cxn>
                      <a:cxn ang="0">
                        <a:pos x="93" y="22"/>
                      </a:cxn>
                      <a:cxn ang="0">
                        <a:pos x="86" y="43"/>
                      </a:cxn>
                      <a:cxn ang="0">
                        <a:pos x="84" y="46"/>
                      </a:cxn>
                      <a:cxn ang="0">
                        <a:pos x="83" y="53"/>
                      </a:cxn>
                      <a:cxn ang="0">
                        <a:pos x="80" y="47"/>
                      </a:cxn>
                      <a:cxn ang="0">
                        <a:pos x="72" y="44"/>
                      </a:cxn>
                      <a:cxn ang="0">
                        <a:pos x="48" y="49"/>
                      </a:cxn>
                      <a:cxn ang="0">
                        <a:pos x="39" y="54"/>
                      </a:cxn>
                      <a:cxn ang="0">
                        <a:pos x="29" y="52"/>
                      </a:cxn>
                      <a:cxn ang="0">
                        <a:pos x="24" y="58"/>
                      </a:cxn>
                      <a:cxn ang="0">
                        <a:pos x="18" y="60"/>
                      </a:cxn>
                      <a:cxn ang="0">
                        <a:pos x="0" y="72"/>
                      </a:cxn>
                    </a:cxnLst>
                    <a:rect l="0" t="0" r="r" b="b"/>
                    <a:pathLst>
                      <a:path w="95" h="76">
                        <a:moveTo>
                          <a:pt x="0" y="72"/>
                        </a:moveTo>
                        <a:cubicBezTo>
                          <a:pt x="2" y="64"/>
                          <a:pt x="1" y="58"/>
                          <a:pt x="8" y="54"/>
                        </a:cubicBezTo>
                        <a:cubicBezTo>
                          <a:pt x="9" y="49"/>
                          <a:pt x="9" y="47"/>
                          <a:pt x="14" y="46"/>
                        </a:cubicBezTo>
                        <a:cubicBezTo>
                          <a:pt x="26" y="48"/>
                          <a:pt x="38" y="42"/>
                          <a:pt x="50" y="40"/>
                        </a:cubicBezTo>
                        <a:cubicBezTo>
                          <a:pt x="53" y="36"/>
                          <a:pt x="53" y="32"/>
                          <a:pt x="57" y="29"/>
                        </a:cubicBezTo>
                        <a:cubicBezTo>
                          <a:pt x="58" y="25"/>
                          <a:pt x="59" y="23"/>
                          <a:pt x="63" y="22"/>
                        </a:cubicBezTo>
                        <a:cubicBezTo>
                          <a:pt x="68" y="17"/>
                          <a:pt x="73" y="12"/>
                          <a:pt x="81" y="10"/>
                        </a:cubicBezTo>
                        <a:cubicBezTo>
                          <a:pt x="84" y="7"/>
                          <a:pt x="86" y="5"/>
                          <a:pt x="90" y="4"/>
                        </a:cubicBezTo>
                        <a:cubicBezTo>
                          <a:pt x="91" y="3"/>
                          <a:pt x="93" y="0"/>
                          <a:pt x="93" y="1"/>
                        </a:cubicBezTo>
                        <a:cubicBezTo>
                          <a:pt x="93" y="5"/>
                          <a:pt x="86" y="11"/>
                          <a:pt x="86" y="11"/>
                        </a:cubicBezTo>
                        <a:cubicBezTo>
                          <a:pt x="87" y="17"/>
                          <a:pt x="89" y="17"/>
                          <a:pt x="93" y="22"/>
                        </a:cubicBezTo>
                        <a:cubicBezTo>
                          <a:pt x="95" y="28"/>
                          <a:pt x="91" y="40"/>
                          <a:pt x="86" y="43"/>
                        </a:cubicBezTo>
                        <a:cubicBezTo>
                          <a:pt x="85" y="44"/>
                          <a:pt x="84" y="45"/>
                          <a:pt x="84" y="46"/>
                        </a:cubicBezTo>
                        <a:cubicBezTo>
                          <a:pt x="83" y="48"/>
                          <a:pt x="84" y="51"/>
                          <a:pt x="83" y="53"/>
                        </a:cubicBezTo>
                        <a:cubicBezTo>
                          <a:pt x="82" y="55"/>
                          <a:pt x="82" y="48"/>
                          <a:pt x="80" y="47"/>
                        </a:cubicBezTo>
                        <a:cubicBezTo>
                          <a:pt x="78" y="45"/>
                          <a:pt x="75" y="45"/>
                          <a:pt x="72" y="44"/>
                        </a:cubicBezTo>
                        <a:cubicBezTo>
                          <a:pt x="64" y="45"/>
                          <a:pt x="56" y="47"/>
                          <a:pt x="48" y="49"/>
                        </a:cubicBezTo>
                        <a:cubicBezTo>
                          <a:pt x="46" y="51"/>
                          <a:pt x="39" y="54"/>
                          <a:pt x="39" y="54"/>
                        </a:cubicBezTo>
                        <a:cubicBezTo>
                          <a:pt x="36" y="54"/>
                          <a:pt x="32" y="51"/>
                          <a:pt x="29" y="52"/>
                        </a:cubicBezTo>
                        <a:cubicBezTo>
                          <a:pt x="27" y="53"/>
                          <a:pt x="26" y="57"/>
                          <a:pt x="24" y="58"/>
                        </a:cubicBezTo>
                        <a:cubicBezTo>
                          <a:pt x="22" y="59"/>
                          <a:pt x="18" y="60"/>
                          <a:pt x="18" y="60"/>
                        </a:cubicBezTo>
                        <a:cubicBezTo>
                          <a:pt x="12" y="68"/>
                          <a:pt x="11" y="76"/>
                          <a:pt x="0" y="7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6" name="Freeform 70">
                    <a:extLst>
                      <a:ext uri="{FF2B5EF4-FFF2-40B4-BE49-F238E27FC236}">
                        <a16:creationId xmlns:a16="http://schemas.microsoft.com/office/drawing/2014/main" id="{BFB4E929-B7A0-4548-98B8-FE8D2D8D9BBE}"/>
                      </a:ext>
                    </a:extLst>
                  </p:cNvPr>
                  <p:cNvSpPr>
                    <a:spLocks noChangeAspect="1"/>
                  </p:cNvSpPr>
                  <p:nvPr/>
                </p:nvSpPr>
                <p:spPr bwMode="auto">
                  <a:xfrm>
                    <a:off x="2599" y="2294"/>
                    <a:ext cx="117" cy="176"/>
                  </a:xfrm>
                  <a:custGeom>
                    <a:avLst/>
                    <a:gdLst/>
                    <a:ahLst/>
                    <a:cxnLst>
                      <a:cxn ang="0">
                        <a:pos x="21" y="156"/>
                      </a:cxn>
                      <a:cxn ang="0">
                        <a:pos x="20" y="130"/>
                      </a:cxn>
                      <a:cxn ang="0">
                        <a:pos x="12" y="122"/>
                      </a:cxn>
                      <a:cxn ang="0">
                        <a:pos x="7" y="108"/>
                      </a:cxn>
                      <a:cxn ang="0">
                        <a:pos x="5" y="89"/>
                      </a:cxn>
                      <a:cxn ang="0">
                        <a:pos x="2" y="74"/>
                      </a:cxn>
                      <a:cxn ang="0">
                        <a:pos x="17" y="34"/>
                      </a:cxn>
                      <a:cxn ang="0">
                        <a:pos x="24" y="29"/>
                      </a:cxn>
                      <a:cxn ang="0">
                        <a:pos x="33" y="23"/>
                      </a:cxn>
                      <a:cxn ang="0">
                        <a:pos x="53" y="10"/>
                      </a:cxn>
                      <a:cxn ang="0">
                        <a:pos x="68" y="2"/>
                      </a:cxn>
                      <a:cxn ang="0">
                        <a:pos x="86" y="5"/>
                      </a:cxn>
                      <a:cxn ang="0">
                        <a:pos x="92" y="25"/>
                      </a:cxn>
                      <a:cxn ang="0">
                        <a:pos x="99" y="37"/>
                      </a:cxn>
                      <a:cxn ang="0">
                        <a:pos x="114" y="41"/>
                      </a:cxn>
                      <a:cxn ang="0">
                        <a:pos x="110" y="59"/>
                      </a:cxn>
                      <a:cxn ang="0">
                        <a:pos x="105" y="67"/>
                      </a:cxn>
                      <a:cxn ang="0">
                        <a:pos x="92" y="78"/>
                      </a:cxn>
                      <a:cxn ang="0">
                        <a:pos x="81" y="97"/>
                      </a:cxn>
                      <a:cxn ang="0">
                        <a:pos x="72" y="109"/>
                      </a:cxn>
                      <a:cxn ang="0">
                        <a:pos x="96" y="108"/>
                      </a:cxn>
                      <a:cxn ang="0">
                        <a:pos x="107" y="124"/>
                      </a:cxn>
                      <a:cxn ang="0">
                        <a:pos x="110" y="133"/>
                      </a:cxn>
                      <a:cxn ang="0">
                        <a:pos x="98" y="156"/>
                      </a:cxn>
                      <a:cxn ang="0">
                        <a:pos x="90" y="138"/>
                      </a:cxn>
                      <a:cxn ang="0">
                        <a:pos x="72" y="131"/>
                      </a:cxn>
                      <a:cxn ang="0">
                        <a:pos x="62" y="132"/>
                      </a:cxn>
                      <a:cxn ang="0">
                        <a:pos x="71" y="162"/>
                      </a:cxn>
                      <a:cxn ang="0">
                        <a:pos x="79" y="175"/>
                      </a:cxn>
                      <a:cxn ang="0">
                        <a:pos x="75" y="172"/>
                      </a:cxn>
                      <a:cxn ang="0">
                        <a:pos x="41" y="162"/>
                      </a:cxn>
                      <a:cxn ang="0">
                        <a:pos x="21" y="156"/>
                      </a:cxn>
                    </a:cxnLst>
                    <a:rect l="0" t="0" r="r" b="b"/>
                    <a:pathLst>
                      <a:path w="117" h="175">
                        <a:moveTo>
                          <a:pt x="21" y="156"/>
                        </a:moveTo>
                        <a:cubicBezTo>
                          <a:pt x="24" y="151"/>
                          <a:pt x="20" y="134"/>
                          <a:pt x="20" y="130"/>
                        </a:cubicBezTo>
                        <a:cubicBezTo>
                          <a:pt x="17" y="124"/>
                          <a:pt x="16" y="126"/>
                          <a:pt x="12" y="122"/>
                        </a:cubicBezTo>
                        <a:cubicBezTo>
                          <a:pt x="10" y="117"/>
                          <a:pt x="8" y="113"/>
                          <a:pt x="7" y="108"/>
                        </a:cubicBezTo>
                        <a:cubicBezTo>
                          <a:pt x="6" y="101"/>
                          <a:pt x="6" y="96"/>
                          <a:pt x="5" y="89"/>
                        </a:cubicBezTo>
                        <a:cubicBezTo>
                          <a:pt x="4" y="84"/>
                          <a:pt x="2" y="74"/>
                          <a:pt x="2" y="74"/>
                        </a:cubicBezTo>
                        <a:cubicBezTo>
                          <a:pt x="11" y="65"/>
                          <a:pt x="0" y="38"/>
                          <a:pt x="17" y="34"/>
                        </a:cubicBezTo>
                        <a:cubicBezTo>
                          <a:pt x="18" y="31"/>
                          <a:pt x="24" y="29"/>
                          <a:pt x="24" y="29"/>
                        </a:cubicBezTo>
                        <a:cubicBezTo>
                          <a:pt x="27" y="26"/>
                          <a:pt x="30" y="25"/>
                          <a:pt x="33" y="23"/>
                        </a:cubicBezTo>
                        <a:cubicBezTo>
                          <a:pt x="37" y="16"/>
                          <a:pt x="46" y="12"/>
                          <a:pt x="53" y="10"/>
                        </a:cubicBezTo>
                        <a:cubicBezTo>
                          <a:pt x="57" y="6"/>
                          <a:pt x="62" y="4"/>
                          <a:pt x="68" y="2"/>
                        </a:cubicBezTo>
                        <a:cubicBezTo>
                          <a:pt x="74" y="3"/>
                          <a:pt x="83" y="0"/>
                          <a:pt x="86" y="5"/>
                        </a:cubicBezTo>
                        <a:cubicBezTo>
                          <a:pt x="89" y="10"/>
                          <a:pt x="88" y="21"/>
                          <a:pt x="92" y="25"/>
                        </a:cubicBezTo>
                        <a:cubicBezTo>
                          <a:pt x="95" y="28"/>
                          <a:pt x="99" y="37"/>
                          <a:pt x="99" y="37"/>
                        </a:cubicBezTo>
                        <a:cubicBezTo>
                          <a:pt x="101" y="39"/>
                          <a:pt x="114" y="41"/>
                          <a:pt x="114" y="41"/>
                        </a:cubicBezTo>
                        <a:cubicBezTo>
                          <a:pt x="117" y="49"/>
                          <a:pt x="116" y="53"/>
                          <a:pt x="110" y="59"/>
                        </a:cubicBezTo>
                        <a:cubicBezTo>
                          <a:pt x="108" y="66"/>
                          <a:pt x="110" y="64"/>
                          <a:pt x="105" y="67"/>
                        </a:cubicBezTo>
                        <a:cubicBezTo>
                          <a:pt x="102" y="72"/>
                          <a:pt x="97" y="75"/>
                          <a:pt x="92" y="78"/>
                        </a:cubicBezTo>
                        <a:cubicBezTo>
                          <a:pt x="89" y="84"/>
                          <a:pt x="86" y="92"/>
                          <a:pt x="81" y="97"/>
                        </a:cubicBezTo>
                        <a:cubicBezTo>
                          <a:pt x="79" y="102"/>
                          <a:pt x="72" y="109"/>
                          <a:pt x="72" y="109"/>
                        </a:cubicBezTo>
                        <a:cubicBezTo>
                          <a:pt x="69" y="119"/>
                          <a:pt x="90" y="106"/>
                          <a:pt x="96" y="108"/>
                        </a:cubicBezTo>
                        <a:cubicBezTo>
                          <a:pt x="102" y="111"/>
                          <a:pt x="102" y="117"/>
                          <a:pt x="107" y="124"/>
                        </a:cubicBezTo>
                        <a:cubicBezTo>
                          <a:pt x="109" y="127"/>
                          <a:pt x="110" y="133"/>
                          <a:pt x="110" y="133"/>
                        </a:cubicBezTo>
                        <a:cubicBezTo>
                          <a:pt x="109" y="167"/>
                          <a:pt x="117" y="162"/>
                          <a:pt x="98" y="156"/>
                        </a:cubicBezTo>
                        <a:cubicBezTo>
                          <a:pt x="96" y="153"/>
                          <a:pt x="93" y="141"/>
                          <a:pt x="90" y="138"/>
                        </a:cubicBezTo>
                        <a:cubicBezTo>
                          <a:pt x="88" y="131"/>
                          <a:pt x="78" y="133"/>
                          <a:pt x="72" y="131"/>
                        </a:cubicBezTo>
                        <a:cubicBezTo>
                          <a:pt x="69" y="131"/>
                          <a:pt x="65" y="131"/>
                          <a:pt x="62" y="132"/>
                        </a:cubicBezTo>
                        <a:cubicBezTo>
                          <a:pt x="54" y="136"/>
                          <a:pt x="66" y="159"/>
                          <a:pt x="71" y="162"/>
                        </a:cubicBezTo>
                        <a:cubicBezTo>
                          <a:pt x="74" y="169"/>
                          <a:pt x="78" y="174"/>
                          <a:pt x="79" y="175"/>
                        </a:cubicBezTo>
                        <a:cubicBezTo>
                          <a:pt x="78" y="174"/>
                          <a:pt x="76" y="173"/>
                          <a:pt x="75" y="172"/>
                        </a:cubicBezTo>
                        <a:cubicBezTo>
                          <a:pt x="70" y="158"/>
                          <a:pt x="52" y="162"/>
                          <a:pt x="41" y="162"/>
                        </a:cubicBezTo>
                        <a:cubicBezTo>
                          <a:pt x="34" y="161"/>
                          <a:pt x="28" y="158"/>
                          <a:pt x="21" y="15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65" name="Freeform 71">
                  <a:extLst>
                    <a:ext uri="{FF2B5EF4-FFF2-40B4-BE49-F238E27FC236}">
                      <a16:creationId xmlns:a16="http://schemas.microsoft.com/office/drawing/2014/main" id="{E0A7EFD2-80D6-4932-B5A0-D62F1093E1EA}"/>
                    </a:ext>
                  </a:extLst>
                </p:cNvPr>
                <p:cNvSpPr>
                  <a:spLocks noChangeAspect="1"/>
                </p:cNvSpPr>
                <p:nvPr>
                  <p:custDataLst>
                    <p:tags r:id="rId98"/>
                  </p:custDataLst>
                </p:nvPr>
              </p:nvSpPr>
              <p:spPr bwMode="auto">
                <a:xfrm>
                  <a:off x="1775" y="2330"/>
                  <a:ext cx="219" cy="254"/>
                </a:xfrm>
                <a:custGeom>
                  <a:avLst/>
                  <a:gdLst/>
                  <a:ahLst/>
                  <a:cxnLst>
                    <a:cxn ang="0">
                      <a:pos x="208" y="104"/>
                    </a:cxn>
                    <a:cxn ang="0">
                      <a:pos x="194" y="85"/>
                    </a:cxn>
                    <a:cxn ang="0">
                      <a:pos x="172" y="91"/>
                    </a:cxn>
                    <a:cxn ang="0">
                      <a:pos x="149" y="71"/>
                    </a:cxn>
                    <a:cxn ang="0">
                      <a:pos x="159" y="56"/>
                    </a:cxn>
                    <a:cxn ang="0">
                      <a:pos x="182" y="38"/>
                    </a:cxn>
                    <a:cxn ang="0">
                      <a:pos x="200" y="19"/>
                    </a:cxn>
                    <a:cxn ang="0">
                      <a:pos x="188" y="7"/>
                    </a:cxn>
                    <a:cxn ang="0">
                      <a:pos x="181" y="25"/>
                    </a:cxn>
                    <a:cxn ang="0">
                      <a:pos x="149" y="18"/>
                    </a:cxn>
                    <a:cxn ang="0">
                      <a:pos x="131" y="35"/>
                    </a:cxn>
                    <a:cxn ang="0">
                      <a:pos x="135" y="44"/>
                    </a:cxn>
                    <a:cxn ang="0">
                      <a:pos x="140" y="59"/>
                    </a:cxn>
                    <a:cxn ang="0">
                      <a:pos x="124" y="71"/>
                    </a:cxn>
                    <a:cxn ang="0">
                      <a:pos x="95" y="59"/>
                    </a:cxn>
                    <a:cxn ang="0">
                      <a:pos x="63" y="58"/>
                    </a:cxn>
                    <a:cxn ang="0">
                      <a:pos x="61" y="82"/>
                    </a:cxn>
                    <a:cxn ang="0">
                      <a:pos x="59" y="90"/>
                    </a:cxn>
                    <a:cxn ang="0">
                      <a:pos x="45" y="106"/>
                    </a:cxn>
                    <a:cxn ang="0">
                      <a:pos x="94" y="134"/>
                    </a:cxn>
                    <a:cxn ang="0">
                      <a:pos x="64" y="150"/>
                    </a:cxn>
                    <a:cxn ang="0">
                      <a:pos x="44" y="173"/>
                    </a:cxn>
                    <a:cxn ang="0">
                      <a:pos x="53" y="180"/>
                    </a:cxn>
                    <a:cxn ang="0">
                      <a:pos x="29" y="196"/>
                    </a:cxn>
                    <a:cxn ang="0">
                      <a:pos x="13" y="187"/>
                    </a:cxn>
                    <a:cxn ang="0">
                      <a:pos x="4" y="202"/>
                    </a:cxn>
                    <a:cxn ang="0">
                      <a:pos x="23" y="200"/>
                    </a:cxn>
                    <a:cxn ang="0">
                      <a:pos x="4" y="217"/>
                    </a:cxn>
                    <a:cxn ang="0">
                      <a:pos x="29" y="222"/>
                    </a:cxn>
                    <a:cxn ang="0">
                      <a:pos x="5" y="236"/>
                    </a:cxn>
                    <a:cxn ang="0">
                      <a:pos x="26" y="250"/>
                    </a:cxn>
                    <a:cxn ang="0">
                      <a:pos x="79" y="248"/>
                    </a:cxn>
                    <a:cxn ang="0">
                      <a:pos x="119" y="244"/>
                    </a:cxn>
                    <a:cxn ang="0">
                      <a:pos x="148" y="230"/>
                    </a:cxn>
                    <a:cxn ang="0">
                      <a:pos x="185" y="220"/>
                    </a:cxn>
                    <a:cxn ang="0">
                      <a:pos x="203" y="196"/>
                    </a:cxn>
                    <a:cxn ang="0">
                      <a:pos x="208" y="187"/>
                    </a:cxn>
                    <a:cxn ang="0">
                      <a:pos x="207" y="134"/>
                    </a:cxn>
                    <a:cxn ang="0">
                      <a:pos x="217" y="110"/>
                    </a:cxn>
                  </a:cxnLst>
                  <a:rect l="0" t="0" r="r" b="b"/>
                  <a:pathLst>
                    <a:path w="219" h="254">
                      <a:moveTo>
                        <a:pt x="217" y="110"/>
                      </a:moveTo>
                      <a:cubicBezTo>
                        <a:pt x="219" y="105"/>
                        <a:pt x="213" y="105"/>
                        <a:pt x="208" y="104"/>
                      </a:cubicBezTo>
                      <a:cubicBezTo>
                        <a:pt x="202" y="100"/>
                        <a:pt x="201" y="97"/>
                        <a:pt x="196" y="92"/>
                      </a:cubicBezTo>
                      <a:cubicBezTo>
                        <a:pt x="194" y="90"/>
                        <a:pt x="194" y="85"/>
                        <a:pt x="194" y="85"/>
                      </a:cubicBezTo>
                      <a:cubicBezTo>
                        <a:pt x="191" y="77"/>
                        <a:pt x="190" y="79"/>
                        <a:pt x="182" y="82"/>
                      </a:cubicBezTo>
                      <a:cubicBezTo>
                        <a:pt x="179" y="90"/>
                        <a:pt x="182" y="92"/>
                        <a:pt x="172" y="91"/>
                      </a:cubicBezTo>
                      <a:cubicBezTo>
                        <a:pt x="165" y="89"/>
                        <a:pt x="164" y="79"/>
                        <a:pt x="154" y="76"/>
                      </a:cubicBezTo>
                      <a:cubicBezTo>
                        <a:pt x="152" y="69"/>
                        <a:pt x="155" y="77"/>
                        <a:pt x="149" y="71"/>
                      </a:cubicBezTo>
                      <a:cubicBezTo>
                        <a:pt x="147" y="69"/>
                        <a:pt x="147" y="64"/>
                        <a:pt x="146" y="61"/>
                      </a:cubicBezTo>
                      <a:cubicBezTo>
                        <a:pt x="150" y="58"/>
                        <a:pt x="154" y="57"/>
                        <a:pt x="159" y="56"/>
                      </a:cubicBezTo>
                      <a:cubicBezTo>
                        <a:pt x="165" y="47"/>
                        <a:pt x="162" y="47"/>
                        <a:pt x="173" y="46"/>
                      </a:cubicBezTo>
                      <a:cubicBezTo>
                        <a:pt x="180" y="41"/>
                        <a:pt x="178" y="44"/>
                        <a:pt x="182" y="38"/>
                      </a:cubicBezTo>
                      <a:cubicBezTo>
                        <a:pt x="184" y="32"/>
                        <a:pt x="184" y="31"/>
                        <a:pt x="190" y="29"/>
                      </a:cubicBezTo>
                      <a:cubicBezTo>
                        <a:pt x="193" y="26"/>
                        <a:pt x="196" y="20"/>
                        <a:pt x="200" y="19"/>
                      </a:cubicBezTo>
                      <a:cubicBezTo>
                        <a:pt x="202" y="14"/>
                        <a:pt x="206" y="9"/>
                        <a:pt x="202" y="6"/>
                      </a:cubicBezTo>
                      <a:cubicBezTo>
                        <a:pt x="200" y="0"/>
                        <a:pt x="194" y="3"/>
                        <a:pt x="188" y="7"/>
                      </a:cubicBezTo>
                      <a:cubicBezTo>
                        <a:pt x="187" y="11"/>
                        <a:pt x="184" y="15"/>
                        <a:pt x="183" y="19"/>
                      </a:cubicBezTo>
                      <a:cubicBezTo>
                        <a:pt x="182" y="21"/>
                        <a:pt x="181" y="25"/>
                        <a:pt x="181" y="25"/>
                      </a:cubicBezTo>
                      <a:cubicBezTo>
                        <a:pt x="170" y="22"/>
                        <a:pt x="182" y="10"/>
                        <a:pt x="165" y="8"/>
                      </a:cubicBezTo>
                      <a:cubicBezTo>
                        <a:pt x="149" y="9"/>
                        <a:pt x="158" y="15"/>
                        <a:pt x="149" y="18"/>
                      </a:cubicBezTo>
                      <a:cubicBezTo>
                        <a:pt x="148" y="23"/>
                        <a:pt x="147" y="23"/>
                        <a:pt x="142" y="25"/>
                      </a:cubicBezTo>
                      <a:cubicBezTo>
                        <a:pt x="139" y="29"/>
                        <a:pt x="135" y="34"/>
                        <a:pt x="131" y="35"/>
                      </a:cubicBezTo>
                      <a:cubicBezTo>
                        <a:pt x="131" y="36"/>
                        <a:pt x="127" y="40"/>
                        <a:pt x="128" y="41"/>
                      </a:cubicBezTo>
                      <a:cubicBezTo>
                        <a:pt x="129" y="43"/>
                        <a:pt x="134" y="43"/>
                        <a:pt x="135" y="44"/>
                      </a:cubicBezTo>
                      <a:cubicBezTo>
                        <a:pt x="138" y="45"/>
                        <a:pt x="145" y="48"/>
                        <a:pt x="145" y="48"/>
                      </a:cubicBezTo>
                      <a:cubicBezTo>
                        <a:pt x="144" y="49"/>
                        <a:pt x="142" y="58"/>
                        <a:pt x="140" y="59"/>
                      </a:cubicBezTo>
                      <a:cubicBezTo>
                        <a:pt x="137" y="61"/>
                        <a:pt x="131" y="62"/>
                        <a:pt x="131" y="62"/>
                      </a:cubicBezTo>
                      <a:cubicBezTo>
                        <a:pt x="127" y="67"/>
                        <a:pt x="125" y="64"/>
                        <a:pt x="124" y="71"/>
                      </a:cubicBezTo>
                      <a:cubicBezTo>
                        <a:pt x="116" y="70"/>
                        <a:pt x="120" y="68"/>
                        <a:pt x="113" y="65"/>
                      </a:cubicBezTo>
                      <a:cubicBezTo>
                        <a:pt x="111" y="58"/>
                        <a:pt x="101" y="60"/>
                        <a:pt x="95" y="59"/>
                      </a:cubicBezTo>
                      <a:cubicBezTo>
                        <a:pt x="92" y="55"/>
                        <a:pt x="87" y="53"/>
                        <a:pt x="83" y="52"/>
                      </a:cubicBezTo>
                      <a:cubicBezTo>
                        <a:pt x="75" y="53"/>
                        <a:pt x="67" y="51"/>
                        <a:pt x="63" y="58"/>
                      </a:cubicBezTo>
                      <a:cubicBezTo>
                        <a:pt x="62" y="64"/>
                        <a:pt x="62" y="66"/>
                        <a:pt x="58" y="70"/>
                      </a:cubicBezTo>
                      <a:cubicBezTo>
                        <a:pt x="57" y="74"/>
                        <a:pt x="57" y="79"/>
                        <a:pt x="61" y="82"/>
                      </a:cubicBezTo>
                      <a:cubicBezTo>
                        <a:pt x="64" y="85"/>
                        <a:pt x="74" y="86"/>
                        <a:pt x="74" y="86"/>
                      </a:cubicBezTo>
                      <a:cubicBezTo>
                        <a:pt x="69" y="88"/>
                        <a:pt x="64" y="88"/>
                        <a:pt x="59" y="90"/>
                      </a:cubicBezTo>
                      <a:cubicBezTo>
                        <a:pt x="61" y="95"/>
                        <a:pt x="62" y="96"/>
                        <a:pt x="61" y="101"/>
                      </a:cubicBezTo>
                      <a:cubicBezTo>
                        <a:pt x="48" y="100"/>
                        <a:pt x="47" y="93"/>
                        <a:pt x="45" y="106"/>
                      </a:cubicBezTo>
                      <a:cubicBezTo>
                        <a:pt x="46" y="114"/>
                        <a:pt x="50" y="119"/>
                        <a:pt x="59" y="121"/>
                      </a:cubicBezTo>
                      <a:cubicBezTo>
                        <a:pt x="70" y="128"/>
                        <a:pt x="81" y="133"/>
                        <a:pt x="94" y="134"/>
                      </a:cubicBezTo>
                      <a:cubicBezTo>
                        <a:pt x="89" y="141"/>
                        <a:pt x="84" y="138"/>
                        <a:pt x="74" y="137"/>
                      </a:cubicBezTo>
                      <a:cubicBezTo>
                        <a:pt x="67" y="139"/>
                        <a:pt x="70" y="146"/>
                        <a:pt x="64" y="150"/>
                      </a:cubicBezTo>
                      <a:cubicBezTo>
                        <a:pt x="62" y="155"/>
                        <a:pt x="58" y="160"/>
                        <a:pt x="53" y="162"/>
                      </a:cubicBezTo>
                      <a:cubicBezTo>
                        <a:pt x="50" y="166"/>
                        <a:pt x="39" y="175"/>
                        <a:pt x="44" y="173"/>
                      </a:cubicBezTo>
                      <a:cubicBezTo>
                        <a:pt x="58" y="174"/>
                        <a:pt x="71" y="171"/>
                        <a:pt x="85" y="173"/>
                      </a:cubicBezTo>
                      <a:cubicBezTo>
                        <a:pt x="74" y="175"/>
                        <a:pt x="64" y="179"/>
                        <a:pt x="53" y="180"/>
                      </a:cubicBezTo>
                      <a:cubicBezTo>
                        <a:pt x="47" y="182"/>
                        <a:pt x="43" y="178"/>
                        <a:pt x="37" y="180"/>
                      </a:cubicBezTo>
                      <a:cubicBezTo>
                        <a:pt x="35" y="183"/>
                        <a:pt x="31" y="192"/>
                        <a:pt x="29" y="196"/>
                      </a:cubicBezTo>
                      <a:cubicBezTo>
                        <a:pt x="28" y="198"/>
                        <a:pt x="27" y="202"/>
                        <a:pt x="27" y="202"/>
                      </a:cubicBezTo>
                      <a:cubicBezTo>
                        <a:pt x="25" y="195"/>
                        <a:pt x="20" y="189"/>
                        <a:pt x="13" y="187"/>
                      </a:cubicBezTo>
                      <a:cubicBezTo>
                        <a:pt x="6" y="188"/>
                        <a:pt x="9" y="190"/>
                        <a:pt x="4" y="193"/>
                      </a:cubicBezTo>
                      <a:cubicBezTo>
                        <a:pt x="3" y="196"/>
                        <a:pt x="0" y="200"/>
                        <a:pt x="4" y="202"/>
                      </a:cubicBezTo>
                      <a:cubicBezTo>
                        <a:pt x="6" y="203"/>
                        <a:pt x="10" y="204"/>
                        <a:pt x="10" y="204"/>
                      </a:cubicBezTo>
                      <a:cubicBezTo>
                        <a:pt x="16" y="203"/>
                        <a:pt x="18" y="203"/>
                        <a:pt x="23" y="200"/>
                      </a:cubicBezTo>
                      <a:cubicBezTo>
                        <a:pt x="24" y="201"/>
                        <a:pt x="27" y="201"/>
                        <a:pt x="27" y="202"/>
                      </a:cubicBezTo>
                      <a:cubicBezTo>
                        <a:pt x="27" y="205"/>
                        <a:pt x="7" y="216"/>
                        <a:pt x="4" y="217"/>
                      </a:cubicBezTo>
                      <a:cubicBezTo>
                        <a:pt x="5" y="222"/>
                        <a:pt x="6" y="222"/>
                        <a:pt x="11" y="224"/>
                      </a:cubicBezTo>
                      <a:cubicBezTo>
                        <a:pt x="17" y="223"/>
                        <a:pt x="24" y="218"/>
                        <a:pt x="29" y="222"/>
                      </a:cubicBezTo>
                      <a:cubicBezTo>
                        <a:pt x="31" y="223"/>
                        <a:pt x="29" y="226"/>
                        <a:pt x="28" y="228"/>
                      </a:cubicBezTo>
                      <a:cubicBezTo>
                        <a:pt x="23" y="235"/>
                        <a:pt x="12" y="234"/>
                        <a:pt x="5" y="236"/>
                      </a:cubicBezTo>
                      <a:cubicBezTo>
                        <a:pt x="14" y="240"/>
                        <a:pt x="23" y="238"/>
                        <a:pt x="32" y="241"/>
                      </a:cubicBezTo>
                      <a:cubicBezTo>
                        <a:pt x="31" y="245"/>
                        <a:pt x="30" y="249"/>
                        <a:pt x="26" y="250"/>
                      </a:cubicBezTo>
                      <a:cubicBezTo>
                        <a:pt x="32" y="254"/>
                        <a:pt x="38" y="253"/>
                        <a:pt x="45" y="254"/>
                      </a:cubicBezTo>
                      <a:cubicBezTo>
                        <a:pt x="56" y="252"/>
                        <a:pt x="68" y="250"/>
                        <a:pt x="79" y="248"/>
                      </a:cubicBezTo>
                      <a:cubicBezTo>
                        <a:pt x="83" y="247"/>
                        <a:pt x="92" y="244"/>
                        <a:pt x="92" y="244"/>
                      </a:cubicBezTo>
                      <a:cubicBezTo>
                        <a:pt x="98" y="238"/>
                        <a:pt x="112" y="243"/>
                        <a:pt x="119" y="244"/>
                      </a:cubicBezTo>
                      <a:cubicBezTo>
                        <a:pt x="122" y="242"/>
                        <a:pt x="128" y="238"/>
                        <a:pt x="128" y="238"/>
                      </a:cubicBezTo>
                      <a:cubicBezTo>
                        <a:pt x="130" y="232"/>
                        <a:pt x="143" y="231"/>
                        <a:pt x="148" y="230"/>
                      </a:cubicBezTo>
                      <a:cubicBezTo>
                        <a:pt x="162" y="232"/>
                        <a:pt x="166" y="235"/>
                        <a:pt x="178" y="239"/>
                      </a:cubicBezTo>
                      <a:cubicBezTo>
                        <a:pt x="188" y="236"/>
                        <a:pt x="182" y="231"/>
                        <a:pt x="185" y="220"/>
                      </a:cubicBezTo>
                      <a:cubicBezTo>
                        <a:pt x="186" y="216"/>
                        <a:pt x="197" y="215"/>
                        <a:pt x="197" y="215"/>
                      </a:cubicBezTo>
                      <a:cubicBezTo>
                        <a:pt x="203" y="209"/>
                        <a:pt x="200" y="203"/>
                        <a:pt x="203" y="196"/>
                      </a:cubicBezTo>
                      <a:cubicBezTo>
                        <a:pt x="204" y="194"/>
                        <a:pt x="206" y="192"/>
                        <a:pt x="207" y="190"/>
                      </a:cubicBezTo>
                      <a:cubicBezTo>
                        <a:pt x="207" y="189"/>
                        <a:pt x="208" y="188"/>
                        <a:pt x="208" y="187"/>
                      </a:cubicBezTo>
                      <a:cubicBezTo>
                        <a:pt x="211" y="169"/>
                        <a:pt x="211" y="159"/>
                        <a:pt x="209" y="140"/>
                      </a:cubicBezTo>
                      <a:cubicBezTo>
                        <a:pt x="209" y="138"/>
                        <a:pt x="207" y="134"/>
                        <a:pt x="207" y="134"/>
                      </a:cubicBezTo>
                      <a:cubicBezTo>
                        <a:pt x="208" y="128"/>
                        <a:pt x="209" y="124"/>
                        <a:pt x="211" y="119"/>
                      </a:cubicBezTo>
                      <a:cubicBezTo>
                        <a:pt x="212" y="111"/>
                        <a:pt x="210" y="114"/>
                        <a:pt x="217" y="11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66" name="Group 72">
                  <a:extLst>
                    <a:ext uri="{FF2B5EF4-FFF2-40B4-BE49-F238E27FC236}">
                      <a16:creationId xmlns:a16="http://schemas.microsoft.com/office/drawing/2014/main" id="{F05170E4-E98F-49C6-98F1-02F7EC0F04F7}"/>
                    </a:ext>
                  </a:extLst>
                </p:cNvPr>
                <p:cNvGrpSpPr>
                  <a:grpSpLocks noChangeAspect="1"/>
                </p:cNvGrpSpPr>
                <p:nvPr>
                  <p:custDataLst>
                    <p:tags r:id="rId99"/>
                  </p:custDataLst>
                </p:nvPr>
              </p:nvGrpSpPr>
              <p:grpSpPr bwMode="auto">
                <a:xfrm>
                  <a:off x="2716" y="1385"/>
                  <a:ext cx="395" cy="1031"/>
                  <a:chOff x="2717" y="1385"/>
                  <a:chExt cx="395" cy="1031"/>
                </a:xfrm>
                <a:grpFill/>
              </p:grpSpPr>
              <p:sp>
                <p:nvSpPr>
                  <p:cNvPr id="419" name="Freeform 73">
                    <a:extLst>
                      <a:ext uri="{FF2B5EF4-FFF2-40B4-BE49-F238E27FC236}">
                        <a16:creationId xmlns:a16="http://schemas.microsoft.com/office/drawing/2014/main" id="{008DA3A4-CD19-47E1-8C8F-88C533C6E1E0}"/>
                      </a:ext>
                    </a:extLst>
                  </p:cNvPr>
                  <p:cNvSpPr>
                    <a:spLocks noChangeAspect="1"/>
                  </p:cNvSpPr>
                  <p:nvPr/>
                </p:nvSpPr>
                <p:spPr bwMode="auto">
                  <a:xfrm>
                    <a:off x="2999" y="2202"/>
                    <a:ext cx="50" cy="89"/>
                  </a:xfrm>
                  <a:custGeom>
                    <a:avLst/>
                    <a:gdLst/>
                    <a:ahLst/>
                    <a:cxnLst>
                      <a:cxn ang="0">
                        <a:pos x="42" y="3"/>
                      </a:cxn>
                      <a:cxn ang="0">
                        <a:pos x="24" y="14"/>
                      </a:cxn>
                      <a:cxn ang="0">
                        <a:pos x="15" y="19"/>
                      </a:cxn>
                      <a:cxn ang="0">
                        <a:pos x="0" y="38"/>
                      </a:cxn>
                      <a:cxn ang="0">
                        <a:pos x="4" y="51"/>
                      </a:cxn>
                      <a:cxn ang="0">
                        <a:pos x="0" y="62"/>
                      </a:cxn>
                      <a:cxn ang="0">
                        <a:pos x="7" y="72"/>
                      </a:cxn>
                      <a:cxn ang="0">
                        <a:pos x="6" y="81"/>
                      </a:cxn>
                      <a:cxn ang="0">
                        <a:pos x="13" y="83"/>
                      </a:cxn>
                      <a:cxn ang="0">
                        <a:pos x="23" y="65"/>
                      </a:cxn>
                      <a:cxn ang="0">
                        <a:pos x="33" y="48"/>
                      </a:cxn>
                      <a:cxn ang="0">
                        <a:pos x="23" y="29"/>
                      </a:cxn>
                      <a:cxn ang="0">
                        <a:pos x="34" y="18"/>
                      </a:cxn>
                      <a:cxn ang="0">
                        <a:pos x="48" y="6"/>
                      </a:cxn>
                      <a:cxn ang="0">
                        <a:pos x="42" y="3"/>
                      </a:cxn>
                    </a:cxnLst>
                    <a:rect l="0" t="0" r="r" b="b"/>
                    <a:pathLst>
                      <a:path w="50" h="89">
                        <a:moveTo>
                          <a:pt x="42" y="3"/>
                        </a:moveTo>
                        <a:cubicBezTo>
                          <a:pt x="27" y="4"/>
                          <a:pt x="15" y="0"/>
                          <a:pt x="24" y="14"/>
                        </a:cubicBezTo>
                        <a:cubicBezTo>
                          <a:pt x="21" y="18"/>
                          <a:pt x="20" y="18"/>
                          <a:pt x="15" y="19"/>
                        </a:cubicBezTo>
                        <a:cubicBezTo>
                          <a:pt x="7" y="24"/>
                          <a:pt x="7" y="31"/>
                          <a:pt x="0" y="38"/>
                        </a:cubicBezTo>
                        <a:cubicBezTo>
                          <a:pt x="1" y="44"/>
                          <a:pt x="2" y="46"/>
                          <a:pt x="4" y="51"/>
                        </a:cubicBezTo>
                        <a:cubicBezTo>
                          <a:pt x="3" y="55"/>
                          <a:pt x="1" y="58"/>
                          <a:pt x="0" y="62"/>
                        </a:cubicBezTo>
                        <a:cubicBezTo>
                          <a:pt x="1" y="68"/>
                          <a:pt x="1" y="70"/>
                          <a:pt x="7" y="72"/>
                        </a:cubicBezTo>
                        <a:cubicBezTo>
                          <a:pt x="10" y="76"/>
                          <a:pt x="8" y="76"/>
                          <a:pt x="6" y="81"/>
                        </a:cubicBezTo>
                        <a:cubicBezTo>
                          <a:pt x="7" y="88"/>
                          <a:pt x="9" y="89"/>
                          <a:pt x="13" y="83"/>
                        </a:cubicBezTo>
                        <a:cubicBezTo>
                          <a:pt x="15" y="71"/>
                          <a:pt x="12" y="67"/>
                          <a:pt x="23" y="65"/>
                        </a:cubicBezTo>
                        <a:cubicBezTo>
                          <a:pt x="31" y="61"/>
                          <a:pt x="27" y="54"/>
                          <a:pt x="33" y="48"/>
                        </a:cubicBezTo>
                        <a:cubicBezTo>
                          <a:pt x="30" y="40"/>
                          <a:pt x="27" y="36"/>
                          <a:pt x="23" y="29"/>
                        </a:cubicBezTo>
                        <a:cubicBezTo>
                          <a:pt x="24" y="24"/>
                          <a:pt x="29" y="21"/>
                          <a:pt x="34" y="18"/>
                        </a:cubicBezTo>
                        <a:cubicBezTo>
                          <a:pt x="37" y="8"/>
                          <a:pt x="36" y="7"/>
                          <a:pt x="48" y="6"/>
                        </a:cubicBezTo>
                        <a:cubicBezTo>
                          <a:pt x="50" y="1"/>
                          <a:pt x="50" y="3"/>
                          <a:pt x="42"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0" name="Freeform 74">
                    <a:extLst>
                      <a:ext uri="{FF2B5EF4-FFF2-40B4-BE49-F238E27FC236}">
                        <a16:creationId xmlns:a16="http://schemas.microsoft.com/office/drawing/2014/main" id="{54BD4F36-F141-4533-8329-CB725FEF2425}"/>
                      </a:ext>
                    </a:extLst>
                  </p:cNvPr>
                  <p:cNvSpPr>
                    <a:spLocks noChangeAspect="1"/>
                  </p:cNvSpPr>
                  <p:nvPr/>
                </p:nvSpPr>
                <p:spPr bwMode="auto">
                  <a:xfrm>
                    <a:off x="2932" y="2263"/>
                    <a:ext cx="30" cy="87"/>
                  </a:xfrm>
                  <a:custGeom>
                    <a:avLst/>
                    <a:gdLst/>
                    <a:ahLst/>
                    <a:cxnLst>
                      <a:cxn ang="0">
                        <a:pos x="27" y="0"/>
                      </a:cxn>
                      <a:cxn ang="0">
                        <a:pos x="19" y="15"/>
                      </a:cxn>
                      <a:cxn ang="0">
                        <a:pos x="13" y="30"/>
                      </a:cxn>
                      <a:cxn ang="0">
                        <a:pos x="7" y="38"/>
                      </a:cxn>
                      <a:cxn ang="0">
                        <a:pos x="1" y="57"/>
                      </a:cxn>
                      <a:cxn ang="0">
                        <a:pos x="9" y="78"/>
                      </a:cxn>
                      <a:cxn ang="0">
                        <a:pos x="12" y="85"/>
                      </a:cxn>
                      <a:cxn ang="0">
                        <a:pos x="24" y="32"/>
                      </a:cxn>
                      <a:cxn ang="0">
                        <a:pos x="25" y="17"/>
                      </a:cxn>
                      <a:cxn ang="0">
                        <a:pos x="29" y="8"/>
                      </a:cxn>
                      <a:cxn ang="0">
                        <a:pos x="27" y="0"/>
                      </a:cxn>
                    </a:cxnLst>
                    <a:rect l="0" t="0" r="r" b="b"/>
                    <a:pathLst>
                      <a:path w="29" h="87">
                        <a:moveTo>
                          <a:pt x="27" y="0"/>
                        </a:moveTo>
                        <a:cubicBezTo>
                          <a:pt x="24" y="5"/>
                          <a:pt x="23" y="11"/>
                          <a:pt x="19" y="15"/>
                        </a:cubicBezTo>
                        <a:cubicBezTo>
                          <a:pt x="18" y="21"/>
                          <a:pt x="17" y="26"/>
                          <a:pt x="13" y="30"/>
                        </a:cubicBezTo>
                        <a:cubicBezTo>
                          <a:pt x="11" y="37"/>
                          <a:pt x="13" y="35"/>
                          <a:pt x="7" y="38"/>
                        </a:cubicBezTo>
                        <a:cubicBezTo>
                          <a:pt x="5" y="44"/>
                          <a:pt x="5" y="51"/>
                          <a:pt x="1" y="57"/>
                        </a:cubicBezTo>
                        <a:cubicBezTo>
                          <a:pt x="0" y="64"/>
                          <a:pt x="2" y="76"/>
                          <a:pt x="9" y="78"/>
                        </a:cubicBezTo>
                        <a:cubicBezTo>
                          <a:pt x="10" y="80"/>
                          <a:pt x="11" y="87"/>
                          <a:pt x="12" y="85"/>
                        </a:cubicBezTo>
                        <a:cubicBezTo>
                          <a:pt x="18" y="68"/>
                          <a:pt x="18" y="49"/>
                          <a:pt x="24" y="32"/>
                        </a:cubicBezTo>
                        <a:cubicBezTo>
                          <a:pt x="24" y="27"/>
                          <a:pt x="24" y="22"/>
                          <a:pt x="25" y="17"/>
                        </a:cubicBezTo>
                        <a:cubicBezTo>
                          <a:pt x="26" y="14"/>
                          <a:pt x="29" y="8"/>
                          <a:pt x="29" y="8"/>
                        </a:cubicBezTo>
                        <a:cubicBezTo>
                          <a:pt x="28" y="2"/>
                          <a:pt x="29" y="5"/>
                          <a:pt x="27"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21" name="Freeform 75">
                    <a:extLst>
                      <a:ext uri="{FF2B5EF4-FFF2-40B4-BE49-F238E27FC236}">
                        <a16:creationId xmlns:a16="http://schemas.microsoft.com/office/drawing/2014/main" id="{B810D9F8-C297-4F1E-A548-714FF66EBBD2}"/>
                      </a:ext>
                    </a:extLst>
                  </p:cNvPr>
                  <p:cNvSpPr>
                    <a:spLocks noChangeAspect="1"/>
                  </p:cNvSpPr>
                  <p:nvPr/>
                </p:nvSpPr>
                <p:spPr bwMode="auto">
                  <a:xfrm>
                    <a:off x="2717" y="1385"/>
                    <a:ext cx="395" cy="1030"/>
                  </a:xfrm>
                  <a:custGeom>
                    <a:avLst/>
                    <a:gdLst/>
                    <a:ahLst/>
                    <a:cxnLst>
                      <a:cxn ang="0">
                        <a:pos x="240" y="3"/>
                      </a:cxn>
                      <a:cxn ang="0">
                        <a:pos x="240" y="33"/>
                      </a:cxn>
                      <a:cxn ang="0">
                        <a:pos x="188" y="73"/>
                      </a:cxn>
                      <a:cxn ang="0">
                        <a:pos x="144" y="130"/>
                      </a:cxn>
                      <a:cxn ang="0">
                        <a:pos x="135" y="193"/>
                      </a:cxn>
                      <a:cxn ang="0">
                        <a:pos x="103" y="302"/>
                      </a:cxn>
                      <a:cxn ang="0">
                        <a:pos x="92" y="331"/>
                      </a:cxn>
                      <a:cxn ang="0">
                        <a:pos x="87" y="358"/>
                      </a:cxn>
                      <a:cxn ang="0">
                        <a:pos x="74" y="393"/>
                      </a:cxn>
                      <a:cxn ang="0">
                        <a:pos x="29" y="457"/>
                      </a:cxn>
                      <a:cxn ang="0">
                        <a:pos x="38" y="563"/>
                      </a:cxn>
                      <a:cxn ang="0">
                        <a:pos x="45" y="633"/>
                      </a:cxn>
                      <a:cxn ang="0">
                        <a:pos x="40" y="702"/>
                      </a:cxn>
                      <a:cxn ang="0">
                        <a:pos x="21" y="773"/>
                      </a:cxn>
                      <a:cxn ang="0">
                        <a:pos x="3" y="771"/>
                      </a:cxn>
                      <a:cxn ang="0">
                        <a:pos x="35" y="865"/>
                      </a:cxn>
                      <a:cxn ang="0">
                        <a:pos x="69" y="926"/>
                      </a:cxn>
                      <a:cxn ang="0">
                        <a:pos x="94" y="1031"/>
                      </a:cxn>
                      <a:cxn ang="0">
                        <a:pos x="136" y="993"/>
                      </a:cxn>
                      <a:cxn ang="0">
                        <a:pos x="196" y="963"/>
                      </a:cxn>
                      <a:cxn ang="0">
                        <a:pos x="207" y="939"/>
                      </a:cxn>
                      <a:cxn ang="0">
                        <a:pos x="220" y="897"/>
                      </a:cxn>
                      <a:cxn ang="0">
                        <a:pos x="201" y="790"/>
                      </a:cxn>
                      <a:cxn ang="0">
                        <a:pos x="252" y="750"/>
                      </a:cxn>
                      <a:cxn ang="0">
                        <a:pos x="284" y="745"/>
                      </a:cxn>
                      <a:cxn ang="0">
                        <a:pos x="298" y="693"/>
                      </a:cxn>
                      <a:cxn ang="0">
                        <a:pos x="255" y="645"/>
                      </a:cxn>
                      <a:cxn ang="0">
                        <a:pos x="226" y="637"/>
                      </a:cxn>
                      <a:cxn ang="0">
                        <a:pos x="226" y="507"/>
                      </a:cxn>
                      <a:cxn ang="0">
                        <a:pos x="305" y="399"/>
                      </a:cxn>
                      <a:cxn ang="0">
                        <a:pos x="332" y="365"/>
                      </a:cxn>
                      <a:cxn ang="0">
                        <a:pos x="312" y="309"/>
                      </a:cxn>
                      <a:cxn ang="0">
                        <a:pos x="372" y="229"/>
                      </a:cxn>
                      <a:cxn ang="0">
                        <a:pos x="384" y="213"/>
                      </a:cxn>
                      <a:cxn ang="0">
                        <a:pos x="365" y="133"/>
                      </a:cxn>
                      <a:cxn ang="0">
                        <a:pos x="340" y="62"/>
                      </a:cxn>
                      <a:cxn ang="0">
                        <a:pos x="253" y="0"/>
                      </a:cxn>
                    </a:cxnLst>
                    <a:rect l="0" t="0" r="r" b="b"/>
                    <a:pathLst>
                      <a:path w="395" h="1031">
                        <a:moveTo>
                          <a:pt x="253" y="0"/>
                        </a:moveTo>
                        <a:cubicBezTo>
                          <a:pt x="251" y="0"/>
                          <a:pt x="240" y="2"/>
                          <a:pt x="240" y="3"/>
                        </a:cubicBezTo>
                        <a:cubicBezTo>
                          <a:pt x="239" y="7"/>
                          <a:pt x="244" y="20"/>
                          <a:pt x="244" y="25"/>
                        </a:cubicBezTo>
                        <a:cubicBezTo>
                          <a:pt x="243" y="28"/>
                          <a:pt x="240" y="33"/>
                          <a:pt x="240" y="33"/>
                        </a:cubicBezTo>
                        <a:cubicBezTo>
                          <a:pt x="239" y="38"/>
                          <a:pt x="245" y="47"/>
                          <a:pt x="236" y="54"/>
                        </a:cubicBezTo>
                        <a:cubicBezTo>
                          <a:pt x="159" y="33"/>
                          <a:pt x="202" y="64"/>
                          <a:pt x="188" y="73"/>
                        </a:cubicBezTo>
                        <a:cubicBezTo>
                          <a:pt x="172" y="83"/>
                          <a:pt x="202" y="87"/>
                          <a:pt x="179" y="88"/>
                        </a:cubicBezTo>
                        <a:cubicBezTo>
                          <a:pt x="135" y="86"/>
                          <a:pt x="146" y="119"/>
                          <a:pt x="144" y="130"/>
                        </a:cubicBezTo>
                        <a:cubicBezTo>
                          <a:pt x="148" y="137"/>
                          <a:pt x="146" y="147"/>
                          <a:pt x="148" y="155"/>
                        </a:cubicBezTo>
                        <a:cubicBezTo>
                          <a:pt x="145" y="174"/>
                          <a:pt x="145" y="177"/>
                          <a:pt x="135" y="193"/>
                        </a:cubicBezTo>
                        <a:cubicBezTo>
                          <a:pt x="128" y="208"/>
                          <a:pt x="111" y="225"/>
                          <a:pt x="106" y="243"/>
                        </a:cubicBezTo>
                        <a:cubicBezTo>
                          <a:pt x="102" y="265"/>
                          <a:pt x="102" y="276"/>
                          <a:pt x="103" y="302"/>
                        </a:cubicBezTo>
                        <a:cubicBezTo>
                          <a:pt x="101" y="308"/>
                          <a:pt x="101" y="311"/>
                          <a:pt x="96" y="315"/>
                        </a:cubicBezTo>
                        <a:cubicBezTo>
                          <a:pt x="95" y="320"/>
                          <a:pt x="94" y="326"/>
                          <a:pt x="92" y="331"/>
                        </a:cubicBezTo>
                        <a:cubicBezTo>
                          <a:pt x="91" y="334"/>
                          <a:pt x="88" y="341"/>
                          <a:pt x="88" y="341"/>
                        </a:cubicBezTo>
                        <a:cubicBezTo>
                          <a:pt x="87" y="349"/>
                          <a:pt x="83" y="350"/>
                          <a:pt x="87" y="358"/>
                        </a:cubicBezTo>
                        <a:cubicBezTo>
                          <a:pt x="90" y="371"/>
                          <a:pt x="99" y="375"/>
                          <a:pt x="93" y="397"/>
                        </a:cubicBezTo>
                        <a:cubicBezTo>
                          <a:pt x="86" y="396"/>
                          <a:pt x="81" y="395"/>
                          <a:pt x="74" y="393"/>
                        </a:cubicBezTo>
                        <a:cubicBezTo>
                          <a:pt x="54" y="388"/>
                          <a:pt x="50" y="411"/>
                          <a:pt x="40" y="421"/>
                        </a:cubicBezTo>
                        <a:cubicBezTo>
                          <a:pt x="38" y="432"/>
                          <a:pt x="34" y="447"/>
                          <a:pt x="29" y="457"/>
                        </a:cubicBezTo>
                        <a:cubicBezTo>
                          <a:pt x="38" y="472"/>
                          <a:pt x="29" y="481"/>
                          <a:pt x="34" y="493"/>
                        </a:cubicBezTo>
                        <a:cubicBezTo>
                          <a:pt x="36" y="512"/>
                          <a:pt x="42" y="526"/>
                          <a:pt x="38" y="563"/>
                        </a:cubicBezTo>
                        <a:cubicBezTo>
                          <a:pt x="35" y="590"/>
                          <a:pt x="51" y="584"/>
                          <a:pt x="64" y="596"/>
                        </a:cubicBezTo>
                        <a:cubicBezTo>
                          <a:pt x="65" y="607"/>
                          <a:pt x="46" y="623"/>
                          <a:pt x="45" y="633"/>
                        </a:cubicBezTo>
                        <a:cubicBezTo>
                          <a:pt x="44" y="645"/>
                          <a:pt x="59" y="657"/>
                          <a:pt x="58" y="669"/>
                        </a:cubicBezTo>
                        <a:cubicBezTo>
                          <a:pt x="53" y="679"/>
                          <a:pt x="48" y="693"/>
                          <a:pt x="40" y="702"/>
                        </a:cubicBezTo>
                        <a:cubicBezTo>
                          <a:pt x="32" y="709"/>
                          <a:pt x="29" y="725"/>
                          <a:pt x="28" y="737"/>
                        </a:cubicBezTo>
                        <a:cubicBezTo>
                          <a:pt x="29" y="753"/>
                          <a:pt x="27" y="758"/>
                          <a:pt x="21" y="773"/>
                        </a:cubicBezTo>
                        <a:cubicBezTo>
                          <a:pt x="18" y="778"/>
                          <a:pt x="8" y="757"/>
                          <a:pt x="5" y="757"/>
                        </a:cubicBezTo>
                        <a:cubicBezTo>
                          <a:pt x="1" y="763"/>
                          <a:pt x="0" y="764"/>
                          <a:pt x="3" y="771"/>
                        </a:cubicBezTo>
                        <a:cubicBezTo>
                          <a:pt x="5" y="784"/>
                          <a:pt x="15" y="823"/>
                          <a:pt x="20" y="838"/>
                        </a:cubicBezTo>
                        <a:cubicBezTo>
                          <a:pt x="22" y="849"/>
                          <a:pt x="32" y="855"/>
                          <a:pt x="35" y="865"/>
                        </a:cubicBezTo>
                        <a:cubicBezTo>
                          <a:pt x="39" y="877"/>
                          <a:pt x="43" y="897"/>
                          <a:pt x="50" y="907"/>
                        </a:cubicBezTo>
                        <a:cubicBezTo>
                          <a:pt x="59" y="911"/>
                          <a:pt x="63" y="918"/>
                          <a:pt x="69" y="926"/>
                        </a:cubicBezTo>
                        <a:cubicBezTo>
                          <a:pt x="72" y="940"/>
                          <a:pt x="75" y="958"/>
                          <a:pt x="64" y="969"/>
                        </a:cubicBezTo>
                        <a:cubicBezTo>
                          <a:pt x="68" y="986"/>
                          <a:pt x="81" y="1021"/>
                          <a:pt x="94" y="1031"/>
                        </a:cubicBezTo>
                        <a:cubicBezTo>
                          <a:pt x="110" y="1029"/>
                          <a:pt x="124" y="1029"/>
                          <a:pt x="140" y="1027"/>
                        </a:cubicBezTo>
                        <a:cubicBezTo>
                          <a:pt x="148" y="1016"/>
                          <a:pt x="140" y="1004"/>
                          <a:pt x="136" y="993"/>
                        </a:cubicBezTo>
                        <a:cubicBezTo>
                          <a:pt x="141" y="973"/>
                          <a:pt x="160" y="970"/>
                          <a:pt x="177" y="969"/>
                        </a:cubicBezTo>
                        <a:cubicBezTo>
                          <a:pt x="184" y="966"/>
                          <a:pt x="189" y="966"/>
                          <a:pt x="196" y="963"/>
                        </a:cubicBezTo>
                        <a:cubicBezTo>
                          <a:pt x="197" y="956"/>
                          <a:pt x="201" y="951"/>
                          <a:pt x="204" y="945"/>
                        </a:cubicBezTo>
                        <a:cubicBezTo>
                          <a:pt x="205" y="943"/>
                          <a:pt x="207" y="939"/>
                          <a:pt x="207" y="939"/>
                        </a:cubicBezTo>
                        <a:cubicBezTo>
                          <a:pt x="209" y="929"/>
                          <a:pt x="212" y="918"/>
                          <a:pt x="215" y="909"/>
                        </a:cubicBezTo>
                        <a:cubicBezTo>
                          <a:pt x="216" y="905"/>
                          <a:pt x="220" y="897"/>
                          <a:pt x="220" y="897"/>
                        </a:cubicBezTo>
                        <a:cubicBezTo>
                          <a:pt x="223" y="877"/>
                          <a:pt x="220" y="851"/>
                          <a:pt x="226" y="832"/>
                        </a:cubicBezTo>
                        <a:cubicBezTo>
                          <a:pt x="224" y="801"/>
                          <a:pt x="227" y="803"/>
                          <a:pt x="201" y="790"/>
                        </a:cubicBezTo>
                        <a:cubicBezTo>
                          <a:pt x="206" y="783"/>
                          <a:pt x="227" y="780"/>
                          <a:pt x="236" y="779"/>
                        </a:cubicBezTo>
                        <a:cubicBezTo>
                          <a:pt x="248" y="772"/>
                          <a:pt x="241" y="756"/>
                          <a:pt x="252" y="750"/>
                        </a:cubicBezTo>
                        <a:cubicBezTo>
                          <a:pt x="256" y="753"/>
                          <a:pt x="257" y="760"/>
                          <a:pt x="260" y="764"/>
                        </a:cubicBezTo>
                        <a:cubicBezTo>
                          <a:pt x="271" y="760"/>
                          <a:pt x="276" y="753"/>
                          <a:pt x="284" y="745"/>
                        </a:cubicBezTo>
                        <a:cubicBezTo>
                          <a:pt x="280" y="729"/>
                          <a:pt x="264" y="732"/>
                          <a:pt x="245" y="731"/>
                        </a:cubicBezTo>
                        <a:cubicBezTo>
                          <a:pt x="247" y="722"/>
                          <a:pt x="295" y="707"/>
                          <a:pt x="298" y="693"/>
                        </a:cubicBezTo>
                        <a:cubicBezTo>
                          <a:pt x="300" y="679"/>
                          <a:pt x="283" y="659"/>
                          <a:pt x="272" y="651"/>
                        </a:cubicBezTo>
                        <a:cubicBezTo>
                          <a:pt x="271" y="644"/>
                          <a:pt x="262" y="646"/>
                          <a:pt x="255" y="645"/>
                        </a:cubicBezTo>
                        <a:cubicBezTo>
                          <a:pt x="247" y="638"/>
                          <a:pt x="253" y="642"/>
                          <a:pt x="240" y="640"/>
                        </a:cubicBezTo>
                        <a:cubicBezTo>
                          <a:pt x="235" y="639"/>
                          <a:pt x="226" y="637"/>
                          <a:pt x="226" y="637"/>
                        </a:cubicBezTo>
                        <a:cubicBezTo>
                          <a:pt x="218" y="626"/>
                          <a:pt x="221" y="632"/>
                          <a:pt x="221" y="605"/>
                        </a:cubicBezTo>
                        <a:cubicBezTo>
                          <a:pt x="221" y="585"/>
                          <a:pt x="219" y="536"/>
                          <a:pt x="226" y="507"/>
                        </a:cubicBezTo>
                        <a:cubicBezTo>
                          <a:pt x="230" y="491"/>
                          <a:pt x="240" y="477"/>
                          <a:pt x="249" y="464"/>
                        </a:cubicBezTo>
                        <a:cubicBezTo>
                          <a:pt x="266" y="441"/>
                          <a:pt x="282" y="417"/>
                          <a:pt x="305" y="399"/>
                        </a:cubicBezTo>
                        <a:cubicBezTo>
                          <a:pt x="312" y="393"/>
                          <a:pt x="317" y="387"/>
                          <a:pt x="324" y="381"/>
                        </a:cubicBezTo>
                        <a:cubicBezTo>
                          <a:pt x="331" y="369"/>
                          <a:pt x="329" y="375"/>
                          <a:pt x="332" y="365"/>
                        </a:cubicBezTo>
                        <a:cubicBezTo>
                          <a:pt x="330" y="342"/>
                          <a:pt x="344" y="349"/>
                          <a:pt x="336" y="334"/>
                        </a:cubicBezTo>
                        <a:cubicBezTo>
                          <a:pt x="335" y="327"/>
                          <a:pt x="318" y="313"/>
                          <a:pt x="312" y="309"/>
                        </a:cubicBezTo>
                        <a:cubicBezTo>
                          <a:pt x="314" y="296"/>
                          <a:pt x="334" y="264"/>
                          <a:pt x="344" y="251"/>
                        </a:cubicBezTo>
                        <a:cubicBezTo>
                          <a:pt x="350" y="241"/>
                          <a:pt x="360" y="231"/>
                          <a:pt x="372" y="229"/>
                        </a:cubicBezTo>
                        <a:cubicBezTo>
                          <a:pt x="380" y="225"/>
                          <a:pt x="386" y="229"/>
                          <a:pt x="395" y="227"/>
                        </a:cubicBezTo>
                        <a:cubicBezTo>
                          <a:pt x="388" y="225"/>
                          <a:pt x="387" y="220"/>
                          <a:pt x="384" y="213"/>
                        </a:cubicBezTo>
                        <a:cubicBezTo>
                          <a:pt x="383" y="206"/>
                          <a:pt x="377" y="199"/>
                          <a:pt x="373" y="193"/>
                        </a:cubicBezTo>
                        <a:cubicBezTo>
                          <a:pt x="370" y="173"/>
                          <a:pt x="378" y="150"/>
                          <a:pt x="365" y="133"/>
                        </a:cubicBezTo>
                        <a:cubicBezTo>
                          <a:pt x="362" y="120"/>
                          <a:pt x="351" y="107"/>
                          <a:pt x="346" y="94"/>
                        </a:cubicBezTo>
                        <a:cubicBezTo>
                          <a:pt x="345" y="80"/>
                          <a:pt x="352" y="69"/>
                          <a:pt x="340" y="62"/>
                        </a:cubicBezTo>
                        <a:cubicBezTo>
                          <a:pt x="327" y="46"/>
                          <a:pt x="304" y="36"/>
                          <a:pt x="287" y="24"/>
                        </a:cubicBezTo>
                        <a:cubicBezTo>
                          <a:pt x="276" y="16"/>
                          <a:pt x="267" y="5"/>
                          <a:pt x="253"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7" name="Group 76">
                  <a:extLst>
                    <a:ext uri="{FF2B5EF4-FFF2-40B4-BE49-F238E27FC236}">
                      <a16:creationId xmlns:a16="http://schemas.microsoft.com/office/drawing/2014/main" id="{C76165EE-0337-49C3-850A-26D5FE2D4349}"/>
                    </a:ext>
                  </a:extLst>
                </p:cNvPr>
                <p:cNvGrpSpPr>
                  <a:grpSpLocks/>
                </p:cNvGrpSpPr>
                <p:nvPr>
                  <p:custDataLst>
                    <p:tags r:id="rId100"/>
                  </p:custDataLst>
                </p:nvPr>
              </p:nvGrpSpPr>
              <p:grpSpPr bwMode="auto">
                <a:xfrm>
                  <a:off x="2494" y="1194"/>
                  <a:ext cx="729" cy="1031"/>
                  <a:chOff x="1955" y="-432"/>
                  <a:chExt cx="2919" cy="4123"/>
                </a:xfrm>
                <a:grpFill/>
              </p:grpSpPr>
              <p:sp>
                <p:nvSpPr>
                  <p:cNvPr id="417" name="Freeform 77">
                    <a:extLst>
                      <a:ext uri="{FF2B5EF4-FFF2-40B4-BE49-F238E27FC236}">
                        <a16:creationId xmlns:a16="http://schemas.microsoft.com/office/drawing/2014/main" id="{8CDB0CAF-518D-4A11-BBDE-14137A256F51}"/>
                      </a:ext>
                    </a:extLst>
                  </p:cNvPr>
                  <p:cNvSpPr>
                    <a:spLocks noChangeAspect="1"/>
                  </p:cNvSpPr>
                  <p:nvPr/>
                </p:nvSpPr>
                <p:spPr bwMode="auto">
                  <a:xfrm>
                    <a:off x="3019" y="315"/>
                    <a:ext cx="393" cy="467"/>
                  </a:xfrm>
                  <a:custGeom>
                    <a:avLst/>
                    <a:gdLst/>
                    <a:ahLst/>
                    <a:cxnLst>
                      <a:cxn ang="0">
                        <a:pos x="14" y="94"/>
                      </a:cxn>
                      <a:cxn ang="0">
                        <a:pos x="30" y="74"/>
                      </a:cxn>
                      <a:cxn ang="0">
                        <a:pos x="39" y="74"/>
                      </a:cxn>
                      <a:cxn ang="0">
                        <a:pos x="52" y="70"/>
                      </a:cxn>
                      <a:cxn ang="0">
                        <a:pos x="56" y="60"/>
                      </a:cxn>
                      <a:cxn ang="0">
                        <a:pos x="40" y="54"/>
                      </a:cxn>
                      <a:cxn ang="0">
                        <a:pos x="60" y="33"/>
                      </a:cxn>
                      <a:cxn ang="0">
                        <a:pos x="74" y="33"/>
                      </a:cxn>
                      <a:cxn ang="0">
                        <a:pos x="79" y="0"/>
                      </a:cxn>
                      <a:cxn ang="0">
                        <a:pos x="86" y="7"/>
                      </a:cxn>
                      <a:cxn ang="0">
                        <a:pos x="79" y="21"/>
                      </a:cxn>
                      <a:cxn ang="0">
                        <a:pos x="80" y="31"/>
                      </a:cxn>
                      <a:cxn ang="0">
                        <a:pos x="84" y="37"/>
                      </a:cxn>
                      <a:cxn ang="0">
                        <a:pos x="97" y="30"/>
                      </a:cxn>
                      <a:cxn ang="0">
                        <a:pos x="85" y="51"/>
                      </a:cxn>
                      <a:cxn ang="0">
                        <a:pos x="79" y="63"/>
                      </a:cxn>
                      <a:cxn ang="0">
                        <a:pos x="56" y="82"/>
                      </a:cxn>
                      <a:cxn ang="0">
                        <a:pos x="37" y="85"/>
                      </a:cxn>
                      <a:cxn ang="0">
                        <a:pos x="31" y="94"/>
                      </a:cxn>
                      <a:cxn ang="0">
                        <a:pos x="16" y="105"/>
                      </a:cxn>
                      <a:cxn ang="0">
                        <a:pos x="6" y="114"/>
                      </a:cxn>
                      <a:cxn ang="0">
                        <a:pos x="0" y="117"/>
                      </a:cxn>
                      <a:cxn ang="0">
                        <a:pos x="14" y="94"/>
                      </a:cxn>
                    </a:cxnLst>
                    <a:rect l="0" t="0" r="r" b="b"/>
                    <a:pathLst>
                      <a:path w="98" h="117">
                        <a:moveTo>
                          <a:pt x="14" y="94"/>
                        </a:moveTo>
                        <a:cubicBezTo>
                          <a:pt x="22" y="88"/>
                          <a:pt x="22" y="81"/>
                          <a:pt x="30" y="74"/>
                        </a:cubicBezTo>
                        <a:cubicBezTo>
                          <a:pt x="32" y="68"/>
                          <a:pt x="33" y="76"/>
                          <a:pt x="39" y="74"/>
                        </a:cubicBezTo>
                        <a:cubicBezTo>
                          <a:pt x="45" y="75"/>
                          <a:pt x="46" y="68"/>
                          <a:pt x="52" y="70"/>
                        </a:cubicBezTo>
                        <a:cubicBezTo>
                          <a:pt x="59" y="69"/>
                          <a:pt x="64" y="66"/>
                          <a:pt x="56" y="60"/>
                        </a:cubicBezTo>
                        <a:cubicBezTo>
                          <a:pt x="51" y="57"/>
                          <a:pt x="40" y="54"/>
                          <a:pt x="40" y="54"/>
                        </a:cubicBezTo>
                        <a:cubicBezTo>
                          <a:pt x="37" y="44"/>
                          <a:pt x="54" y="34"/>
                          <a:pt x="60" y="33"/>
                        </a:cubicBezTo>
                        <a:cubicBezTo>
                          <a:pt x="63" y="29"/>
                          <a:pt x="72" y="38"/>
                          <a:pt x="74" y="33"/>
                        </a:cubicBezTo>
                        <a:cubicBezTo>
                          <a:pt x="73" y="24"/>
                          <a:pt x="67" y="3"/>
                          <a:pt x="79" y="0"/>
                        </a:cubicBezTo>
                        <a:cubicBezTo>
                          <a:pt x="84" y="2"/>
                          <a:pt x="85" y="2"/>
                          <a:pt x="86" y="7"/>
                        </a:cubicBezTo>
                        <a:cubicBezTo>
                          <a:pt x="85" y="15"/>
                          <a:pt x="83" y="15"/>
                          <a:pt x="79" y="21"/>
                        </a:cubicBezTo>
                        <a:cubicBezTo>
                          <a:pt x="78" y="25"/>
                          <a:pt x="77" y="26"/>
                          <a:pt x="80" y="31"/>
                        </a:cubicBezTo>
                        <a:cubicBezTo>
                          <a:pt x="81" y="33"/>
                          <a:pt x="84" y="37"/>
                          <a:pt x="84" y="37"/>
                        </a:cubicBezTo>
                        <a:cubicBezTo>
                          <a:pt x="88" y="35"/>
                          <a:pt x="92" y="32"/>
                          <a:pt x="97" y="30"/>
                        </a:cubicBezTo>
                        <a:cubicBezTo>
                          <a:pt x="98" y="32"/>
                          <a:pt x="88" y="46"/>
                          <a:pt x="85" y="51"/>
                        </a:cubicBezTo>
                        <a:cubicBezTo>
                          <a:pt x="82" y="56"/>
                          <a:pt x="84" y="58"/>
                          <a:pt x="79" y="63"/>
                        </a:cubicBezTo>
                        <a:cubicBezTo>
                          <a:pt x="72" y="79"/>
                          <a:pt x="78" y="81"/>
                          <a:pt x="56" y="82"/>
                        </a:cubicBezTo>
                        <a:cubicBezTo>
                          <a:pt x="50" y="84"/>
                          <a:pt x="43" y="83"/>
                          <a:pt x="37" y="85"/>
                        </a:cubicBezTo>
                        <a:cubicBezTo>
                          <a:pt x="36" y="85"/>
                          <a:pt x="32" y="93"/>
                          <a:pt x="31" y="94"/>
                        </a:cubicBezTo>
                        <a:cubicBezTo>
                          <a:pt x="26" y="100"/>
                          <a:pt x="22" y="101"/>
                          <a:pt x="16" y="105"/>
                        </a:cubicBezTo>
                        <a:cubicBezTo>
                          <a:pt x="12" y="111"/>
                          <a:pt x="15" y="107"/>
                          <a:pt x="6" y="114"/>
                        </a:cubicBezTo>
                        <a:cubicBezTo>
                          <a:pt x="4" y="115"/>
                          <a:pt x="0" y="117"/>
                          <a:pt x="0" y="117"/>
                        </a:cubicBezTo>
                        <a:lnTo>
                          <a:pt x="14" y="9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8" name="Freeform 78">
                    <a:extLst>
                      <a:ext uri="{FF2B5EF4-FFF2-40B4-BE49-F238E27FC236}">
                        <a16:creationId xmlns:a16="http://schemas.microsoft.com/office/drawing/2014/main" id="{2C1539E5-1770-48CD-8E00-8DCDEF13E515}"/>
                      </a:ext>
                    </a:extLst>
                  </p:cNvPr>
                  <p:cNvSpPr>
                    <a:spLocks noChangeAspect="1"/>
                  </p:cNvSpPr>
                  <p:nvPr/>
                </p:nvSpPr>
                <p:spPr bwMode="auto">
                  <a:xfrm>
                    <a:off x="1953" y="-432"/>
                    <a:ext cx="2922" cy="4125"/>
                  </a:xfrm>
                  <a:custGeom>
                    <a:avLst/>
                    <a:gdLst/>
                    <a:ahLst/>
                    <a:cxnLst>
                      <a:cxn ang="0">
                        <a:pos x="1000" y="3731"/>
                      </a:cxn>
                      <a:cxn ang="0">
                        <a:pos x="1064" y="3291"/>
                      </a:cxn>
                      <a:cxn ang="0">
                        <a:pos x="1044" y="2867"/>
                      </a:cxn>
                      <a:cxn ang="0">
                        <a:pos x="1050" y="2452"/>
                      </a:cxn>
                      <a:cxn ang="0">
                        <a:pos x="1258" y="2352"/>
                      </a:cxn>
                      <a:cxn ang="0">
                        <a:pos x="1261" y="2075"/>
                      </a:cxn>
                      <a:cxn ang="0">
                        <a:pos x="1309" y="1734"/>
                      </a:cxn>
                      <a:cxn ang="0">
                        <a:pos x="1463" y="1288"/>
                      </a:cxn>
                      <a:cxn ang="0">
                        <a:pos x="1834" y="980"/>
                      </a:cxn>
                      <a:cxn ang="0">
                        <a:pos x="1967" y="684"/>
                      </a:cxn>
                      <a:cxn ang="0">
                        <a:pos x="2443" y="676"/>
                      </a:cxn>
                      <a:cxn ang="0">
                        <a:pos x="2514" y="381"/>
                      </a:cxn>
                      <a:cxn ang="0">
                        <a:pos x="2761" y="406"/>
                      </a:cxn>
                      <a:cxn ang="0">
                        <a:pos x="2857" y="444"/>
                      </a:cxn>
                      <a:cxn ang="0">
                        <a:pos x="2695" y="268"/>
                      </a:cxn>
                      <a:cxn ang="0">
                        <a:pos x="2647" y="40"/>
                      </a:cxn>
                      <a:cxn ang="0">
                        <a:pos x="2435" y="244"/>
                      </a:cxn>
                      <a:cxn ang="0">
                        <a:pos x="2319" y="340"/>
                      </a:cxn>
                      <a:cxn ang="0">
                        <a:pos x="2183" y="168"/>
                      </a:cxn>
                      <a:cxn ang="0">
                        <a:pos x="2007" y="360"/>
                      </a:cxn>
                      <a:cxn ang="0">
                        <a:pos x="1823" y="632"/>
                      </a:cxn>
                      <a:cxn ang="0">
                        <a:pos x="1695" y="520"/>
                      </a:cxn>
                      <a:cxn ang="0">
                        <a:pos x="1675" y="648"/>
                      </a:cxn>
                      <a:cxn ang="0">
                        <a:pos x="1523" y="820"/>
                      </a:cxn>
                      <a:cxn ang="0">
                        <a:pos x="1559" y="996"/>
                      </a:cxn>
                      <a:cxn ang="0">
                        <a:pos x="1324" y="1244"/>
                      </a:cxn>
                      <a:cxn ang="0">
                        <a:pos x="1368" y="1380"/>
                      </a:cxn>
                      <a:cxn ang="0">
                        <a:pos x="1220" y="1444"/>
                      </a:cxn>
                      <a:cxn ang="0">
                        <a:pos x="1116" y="1656"/>
                      </a:cxn>
                      <a:cxn ang="0">
                        <a:pos x="1092" y="1784"/>
                      </a:cxn>
                      <a:cxn ang="0">
                        <a:pos x="1044" y="1968"/>
                      </a:cxn>
                      <a:cxn ang="0">
                        <a:pos x="976" y="2087"/>
                      </a:cxn>
                      <a:cxn ang="0">
                        <a:pos x="720" y="2375"/>
                      </a:cxn>
                      <a:cxn ang="0">
                        <a:pos x="828" y="2539"/>
                      </a:cxn>
                      <a:cxn ang="0">
                        <a:pos x="608" y="2539"/>
                      </a:cxn>
                      <a:cxn ang="0">
                        <a:pos x="496" y="2671"/>
                      </a:cxn>
                      <a:cxn ang="0">
                        <a:pos x="332" y="2791"/>
                      </a:cxn>
                      <a:cxn ang="0">
                        <a:pos x="188" y="2855"/>
                      </a:cxn>
                      <a:cxn ang="0">
                        <a:pos x="296" y="3011"/>
                      </a:cxn>
                      <a:cxn ang="0">
                        <a:pos x="216" y="3163"/>
                      </a:cxn>
                      <a:cxn ang="0">
                        <a:pos x="8" y="3295"/>
                      </a:cxn>
                      <a:cxn ang="0">
                        <a:pos x="268" y="3411"/>
                      </a:cxn>
                      <a:cxn ang="0">
                        <a:pos x="160" y="3471"/>
                      </a:cxn>
                      <a:cxn ang="0">
                        <a:pos x="112" y="3607"/>
                      </a:cxn>
                      <a:cxn ang="0">
                        <a:pos x="116" y="3679"/>
                      </a:cxn>
                      <a:cxn ang="0">
                        <a:pos x="140" y="3795"/>
                      </a:cxn>
                      <a:cxn ang="0">
                        <a:pos x="312" y="4103"/>
                      </a:cxn>
                      <a:cxn ang="0">
                        <a:pos x="660" y="3863"/>
                      </a:cxn>
                      <a:cxn ang="0">
                        <a:pos x="896" y="3739"/>
                      </a:cxn>
                    </a:cxnLst>
                    <a:rect l="0" t="0" r="r" b="b"/>
                    <a:pathLst>
                      <a:path w="2919" h="4123">
                        <a:moveTo>
                          <a:pt x="908" y="3795"/>
                        </a:moveTo>
                        <a:cubicBezTo>
                          <a:pt x="936" y="3799"/>
                          <a:pt x="940" y="3846"/>
                          <a:pt x="969" y="3860"/>
                        </a:cubicBezTo>
                        <a:cubicBezTo>
                          <a:pt x="984" y="3828"/>
                          <a:pt x="1000" y="3779"/>
                          <a:pt x="1000" y="3731"/>
                        </a:cubicBezTo>
                        <a:cubicBezTo>
                          <a:pt x="1004" y="3695"/>
                          <a:pt x="1012" y="3591"/>
                          <a:pt x="1044" y="3575"/>
                        </a:cubicBezTo>
                        <a:cubicBezTo>
                          <a:pt x="1080" y="3527"/>
                          <a:pt x="1088" y="3503"/>
                          <a:pt x="1116" y="3447"/>
                        </a:cubicBezTo>
                        <a:cubicBezTo>
                          <a:pt x="1131" y="3395"/>
                          <a:pt x="1060" y="3339"/>
                          <a:pt x="1064" y="3291"/>
                        </a:cubicBezTo>
                        <a:cubicBezTo>
                          <a:pt x="1072" y="3259"/>
                          <a:pt x="1148" y="3192"/>
                          <a:pt x="1144" y="3152"/>
                        </a:cubicBezTo>
                        <a:cubicBezTo>
                          <a:pt x="1136" y="3128"/>
                          <a:pt x="1057" y="3114"/>
                          <a:pt x="1041" y="3066"/>
                        </a:cubicBezTo>
                        <a:cubicBezTo>
                          <a:pt x="1037" y="3010"/>
                          <a:pt x="1050" y="2922"/>
                          <a:pt x="1044" y="2867"/>
                        </a:cubicBezTo>
                        <a:cubicBezTo>
                          <a:pt x="1038" y="2795"/>
                          <a:pt x="1009" y="2712"/>
                          <a:pt x="1021" y="2658"/>
                        </a:cubicBezTo>
                        <a:cubicBezTo>
                          <a:pt x="1021" y="2606"/>
                          <a:pt x="1001" y="2620"/>
                          <a:pt x="1006" y="2586"/>
                        </a:cubicBezTo>
                        <a:cubicBezTo>
                          <a:pt x="1023" y="2550"/>
                          <a:pt x="1040" y="2479"/>
                          <a:pt x="1050" y="2452"/>
                        </a:cubicBezTo>
                        <a:cubicBezTo>
                          <a:pt x="1060" y="2425"/>
                          <a:pt x="1053" y="2442"/>
                          <a:pt x="1068" y="2423"/>
                        </a:cubicBezTo>
                        <a:cubicBezTo>
                          <a:pt x="1097" y="2381"/>
                          <a:pt x="1098" y="2363"/>
                          <a:pt x="1140" y="2336"/>
                        </a:cubicBezTo>
                        <a:cubicBezTo>
                          <a:pt x="1172" y="2324"/>
                          <a:pt x="1219" y="2351"/>
                          <a:pt x="1258" y="2352"/>
                        </a:cubicBezTo>
                        <a:cubicBezTo>
                          <a:pt x="1282" y="2291"/>
                          <a:pt x="1251" y="2230"/>
                          <a:pt x="1227" y="2178"/>
                        </a:cubicBezTo>
                        <a:cubicBezTo>
                          <a:pt x="1237" y="2136"/>
                          <a:pt x="1229" y="2151"/>
                          <a:pt x="1242" y="2118"/>
                        </a:cubicBezTo>
                        <a:cubicBezTo>
                          <a:pt x="1248" y="2101"/>
                          <a:pt x="1256" y="2090"/>
                          <a:pt x="1261" y="2075"/>
                        </a:cubicBezTo>
                        <a:cubicBezTo>
                          <a:pt x="1266" y="2060"/>
                          <a:pt x="1264" y="2041"/>
                          <a:pt x="1270" y="2025"/>
                        </a:cubicBezTo>
                        <a:cubicBezTo>
                          <a:pt x="1276" y="2009"/>
                          <a:pt x="1291" y="2027"/>
                          <a:pt x="1297" y="1979"/>
                        </a:cubicBezTo>
                        <a:cubicBezTo>
                          <a:pt x="1301" y="1899"/>
                          <a:pt x="1291" y="1804"/>
                          <a:pt x="1309" y="1734"/>
                        </a:cubicBezTo>
                        <a:cubicBezTo>
                          <a:pt x="1339" y="1683"/>
                          <a:pt x="1347" y="1664"/>
                          <a:pt x="1432" y="1528"/>
                        </a:cubicBezTo>
                        <a:cubicBezTo>
                          <a:pt x="1449" y="1493"/>
                          <a:pt x="1462" y="1497"/>
                          <a:pt x="1479" y="1391"/>
                        </a:cubicBezTo>
                        <a:cubicBezTo>
                          <a:pt x="1479" y="1340"/>
                          <a:pt x="1474" y="1332"/>
                          <a:pt x="1463" y="1288"/>
                        </a:cubicBezTo>
                        <a:cubicBezTo>
                          <a:pt x="1471" y="1170"/>
                          <a:pt x="1432" y="1122"/>
                          <a:pt x="1644" y="1113"/>
                        </a:cubicBezTo>
                        <a:cubicBezTo>
                          <a:pt x="1599" y="1074"/>
                          <a:pt x="1638" y="1067"/>
                          <a:pt x="1650" y="1047"/>
                        </a:cubicBezTo>
                        <a:cubicBezTo>
                          <a:pt x="1662" y="992"/>
                          <a:pt x="1560" y="908"/>
                          <a:pt x="1834" y="980"/>
                        </a:cubicBezTo>
                        <a:cubicBezTo>
                          <a:pt x="1866" y="972"/>
                          <a:pt x="1834" y="899"/>
                          <a:pt x="1863" y="868"/>
                        </a:cubicBezTo>
                        <a:cubicBezTo>
                          <a:pt x="1871" y="836"/>
                          <a:pt x="1845" y="806"/>
                          <a:pt x="1849" y="773"/>
                        </a:cubicBezTo>
                        <a:cubicBezTo>
                          <a:pt x="1920" y="785"/>
                          <a:pt x="1896" y="693"/>
                          <a:pt x="1967" y="684"/>
                        </a:cubicBezTo>
                        <a:cubicBezTo>
                          <a:pt x="2039" y="708"/>
                          <a:pt x="2055" y="728"/>
                          <a:pt x="2085" y="804"/>
                        </a:cubicBezTo>
                        <a:cubicBezTo>
                          <a:pt x="2166" y="816"/>
                          <a:pt x="2326" y="813"/>
                          <a:pt x="2416" y="740"/>
                        </a:cubicBezTo>
                        <a:cubicBezTo>
                          <a:pt x="2431" y="709"/>
                          <a:pt x="2423" y="720"/>
                          <a:pt x="2443" y="676"/>
                        </a:cubicBezTo>
                        <a:cubicBezTo>
                          <a:pt x="2440" y="551"/>
                          <a:pt x="2419" y="548"/>
                          <a:pt x="2419" y="504"/>
                        </a:cubicBezTo>
                        <a:cubicBezTo>
                          <a:pt x="2419" y="460"/>
                          <a:pt x="2426" y="432"/>
                          <a:pt x="2442" y="412"/>
                        </a:cubicBezTo>
                        <a:cubicBezTo>
                          <a:pt x="2458" y="392"/>
                          <a:pt x="2460" y="387"/>
                          <a:pt x="2514" y="381"/>
                        </a:cubicBezTo>
                        <a:cubicBezTo>
                          <a:pt x="2542" y="324"/>
                          <a:pt x="2521" y="323"/>
                          <a:pt x="2578" y="310"/>
                        </a:cubicBezTo>
                        <a:cubicBezTo>
                          <a:pt x="2622" y="334"/>
                          <a:pt x="2673" y="357"/>
                          <a:pt x="2700" y="385"/>
                        </a:cubicBezTo>
                        <a:cubicBezTo>
                          <a:pt x="2724" y="388"/>
                          <a:pt x="2745" y="394"/>
                          <a:pt x="2761" y="406"/>
                        </a:cubicBezTo>
                        <a:cubicBezTo>
                          <a:pt x="2772" y="422"/>
                          <a:pt x="2775" y="456"/>
                          <a:pt x="2778" y="482"/>
                        </a:cubicBezTo>
                        <a:cubicBezTo>
                          <a:pt x="2772" y="510"/>
                          <a:pt x="2760" y="525"/>
                          <a:pt x="2766" y="575"/>
                        </a:cubicBezTo>
                        <a:cubicBezTo>
                          <a:pt x="2791" y="551"/>
                          <a:pt x="2833" y="468"/>
                          <a:pt x="2857" y="444"/>
                        </a:cubicBezTo>
                        <a:cubicBezTo>
                          <a:pt x="2865" y="408"/>
                          <a:pt x="2907" y="376"/>
                          <a:pt x="2915" y="340"/>
                        </a:cubicBezTo>
                        <a:cubicBezTo>
                          <a:pt x="2907" y="280"/>
                          <a:pt x="2859" y="296"/>
                          <a:pt x="2799" y="292"/>
                        </a:cubicBezTo>
                        <a:cubicBezTo>
                          <a:pt x="2763" y="280"/>
                          <a:pt x="2683" y="292"/>
                          <a:pt x="2695" y="268"/>
                        </a:cubicBezTo>
                        <a:cubicBezTo>
                          <a:pt x="2755" y="224"/>
                          <a:pt x="2823" y="240"/>
                          <a:pt x="2879" y="184"/>
                        </a:cubicBezTo>
                        <a:cubicBezTo>
                          <a:pt x="2919" y="144"/>
                          <a:pt x="2823" y="80"/>
                          <a:pt x="2803" y="80"/>
                        </a:cubicBezTo>
                        <a:cubicBezTo>
                          <a:pt x="2663" y="48"/>
                          <a:pt x="2751" y="40"/>
                          <a:pt x="2647" y="40"/>
                        </a:cubicBezTo>
                        <a:cubicBezTo>
                          <a:pt x="2643" y="52"/>
                          <a:pt x="2563" y="160"/>
                          <a:pt x="2563" y="160"/>
                        </a:cubicBezTo>
                        <a:cubicBezTo>
                          <a:pt x="2555" y="168"/>
                          <a:pt x="2527" y="0"/>
                          <a:pt x="2511" y="4"/>
                        </a:cubicBezTo>
                        <a:cubicBezTo>
                          <a:pt x="2491" y="20"/>
                          <a:pt x="2447" y="224"/>
                          <a:pt x="2435" y="244"/>
                        </a:cubicBezTo>
                        <a:cubicBezTo>
                          <a:pt x="2423" y="308"/>
                          <a:pt x="2427" y="136"/>
                          <a:pt x="2407" y="112"/>
                        </a:cubicBezTo>
                        <a:cubicBezTo>
                          <a:pt x="2399" y="148"/>
                          <a:pt x="2375" y="256"/>
                          <a:pt x="2359" y="292"/>
                        </a:cubicBezTo>
                        <a:cubicBezTo>
                          <a:pt x="2343" y="320"/>
                          <a:pt x="2335" y="320"/>
                          <a:pt x="2319" y="340"/>
                        </a:cubicBezTo>
                        <a:cubicBezTo>
                          <a:pt x="2307" y="352"/>
                          <a:pt x="2287" y="380"/>
                          <a:pt x="2287" y="380"/>
                        </a:cubicBezTo>
                        <a:cubicBezTo>
                          <a:pt x="2287" y="296"/>
                          <a:pt x="2323" y="132"/>
                          <a:pt x="2319" y="48"/>
                        </a:cubicBezTo>
                        <a:cubicBezTo>
                          <a:pt x="2319" y="40"/>
                          <a:pt x="2199" y="164"/>
                          <a:pt x="2183" y="168"/>
                        </a:cubicBezTo>
                        <a:cubicBezTo>
                          <a:pt x="2159" y="192"/>
                          <a:pt x="2131" y="200"/>
                          <a:pt x="2099" y="212"/>
                        </a:cubicBezTo>
                        <a:cubicBezTo>
                          <a:pt x="2071" y="248"/>
                          <a:pt x="2059" y="276"/>
                          <a:pt x="2039" y="312"/>
                        </a:cubicBezTo>
                        <a:cubicBezTo>
                          <a:pt x="2031" y="328"/>
                          <a:pt x="2007" y="360"/>
                          <a:pt x="2007" y="360"/>
                        </a:cubicBezTo>
                        <a:cubicBezTo>
                          <a:pt x="1999" y="408"/>
                          <a:pt x="2011" y="484"/>
                          <a:pt x="1951" y="492"/>
                        </a:cubicBezTo>
                        <a:cubicBezTo>
                          <a:pt x="1923" y="480"/>
                          <a:pt x="1907" y="484"/>
                          <a:pt x="1883" y="500"/>
                        </a:cubicBezTo>
                        <a:cubicBezTo>
                          <a:pt x="1859" y="544"/>
                          <a:pt x="1875" y="604"/>
                          <a:pt x="1823" y="632"/>
                        </a:cubicBezTo>
                        <a:cubicBezTo>
                          <a:pt x="1807" y="604"/>
                          <a:pt x="1835" y="564"/>
                          <a:pt x="1815" y="540"/>
                        </a:cubicBezTo>
                        <a:cubicBezTo>
                          <a:pt x="1811" y="512"/>
                          <a:pt x="1787" y="452"/>
                          <a:pt x="1763" y="440"/>
                        </a:cubicBezTo>
                        <a:cubicBezTo>
                          <a:pt x="1723" y="448"/>
                          <a:pt x="1703" y="480"/>
                          <a:pt x="1695" y="520"/>
                        </a:cubicBezTo>
                        <a:cubicBezTo>
                          <a:pt x="1695" y="568"/>
                          <a:pt x="1691" y="648"/>
                          <a:pt x="1723" y="692"/>
                        </a:cubicBezTo>
                        <a:cubicBezTo>
                          <a:pt x="1715" y="708"/>
                          <a:pt x="1715" y="716"/>
                          <a:pt x="1699" y="700"/>
                        </a:cubicBezTo>
                        <a:cubicBezTo>
                          <a:pt x="1687" y="688"/>
                          <a:pt x="1683" y="664"/>
                          <a:pt x="1675" y="648"/>
                        </a:cubicBezTo>
                        <a:cubicBezTo>
                          <a:pt x="1663" y="628"/>
                          <a:pt x="1647" y="572"/>
                          <a:pt x="1627" y="560"/>
                        </a:cubicBezTo>
                        <a:cubicBezTo>
                          <a:pt x="1607" y="588"/>
                          <a:pt x="1595" y="648"/>
                          <a:pt x="1579" y="676"/>
                        </a:cubicBezTo>
                        <a:cubicBezTo>
                          <a:pt x="1571" y="724"/>
                          <a:pt x="1559" y="784"/>
                          <a:pt x="1523" y="820"/>
                        </a:cubicBezTo>
                        <a:cubicBezTo>
                          <a:pt x="1515" y="844"/>
                          <a:pt x="1475" y="900"/>
                          <a:pt x="1475" y="900"/>
                        </a:cubicBezTo>
                        <a:cubicBezTo>
                          <a:pt x="1467" y="972"/>
                          <a:pt x="1444" y="972"/>
                          <a:pt x="1535" y="976"/>
                        </a:cubicBezTo>
                        <a:cubicBezTo>
                          <a:pt x="1555" y="980"/>
                          <a:pt x="1579" y="960"/>
                          <a:pt x="1559" y="996"/>
                        </a:cubicBezTo>
                        <a:cubicBezTo>
                          <a:pt x="1543" y="1024"/>
                          <a:pt x="1471" y="1024"/>
                          <a:pt x="1471" y="1024"/>
                        </a:cubicBezTo>
                        <a:cubicBezTo>
                          <a:pt x="1444" y="1040"/>
                          <a:pt x="1444" y="1092"/>
                          <a:pt x="1420" y="1112"/>
                        </a:cubicBezTo>
                        <a:cubicBezTo>
                          <a:pt x="1396" y="1160"/>
                          <a:pt x="1348" y="1196"/>
                          <a:pt x="1324" y="1244"/>
                        </a:cubicBezTo>
                        <a:cubicBezTo>
                          <a:pt x="1336" y="1276"/>
                          <a:pt x="1352" y="1288"/>
                          <a:pt x="1372" y="1312"/>
                        </a:cubicBezTo>
                        <a:cubicBezTo>
                          <a:pt x="1328" y="1332"/>
                          <a:pt x="1296" y="1336"/>
                          <a:pt x="1248" y="1344"/>
                        </a:cubicBezTo>
                        <a:cubicBezTo>
                          <a:pt x="1220" y="1396"/>
                          <a:pt x="1332" y="1376"/>
                          <a:pt x="1368" y="1380"/>
                        </a:cubicBezTo>
                        <a:cubicBezTo>
                          <a:pt x="1376" y="1380"/>
                          <a:pt x="1392" y="1416"/>
                          <a:pt x="1384" y="1416"/>
                        </a:cubicBezTo>
                        <a:cubicBezTo>
                          <a:pt x="1372" y="1416"/>
                          <a:pt x="1344" y="1416"/>
                          <a:pt x="1332" y="1416"/>
                        </a:cubicBezTo>
                        <a:cubicBezTo>
                          <a:pt x="1288" y="1424"/>
                          <a:pt x="1264" y="1436"/>
                          <a:pt x="1220" y="1444"/>
                        </a:cubicBezTo>
                        <a:cubicBezTo>
                          <a:pt x="1196" y="1468"/>
                          <a:pt x="1172" y="1484"/>
                          <a:pt x="1152" y="1508"/>
                        </a:cubicBezTo>
                        <a:cubicBezTo>
                          <a:pt x="1140" y="1520"/>
                          <a:pt x="1124" y="1556"/>
                          <a:pt x="1124" y="1556"/>
                        </a:cubicBezTo>
                        <a:cubicBezTo>
                          <a:pt x="1136" y="1584"/>
                          <a:pt x="1124" y="1624"/>
                          <a:pt x="1116" y="1656"/>
                        </a:cubicBezTo>
                        <a:cubicBezTo>
                          <a:pt x="1156" y="1664"/>
                          <a:pt x="1180" y="1684"/>
                          <a:pt x="1224" y="1688"/>
                        </a:cubicBezTo>
                        <a:cubicBezTo>
                          <a:pt x="1204" y="1712"/>
                          <a:pt x="1184" y="1728"/>
                          <a:pt x="1152" y="1732"/>
                        </a:cubicBezTo>
                        <a:cubicBezTo>
                          <a:pt x="1124" y="1748"/>
                          <a:pt x="1108" y="1752"/>
                          <a:pt x="1092" y="1784"/>
                        </a:cubicBezTo>
                        <a:cubicBezTo>
                          <a:pt x="1112" y="1872"/>
                          <a:pt x="1100" y="1772"/>
                          <a:pt x="1076" y="1828"/>
                        </a:cubicBezTo>
                        <a:cubicBezTo>
                          <a:pt x="1068" y="1848"/>
                          <a:pt x="1088" y="1896"/>
                          <a:pt x="1092" y="1916"/>
                        </a:cubicBezTo>
                        <a:cubicBezTo>
                          <a:pt x="1064" y="1920"/>
                          <a:pt x="1000" y="1912"/>
                          <a:pt x="1044" y="1968"/>
                        </a:cubicBezTo>
                        <a:cubicBezTo>
                          <a:pt x="1036" y="1988"/>
                          <a:pt x="1032" y="2004"/>
                          <a:pt x="1028" y="2016"/>
                        </a:cubicBezTo>
                        <a:cubicBezTo>
                          <a:pt x="1016" y="2020"/>
                          <a:pt x="1020" y="2032"/>
                          <a:pt x="1012" y="2040"/>
                        </a:cubicBezTo>
                        <a:cubicBezTo>
                          <a:pt x="956" y="2103"/>
                          <a:pt x="1020" y="2067"/>
                          <a:pt x="976" y="2087"/>
                        </a:cubicBezTo>
                        <a:cubicBezTo>
                          <a:pt x="952" y="2147"/>
                          <a:pt x="904" y="2195"/>
                          <a:pt x="840" y="2203"/>
                        </a:cubicBezTo>
                        <a:cubicBezTo>
                          <a:pt x="804" y="2223"/>
                          <a:pt x="812" y="2207"/>
                          <a:pt x="800" y="2235"/>
                        </a:cubicBezTo>
                        <a:cubicBezTo>
                          <a:pt x="788" y="2291"/>
                          <a:pt x="752" y="2331"/>
                          <a:pt x="720" y="2375"/>
                        </a:cubicBezTo>
                        <a:cubicBezTo>
                          <a:pt x="752" y="2463"/>
                          <a:pt x="768" y="2443"/>
                          <a:pt x="792" y="2479"/>
                        </a:cubicBezTo>
                        <a:cubicBezTo>
                          <a:pt x="832" y="2471"/>
                          <a:pt x="876" y="2427"/>
                          <a:pt x="912" y="2407"/>
                        </a:cubicBezTo>
                        <a:cubicBezTo>
                          <a:pt x="908" y="2463"/>
                          <a:pt x="888" y="2527"/>
                          <a:pt x="828" y="2539"/>
                        </a:cubicBezTo>
                        <a:cubicBezTo>
                          <a:pt x="800" y="2559"/>
                          <a:pt x="800" y="2559"/>
                          <a:pt x="764" y="2555"/>
                        </a:cubicBezTo>
                        <a:cubicBezTo>
                          <a:pt x="716" y="2543"/>
                          <a:pt x="684" y="2539"/>
                          <a:pt x="652" y="2495"/>
                        </a:cubicBezTo>
                        <a:cubicBezTo>
                          <a:pt x="636" y="2507"/>
                          <a:pt x="608" y="2539"/>
                          <a:pt x="608" y="2539"/>
                        </a:cubicBezTo>
                        <a:cubicBezTo>
                          <a:pt x="600" y="2571"/>
                          <a:pt x="588" y="2591"/>
                          <a:pt x="564" y="2611"/>
                        </a:cubicBezTo>
                        <a:cubicBezTo>
                          <a:pt x="556" y="2643"/>
                          <a:pt x="544" y="2655"/>
                          <a:pt x="532" y="2683"/>
                        </a:cubicBezTo>
                        <a:cubicBezTo>
                          <a:pt x="604" y="2695"/>
                          <a:pt x="516" y="2675"/>
                          <a:pt x="496" y="2671"/>
                        </a:cubicBezTo>
                        <a:cubicBezTo>
                          <a:pt x="456" y="2651"/>
                          <a:pt x="432" y="2659"/>
                          <a:pt x="380" y="2663"/>
                        </a:cubicBezTo>
                        <a:cubicBezTo>
                          <a:pt x="356" y="2675"/>
                          <a:pt x="336" y="2691"/>
                          <a:pt x="312" y="2703"/>
                        </a:cubicBezTo>
                        <a:cubicBezTo>
                          <a:pt x="324" y="2771"/>
                          <a:pt x="320" y="2743"/>
                          <a:pt x="332" y="2791"/>
                        </a:cubicBezTo>
                        <a:cubicBezTo>
                          <a:pt x="328" y="2823"/>
                          <a:pt x="316" y="2843"/>
                          <a:pt x="308" y="2875"/>
                        </a:cubicBezTo>
                        <a:cubicBezTo>
                          <a:pt x="308" y="2851"/>
                          <a:pt x="312" y="2827"/>
                          <a:pt x="304" y="2803"/>
                        </a:cubicBezTo>
                        <a:cubicBezTo>
                          <a:pt x="300" y="2795"/>
                          <a:pt x="208" y="2847"/>
                          <a:pt x="188" y="2855"/>
                        </a:cubicBezTo>
                        <a:cubicBezTo>
                          <a:pt x="168" y="2887"/>
                          <a:pt x="156" y="2911"/>
                          <a:pt x="120" y="2927"/>
                        </a:cubicBezTo>
                        <a:cubicBezTo>
                          <a:pt x="136" y="2983"/>
                          <a:pt x="156" y="2979"/>
                          <a:pt x="216" y="2983"/>
                        </a:cubicBezTo>
                        <a:cubicBezTo>
                          <a:pt x="240" y="2999"/>
                          <a:pt x="268" y="2999"/>
                          <a:pt x="296" y="3011"/>
                        </a:cubicBezTo>
                        <a:cubicBezTo>
                          <a:pt x="252" y="3035"/>
                          <a:pt x="184" y="2995"/>
                          <a:pt x="140" y="2979"/>
                        </a:cubicBezTo>
                        <a:cubicBezTo>
                          <a:pt x="76" y="2983"/>
                          <a:pt x="64" y="2983"/>
                          <a:pt x="28" y="3031"/>
                        </a:cubicBezTo>
                        <a:cubicBezTo>
                          <a:pt x="4" y="3167"/>
                          <a:pt x="108" y="3159"/>
                          <a:pt x="216" y="3163"/>
                        </a:cubicBezTo>
                        <a:cubicBezTo>
                          <a:pt x="240" y="3167"/>
                          <a:pt x="452" y="3143"/>
                          <a:pt x="424" y="3183"/>
                        </a:cubicBezTo>
                        <a:cubicBezTo>
                          <a:pt x="352" y="3179"/>
                          <a:pt x="276" y="3183"/>
                          <a:pt x="216" y="3175"/>
                        </a:cubicBezTo>
                        <a:cubicBezTo>
                          <a:pt x="0" y="3179"/>
                          <a:pt x="16" y="3127"/>
                          <a:pt x="8" y="3295"/>
                        </a:cubicBezTo>
                        <a:cubicBezTo>
                          <a:pt x="12" y="3375"/>
                          <a:pt x="8" y="3419"/>
                          <a:pt x="88" y="3451"/>
                        </a:cubicBezTo>
                        <a:cubicBezTo>
                          <a:pt x="144" y="3443"/>
                          <a:pt x="180" y="3431"/>
                          <a:pt x="232" y="3423"/>
                        </a:cubicBezTo>
                        <a:cubicBezTo>
                          <a:pt x="244" y="3419"/>
                          <a:pt x="256" y="3415"/>
                          <a:pt x="268" y="3411"/>
                        </a:cubicBezTo>
                        <a:cubicBezTo>
                          <a:pt x="276" y="3407"/>
                          <a:pt x="284" y="3411"/>
                          <a:pt x="292" y="3407"/>
                        </a:cubicBezTo>
                        <a:cubicBezTo>
                          <a:pt x="296" y="3407"/>
                          <a:pt x="312" y="3395"/>
                          <a:pt x="308" y="3399"/>
                        </a:cubicBezTo>
                        <a:cubicBezTo>
                          <a:pt x="268" y="3439"/>
                          <a:pt x="216" y="3459"/>
                          <a:pt x="160" y="3471"/>
                        </a:cubicBezTo>
                        <a:cubicBezTo>
                          <a:pt x="128" y="3483"/>
                          <a:pt x="104" y="3495"/>
                          <a:pt x="76" y="3511"/>
                        </a:cubicBezTo>
                        <a:cubicBezTo>
                          <a:pt x="64" y="3531"/>
                          <a:pt x="56" y="3539"/>
                          <a:pt x="32" y="3547"/>
                        </a:cubicBezTo>
                        <a:cubicBezTo>
                          <a:pt x="92" y="3575"/>
                          <a:pt x="88" y="3543"/>
                          <a:pt x="112" y="3607"/>
                        </a:cubicBezTo>
                        <a:cubicBezTo>
                          <a:pt x="96" y="3655"/>
                          <a:pt x="84" y="3683"/>
                          <a:pt x="44" y="3723"/>
                        </a:cubicBezTo>
                        <a:cubicBezTo>
                          <a:pt x="36" y="3731"/>
                          <a:pt x="60" y="3715"/>
                          <a:pt x="68" y="3711"/>
                        </a:cubicBezTo>
                        <a:cubicBezTo>
                          <a:pt x="84" y="3699"/>
                          <a:pt x="116" y="3679"/>
                          <a:pt x="116" y="3679"/>
                        </a:cubicBezTo>
                        <a:cubicBezTo>
                          <a:pt x="140" y="3691"/>
                          <a:pt x="132" y="3703"/>
                          <a:pt x="120" y="3723"/>
                        </a:cubicBezTo>
                        <a:cubicBezTo>
                          <a:pt x="132" y="3763"/>
                          <a:pt x="148" y="3787"/>
                          <a:pt x="192" y="3795"/>
                        </a:cubicBezTo>
                        <a:cubicBezTo>
                          <a:pt x="168" y="3811"/>
                          <a:pt x="168" y="3799"/>
                          <a:pt x="140" y="3795"/>
                        </a:cubicBezTo>
                        <a:cubicBezTo>
                          <a:pt x="112" y="3799"/>
                          <a:pt x="104" y="3803"/>
                          <a:pt x="88" y="3823"/>
                        </a:cubicBezTo>
                        <a:cubicBezTo>
                          <a:pt x="96" y="3915"/>
                          <a:pt x="120" y="3959"/>
                          <a:pt x="188" y="4031"/>
                        </a:cubicBezTo>
                        <a:cubicBezTo>
                          <a:pt x="228" y="4055"/>
                          <a:pt x="268" y="4083"/>
                          <a:pt x="312" y="4103"/>
                        </a:cubicBezTo>
                        <a:cubicBezTo>
                          <a:pt x="332" y="4111"/>
                          <a:pt x="372" y="4123"/>
                          <a:pt x="372" y="4123"/>
                        </a:cubicBezTo>
                        <a:cubicBezTo>
                          <a:pt x="408" y="4107"/>
                          <a:pt x="492" y="4035"/>
                          <a:pt x="532" y="4007"/>
                        </a:cubicBezTo>
                        <a:cubicBezTo>
                          <a:pt x="584" y="3967"/>
                          <a:pt x="620" y="3899"/>
                          <a:pt x="660" y="3863"/>
                        </a:cubicBezTo>
                        <a:cubicBezTo>
                          <a:pt x="680" y="3823"/>
                          <a:pt x="740" y="3811"/>
                          <a:pt x="776" y="3783"/>
                        </a:cubicBezTo>
                        <a:cubicBezTo>
                          <a:pt x="800" y="3727"/>
                          <a:pt x="824" y="3667"/>
                          <a:pt x="836" y="3607"/>
                        </a:cubicBezTo>
                        <a:cubicBezTo>
                          <a:pt x="856" y="3599"/>
                          <a:pt x="888" y="3707"/>
                          <a:pt x="896" y="3739"/>
                        </a:cubicBezTo>
                        <a:cubicBezTo>
                          <a:pt x="900" y="3799"/>
                          <a:pt x="932" y="3767"/>
                          <a:pt x="908" y="3795"/>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68" name="Group 79">
                  <a:extLst>
                    <a:ext uri="{FF2B5EF4-FFF2-40B4-BE49-F238E27FC236}">
                      <a16:creationId xmlns:a16="http://schemas.microsoft.com/office/drawing/2014/main" id="{7A5767E1-101C-48B8-99C8-E79DE32889AD}"/>
                    </a:ext>
                  </a:extLst>
                </p:cNvPr>
                <p:cNvGrpSpPr>
                  <a:grpSpLocks/>
                </p:cNvGrpSpPr>
                <p:nvPr>
                  <p:custDataLst>
                    <p:tags r:id="rId101"/>
                  </p:custDataLst>
                </p:nvPr>
              </p:nvGrpSpPr>
              <p:grpSpPr bwMode="auto">
                <a:xfrm>
                  <a:off x="2965" y="1272"/>
                  <a:ext cx="430" cy="784"/>
                  <a:chOff x="3842" y="-120"/>
                  <a:chExt cx="1720" cy="3135"/>
                </a:xfrm>
                <a:grpFill/>
              </p:grpSpPr>
              <p:sp>
                <p:nvSpPr>
                  <p:cNvPr id="415" name="Freeform 80">
                    <a:extLst>
                      <a:ext uri="{FF2B5EF4-FFF2-40B4-BE49-F238E27FC236}">
                        <a16:creationId xmlns:a16="http://schemas.microsoft.com/office/drawing/2014/main" id="{DA67B2E4-26EF-45D6-A7A4-9FA62FB26DC3}"/>
                      </a:ext>
                    </a:extLst>
                  </p:cNvPr>
                  <p:cNvSpPr>
                    <a:spLocks noChangeAspect="1"/>
                  </p:cNvSpPr>
                  <p:nvPr/>
                </p:nvSpPr>
                <p:spPr bwMode="auto">
                  <a:xfrm>
                    <a:off x="4079" y="2897"/>
                    <a:ext cx="149" cy="118"/>
                  </a:xfrm>
                  <a:custGeom>
                    <a:avLst/>
                    <a:gdLst/>
                    <a:ahLst/>
                    <a:cxnLst>
                      <a:cxn ang="0">
                        <a:pos x="21" y="4"/>
                      </a:cxn>
                      <a:cxn ang="0">
                        <a:pos x="0" y="8"/>
                      </a:cxn>
                      <a:cxn ang="0">
                        <a:pos x="19" y="30"/>
                      </a:cxn>
                      <a:cxn ang="0">
                        <a:pos x="38" y="15"/>
                      </a:cxn>
                      <a:cxn ang="0">
                        <a:pos x="17" y="5"/>
                      </a:cxn>
                      <a:cxn ang="0">
                        <a:pos x="8" y="2"/>
                      </a:cxn>
                      <a:cxn ang="0">
                        <a:pos x="21" y="4"/>
                      </a:cxn>
                    </a:cxnLst>
                    <a:rect l="0" t="0" r="r" b="b"/>
                    <a:pathLst>
                      <a:path w="38" h="30">
                        <a:moveTo>
                          <a:pt x="21" y="4"/>
                        </a:moveTo>
                        <a:cubicBezTo>
                          <a:pt x="13" y="1"/>
                          <a:pt x="4" y="0"/>
                          <a:pt x="0" y="8"/>
                        </a:cubicBezTo>
                        <a:cubicBezTo>
                          <a:pt x="1" y="26"/>
                          <a:pt x="4" y="26"/>
                          <a:pt x="19" y="30"/>
                        </a:cubicBezTo>
                        <a:cubicBezTo>
                          <a:pt x="29" y="28"/>
                          <a:pt x="31" y="22"/>
                          <a:pt x="38" y="15"/>
                        </a:cubicBezTo>
                        <a:cubicBezTo>
                          <a:pt x="36" y="5"/>
                          <a:pt x="27" y="6"/>
                          <a:pt x="17" y="5"/>
                        </a:cubicBezTo>
                        <a:cubicBezTo>
                          <a:pt x="9" y="3"/>
                          <a:pt x="11" y="5"/>
                          <a:pt x="8" y="2"/>
                        </a:cubicBezTo>
                        <a:lnTo>
                          <a:pt x="21" y="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6" name="Freeform 81">
                    <a:extLst>
                      <a:ext uri="{FF2B5EF4-FFF2-40B4-BE49-F238E27FC236}">
                        <a16:creationId xmlns:a16="http://schemas.microsoft.com/office/drawing/2014/main" id="{9754CB27-E4A6-4CA6-9BD9-492CD4D50A03}"/>
                      </a:ext>
                    </a:extLst>
                  </p:cNvPr>
                  <p:cNvSpPr>
                    <a:spLocks noChangeAspect="1"/>
                  </p:cNvSpPr>
                  <p:nvPr/>
                </p:nvSpPr>
                <p:spPr bwMode="auto">
                  <a:xfrm>
                    <a:off x="3842" y="-121"/>
                    <a:ext cx="1718" cy="3086"/>
                  </a:xfrm>
                  <a:custGeom>
                    <a:avLst/>
                    <a:gdLst/>
                    <a:ahLst/>
                    <a:cxnLst>
                      <a:cxn ang="0">
                        <a:pos x="1628" y="2255"/>
                      </a:cxn>
                      <a:cxn ang="0">
                        <a:pos x="1720" y="1955"/>
                      </a:cxn>
                      <a:cxn ang="0">
                        <a:pos x="1456" y="1775"/>
                      </a:cxn>
                      <a:cxn ang="0">
                        <a:pos x="1448" y="1683"/>
                      </a:cxn>
                      <a:cxn ang="0">
                        <a:pos x="1432" y="1583"/>
                      </a:cxn>
                      <a:cxn ang="0">
                        <a:pos x="1352" y="1512"/>
                      </a:cxn>
                      <a:cxn ang="0">
                        <a:pos x="1264" y="1320"/>
                      </a:cxn>
                      <a:cxn ang="0">
                        <a:pos x="1276" y="1188"/>
                      </a:cxn>
                      <a:cxn ang="0">
                        <a:pos x="1132" y="992"/>
                      </a:cxn>
                      <a:cxn ang="0">
                        <a:pos x="1120" y="688"/>
                      </a:cxn>
                      <a:cxn ang="0">
                        <a:pos x="1072" y="600"/>
                      </a:cxn>
                      <a:cxn ang="0">
                        <a:pos x="908" y="512"/>
                      </a:cxn>
                      <a:cxn ang="0">
                        <a:pos x="880" y="312"/>
                      </a:cxn>
                      <a:cxn ang="0">
                        <a:pos x="968" y="132"/>
                      </a:cxn>
                      <a:cxn ang="0">
                        <a:pos x="888" y="168"/>
                      </a:cxn>
                      <a:cxn ang="0">
                        <a:pos x="813" y="72"/>
                      </a:cxn>
                      <a:cxn ang="0">
                        <a:pos x="693" y="0"/>
                      </a:cxn>
                      <a:cxn ang="0">
                        <a:pos x="573" y="76"/>
                      </a:cxn>
                      <a:cxn ang="0">
                        <a:pos x="545" y="244"/>
                      </a:cxn>
                      <a:cxn ang="0">
                        <a:pos x="533" y="416"/>
                      </a:cxn>
                      <a:cxn ang="0">
                        <a:pos x="409" y="484"/>
                      </a:cxn>
                      <a:cxn ang="0">
                        <a:pos x="153" y="412"/>
                      </a:cxn>
                      <a:cxn ang="0">
                        <a:pos x="9" y="436"/>
                      </a:cxn>
                      <a:cxn ang="0">
                        <a:pos x="265" y="620"/>
                      </a:cxn>
                      <a:cxn ang="0">
                        <a:pos x="390" y="756"/>
                      </a:cxn>
                      <a:cxn ang="0">
                        <a:pos x="477" y="1016"/>
                      </a:cxn>
                      <a:cxn ang="0">
                        <a:pos x="495" y="1224"/>
                      </a:cxn>
                      <a:cxn ang="0">
                        <a:pos x="580" y="1365"/>
                      </a:cxn>
                      <a:cxn ang="0">
                        <a:pos x="681" y="1396"/>
                      </a:cxn>
                      <a:cxn ang="0">
                        <a:pos x="741" y="1432"/>
                      </a:cxn>
                      <a:cxn ang="0">
                        <a:pos x="545" y="1959"/>
                      </a:cxn>
                      <a:cxn ang="0">
                        <a:pos x="489" y="2051"/>
                      </a:cxn>
                      <a:cxn ang="0">
                        <a:pos x="369" y="2239"/>
                      </a:cxn>
                      <a:cxn ang="0">
                        <a:pos x="457" y="2559"/>
                      </a:cxn>
                      <a:cxn ang="0">
                        <a:pos x="457" y="2987"/>
                      </a:cxn>
                      <a:cxn ang="0">
                        <a:pos x="485" y="2999"/>
                      </a:cxn>
                      <a:cxn ang="0">
                        <a:pos x="657" y="3055"/>
                      </a:cxn>
                      <a:cxn ang="0">
                        <a:pos x="729" y="3083"/>
                      </a:cxn>
                      <a:cxn ang="0">
                        <a:pos x="956" y="2991"/>
                      </a:cxn>
                      <a:cxn ang="0">
                        <a:pos x="1024" y="2955"/>
                      </a:cxn>
                      <a:cxn ang="0">
                        <a:pos x="1192" y="2859"/>
                      </a:cxn>
                      <a:cxn ang="0">
                        <a:pos x="1372" y="2783"/>
                      </a:cxn>
                      <a:cxn ang="0">
                        <a:pos x="1396" y="2723"/>
                      </a:cxn>
                      <a:cxn ang="0">
                        <a:pos x="1576" y="2351"/>
                      </a:cxn>
                    </a:cxnLst>
                    <a:rect l="0" t="0" r="r" b="b"/>
                    <a:pathLst>
                      <a:path w="1720" h="3083">
                        <a:moveTo>
                          <a:pt x="1576" y="2351"/>
                        </a:moveTo>
                        <a:cubicBezTo>
                          <a:pt x="1584" y="2323"/>
                          <a:pt x="1604" y="2279"/>
                          <a:pt x="1628" y="2255"/>
                        </a:cubicBezTo>
                        <a:cubicBezTo>
                          <a:pt x="1636" y="2223"/>
                          <a:pt x="1636" y="2191"/>
                          <a:pt x="1648" y="2159"/>
                        </a:cubicBezTo>
                        <a:cubicBezTo>
                          <a:pt x="1656" y="2087"/>
                          <a:pt x="1688" y="2023"/>
                          <a:pt x="1720" y="1955"/>
                        </a:cubicBezTo>
                        <a:cubicBezTo>
                          <a:pt x="1700" y="1907"/>
                          <a:pt x="1640" y="1879"/>
                          <a:pt x="1592" y="1839"/>
                        </a:cubicBezTo>
                        <a:cubicBezTo>
                          <a:pt x="1548" y="1811"/>
                          <a:pt x="1480" y="1791"/>
                          <a:pt x="1456" y="1775"/>
                        </a:cubicBezTo>
                        <a:cubicBezTo>
                          <a:pt x="1452" y="1767"/>
                          <a:pt x="1440" y="1751"/>
                          <a:pt x="1440" y="1751"/>
                        </a:cubicBezTo>
                        <a:cubicBezTo>
                          <a:pt x="1440" y="1727"/>
                          <a:pt x="1440" y="1703"/>
                          <a:pt x="1448" y="1683"/>
                        </a:cubicBezTo>
                        <a:cubicBezTo>
                          <a:pt x="1452" y="1671"/>
                          <a:pt x="1480" y="1631"/>
                          <a:pt x="1480" y="1631"/>
                        </a:cubicBezTo>
                        <a:cubicBezTo>
                          <a:pt x="1476" y="1595"/>
                          <a:pt x="1460" y="1603"/>
                          <a:pt x="1432" y="1583"/>
                        </a:cubicBezTo>
                        <a:cubicBezTo>
                          <a:pt x="1420" y="1575"/>
                          <a:pt x="1396" y="1559"/>
                          <a:pt x="1396" y="1559"/>
                        </a:cubicBezTo>
                        <a:cubicBezTo>
                          <a:pt x="1384" y="1543"/>
                          <a:pt x="1368" y="1524"/>
                          <a:pt x="1352" y="1512"/>
                        </a:cubicBezTo>
                        <a:cubicBezTo>
                          <a:pt x="1332" y="1484"/>
                          <a:pt x="1340" y="1496"/>
                          <a:pt x="1324" y="1472"/>
                        </a:cubicBezTo>
                        <a:cubicBezTo>
                          <a:pt x="1312" y="1420"/>
                          <a:pt x="1280" y="1372"/>
                          <a:pt x="1264" y="1320"/>
                        </a:cubicBezTo>
                        <a:cubicBezTo>
                          <a:pt x="1264" y="1288"/>
                          <a:pt x="1264" y="1260"/>
                          <a:pt x="1268" y="1228"/>
                        </a:cubicBezTo>
                        <a:cubicBezTo>
                          <a:pt x="1268" y="1216"/>
                          <a:pt x="1276" y="1188"/>
                          <a:pt x="1276" y="1188"/>
                        </a:cubicBezTo>
                        <a:cubicBezTo>
                          <a:pt x="1272" y="1148"/>
                          <a:pt x="1248" y="1080"/>
                          <a:pt x="1204" y="1064"/>
                        </a:cubicBezTo>
                        <a:cubicBezTo>
                          <a:pt x="1188" y="1040"/>
                          <a:pt x="1156" y="1008"/>
                          <a:pt x="1132" y="992"/>
                        </a:cubicBezTo>
                        <a:cubicBezTo>
                          <a:pt x="1120" y="972"/>
                          <a:pt x="1104" y="932"/>
                          <a:pt x="1080" y="924"/>
                        </a:cubicBezTo>
                        <a:cubicBezTo>
                          <a:pt x="1056" y="840"/>
                          <a:pt x="1052" y="756"/>
                          <a:pt x="1120" y="688"/>
                        </a:cubicBezTo>
                        <a:cubicBezTo>
                          <a:pt x="1124" y="672"/>
                          <a:pt x="1128" y="644"/>
                          <a:pt x="1120" y="632"/>
                        </a:cubicBezTo>
                        <a:cubicBezTo>
                          <a:pt x="1108" y="616"/>
                          <a:pt x="1088" y="612"/>
                          <a:pt x="1072" y="600"/>
                        </a:cubicBezTo>
                        <a:cubicBezTo>
                          <a:pt x="1044" y="576"/>
                          <a:pt x="1020" y="556"/>
                          <a:pt x="984" y="544"/>
                        </a:cubicBezTo>
                        <a:cubicBezTo>
                          <a:pt x="968" y="528"/>
                          <a:pt x="932" y="520"/>
                          <a:pt x="908" y="512"/>
                        </a:cubicBezTo>
                        <a:cubicBezTo>
                          <a:pt x="888" y="492"/>
                          <a:pt x="876" y="448"/>
                          <a:pt x="872" y="416"/>
                        </a:cubicBezTo>
                        <a:cubicBezTo>
                          <a:pt x="864" y="380"/>
                          <a:pt x="861" y="344"/>
                          <a:pt x="880" y="312"/>
                        </a:cubicBezTo>
                        <a:cubicBezTo>
                          <a:pt x="888" y="288"/>
                          <a:pt x="888" y="260"/>
                          <a:pt x="908" y="240"/>
                        </a:cubicBezTo>
                        <a:cubicBezTo>
                          <a:pt x="924" y="212"/>
                          <a:pt x="972" y="128"/>
                          <a:pt x="968" y="132"/>
                        </a:cubicBezTo>
                        <a:cubicBezTo>
                          <a:pt x="956" y="148"/>
                          <a:pt x="892" y="256"/>
                          <a:pt x="880" y="264"/>
                        </a:cubicBezTo>
                        <a:cubicBezTo>
                          <a:pt x="872" y="228"/>
                          <a:pt x="876" y="204"/>
                          <a:pt x="888" y="168"/>
                        </a:cubicBezTo>
                        <a:cubicBezTo>
                          <a:pt x="884" y="132"/>
                          <a:pt x="892" y="108"/>
                          <a:pt x="864" y="88"/>
                        </a:cubicBezTo>
                        <a:cubicBezTo>
                          <a:pt x="849" y="76"/>
                          <a:pt x="813" y="72"/>
                          <a:pt x="813" y="72"/>
                        </a:cubicBezTo>
                        <a:cubicBezTo>
                          <a:pt x="789" y="48"/>
                          <a:pt x="757" y="36"/>
                          <a:pt x="729" y="16"/>
                        </a:cubicBezTo>
                        <a:cubicBezTo>
                          <a:pt x="717" y="8"/>
                          <a:pt x="693" y="0"/>
                          <a:pt x="693" y="0"/>
                        </a:cubicBezTo>
                        <a:cubicBezTo>
                          <a:pt x="669" y="4"/>
                          <a:pt x="657" y="0"/>
                          <a:pt x="645" y="24"/>
                        </a:cubicBezTo>
                        <a:cubicBezTo>
                          <a:pt x="637" y="72"/>
                          <a:pt x="621" y="72"/>
                          <a:pt x="573" y="76"/>
                        </a:cubicBezTo>
                        <a:cubicBezTo>
                          <a:pt x="557" y="92"/>
                          <a:pt x="549" y="116"/>
                          <a:pt x="537" y="136"/>
                        </a:cubicBezTo>
                        <a:cubicBezTo>
                          <a:pt x="529" y="172"/>
                          <a:pt x="529" y="208"/>
                          <a:pt x="545" y="244"/>
                        </a:cubicBezTo>
                        <a:cubicBezTo>
                          <a:pt x="548" y="283"/>
                          <a:pt x="560" y="337"/>
                          <a:pt x="558" y="366"/>
                        </a:cubicBezTo>
                        <a:cubicBezTo>
                          <a:pt x="544" y="390"/>
                          <a:pt x="540" y="403"/>
                          <a:pt x="533" y="416"/>
                        </a:cubicBezTo>
                        <a:cubicBezTo>
                          <a:pt x="526" y="440"/>
                          <a:pt x="537" y="408"/>
                          <a:pt x="513" y="444"/>
                        </a:cubicBezTo>
                        <a:cubicBezTo>
                          <a:pt x="497" y="456"/>
                          <a:pt x="441" y="472"/>
                          <a:pt x="409" y="484"/>
                        </a:cubicBezTo>
                        <a:cubicBezTo>
                          <a:pt x="357" y="492"/>
                          <a:pt x="245" y="504"/>
                          <a:pt x="197" y="492"/>
                        </a:cubicBezTo>
                        <a:cubicBezTo>
                          <a:pt x="181" y="460"/>
                          <a:pt x="181" y="432"/>
                          <a:pt x="153" y="412"/>
                        </a:cubicBezTo>
                        <a:cubicBezTo>
                          <a:pt x="141" y="392"/>
                          <a:pt x="105" y="380"/>
                          <a:pt x="81" y="372"/>
                        </a:cubicBezTo>
                        <a:cubicBezTo>
                          <a:pt x="41" y="384"/>
                          <a:pt x="41" y="392"/>
                          <a:pt x="9" y="436"/>
                        </a:cubicBezTo>
                        <a:cubicBezTo>
                          <a:pt x="0" y="456"/>
                          <a:pt x="27" y="455"/>
                          <a:pt x="66" y="482"/>
                        </a:cubicBezTo>
                        <a:cubicBezTo>
                          <a:pt x="108" y="513"/>
                          <a:pt x="171" y="567"/>
                          <a:pt x="265" y="620"/>
                        </a:cubicBezTo>
                        <a:cubicBezTo>
                          <a:pt x="309" y="651"/>
                          <a:pt x="309" y="642"/>
                          <a:pt x="330" y="668"/>
                        </a:cubicBezTo>
                        <a:cubicBezTo>
                          <a:pt x="369" y="701"/>
                          <a:pt x="393" y="722"/>
                          <a:pt x="390" y="756"/>
                        </a:cubicBezTo>
                        <a:cubicBezTo>
                          <a:pt x="363" y="848"/>
                          <a:pt x="438" y="911"/>
                          <a:pt x="450" y="947"/>
                        </a:cubicBezTo>
                        <a:cubicBezTo>
                          <a:pt x="465" y="990"/>
                          <a:pt x="469" y="995"/>
                          <a:pt x="477" y="1016"/>
                        </a:cubicBezTo>
                        <a:cubicBezTo>
                          <a:pt x="485" y="1032"/>
                          <a:pt x="492" y="1059"/>
                          <a:pt x="495" y="1077"/>
                        </a:cubicBezTo>
                        <a:cubicBezTo>
                          <a:pt x="491" y="1109"/>
                          <a:pt x="486" y="1193"/>
                          <a:pt x="495" y="1224"/>
                        </a:cubicBezTo>
                        <a:cubicBezTo>
                          <a:pt x="522" y="1266"/>
                          <a:pt x="535" y="1281"/>
                          <a:pt x="537" y="1301"/>
                        </a:cubicBezTo>
                        <a:cubicBezTo>
                          <a:pt x="557" y="1341"/>
                          <a:pt x="555" y="1352"/>
                          <a:pt x="580" y="1365"/>
                        </a:cubicBezTo>
                        <a:cubicBezTo>
                          <a:pt x="580" y="1369"/>
                          <a:pt x="617" y="1380"/>
                          <a:pt x="633" y="1380"/>
                        </a:cubicBezTo>
                        <a:cubicBezTo>
                          <a:pt x="649" y="1384"/>
                          <a:pt x="665" y="1392"/>
                          <a:pt x="681" y="1396"/>
                        </a:cubicBezTo>
                        <a:cubicBezTo>
                          <a:pt x="689" y="1400"/>
                          <a:pt x="705" y="1404"/>
                          <a:pt x="705" y="1404"/>
                        </a:cubicBezTo>
                        <a:cubicBezTo>
                          <a:pt x="717" y="1416"/>
                          <a:pt x="741" y="1432"/>
                          <a:pt x="741" y="1432"/>
                        </a:cubicBezTo>
                        <a:cubicBezTo>
                          <a:pt x="753" y="1488"/>
                          <a:pt x="737" y="1536"/>
                          <a:pt x="705" y="1583"/>
                        </a:cubicBezTo>
                        <a:cubicBezTo>
                          <a:pt x="673" y="1671"/>
                          <a:pt x="617" y="1879"/>
                          <a:pt x="545" y="1959"/>
                        </a:cubicBezTo>
                        <a:cubicBezTo>
                          <a:pt x="533" y="1975"/>
                          <a:pt x="525" y="1995"/>
                          <a:pt x="509" y="2003"/>
                        </a:cubicBezTo>
                        <a:cubicBezTo>
                          <a:pt x="501" y="2023"/>
                          <a:pt x="497" y="2035"/>
                          <a:pt x="489" y="2051"/>
                        </a:cubicBezTo>
                        <a:cubicBezTo>
                          <a:pt x="485" y="2059"/>
                          <a:pt x="481" y="2075"/>
                          <a:pt x="481" y="2075"/>
                        </a:cubicBezTo>
                        <a:cubicBezTo>
                          <a:pt x="461" y="2107"/>
                          <a:pt x="381" y="2167"/>
                          <a:pt x="369" y="2239"/>
                        </a:cubicBezTo>
                        <a:cubicBezTo>
                          <a:pt x="349" y="2315"/>
                          <a:pt x="365" y="2435"/>
                          <a:pt x="413" y="2507"/>
                        </a:cubicBezTo>
                        <a:cubicBezTo>
                          <a:pt x="421" y="2535"/>
                          <a:pt x="445" y="2535"/>
                          <a:pt x="457" y="2559"/>
                        </a:cubicBezTo>
                        <a:cubicBezTo>
                          <a:pt x="473" y="2591"/>
                          <a:pt x="465" y="2655"/>
                          <a:pt x="473" y="2687"/>
                        </a:cubicBezTo>
                        <a:cubicBezTo>
                          <a:pt x="477" y="2787"/>
                          <a:pt x="473" y="2887"/>
                          <a:pt x="457" y="2987"/>
                        </a:cubicBezTo>
                        <a:cubicBezTo>
                          <a:pt x="457" y="2995"/>
                          <a:pt x="453" y="3003"/>
                          <a:pt x="461" y="3007"/>
                        </a:cubicBezTo>
                        <a:cubicBezTo>
                          <a:pt x="469" y="3011"/>
                          <a:pt x="485" y="2999"/>
                          <a:pt x="485" y="2999"/>
                        </a:cubicBezTo>
                        <a:cubicBezTo>
                          <a:pt x="525" y="3007"/>
                          <a:pt x="561" y="3019"/>
                          <a:pt x="597" y="3031"/>
                        </a:cubicBezTo>
                        <a:cubicBezTo>
                          <a:pt x="621" y="3039"/>
                          <a:pt x="637" y="3047"/>
                          <a:pt x="657" y="3055"/>
                        </a:cubicBezTo>
                        <a:cubicBezTo>
                          <a:pt x="661" y="3055"/>
                          <a:pt x="669" y="3059"/>
                          <a:pt x="669" y="3059"/>
                        </a:cubicBezTo>
                        <a:cubicBezTo>
                          <a:pt x="685" y="3075"/>
                          <a:pt x="705" y="3079"/>
                          <a:pt x="729" y="3083"/>
                        </a:cubicBezTo>
                        <a:cubicBezTo>
                          <a:pt x="769" y="3075"/>
                          <a:pt x="801" y="3055"/>
                          <a:pt x="841" y="3047"/>
                        </a:cubicBezTo>
                        <a:cubicBezTo>
                          <a:pt x="880" y="3027"/>
                          <a:pt x="912" y="2999"/>
                          <a:pt x="956" y="2991"/>
                        </a:cubicBezTo>
                        <a:cubicBezTo>
                          <a:pt x="968" y="2983"/>
                          <a:pt x="980" y="2967"/>
                          <a:pt x="992" y="2963"/>
                        </a:cubicBezTo>
                        <a:cubicBezTo>
                          <a:pt x="1004" y="2959"/>
                          <a:pt x="1024" y="2955"/>
                          <a:pt x="1024" y="2955"/>
                        </a:cubicBezTo>
                        <a:cubicBezTo>
                          <a:pt x="1040" y="2931"/>
                          <a:pt x="1092" y="2915"/>
                          <a:pt x="1120" y="2907"/>
                        </a:cubicBezTo>
                        <a:cubicBezTo>
                          <a:pt x="1132" y="2887"/>
                          <a:pt x="1168" y="2867"/>
                          <a:pt x="1192" y="2859"/>
                        </a:cubicBezTo>
                        <a:cubicBezTo>
                          <a:pt x="1212" y="2827"/>
                          <a:pt x="1276" y="2839"/>
                          <a:pt x="1312" y="2831"/>
                        </a:cubicBezTo>
                        <a:cubicBezTo>
                          <a:pt x="1336" y="2811"/>
                          <a:pt x="1348" y="2791"/>
                          <a:pt x="1372" y="2783"/>
                        </a:cubicBezTo>
                        <a:cubicBezTo>
                          <a:pt x="1380" y="2779"/>
                          <a:pt x="1396" y="2767"/>
                          <a:pt x="1396" y="2767"/>
                        </a:cubicBezTo>
                        <a:cubicBezTo>
                          <a:pt x="1389" y="2753"/>
                          <a:pt x="1388" y="2743"/>
                          <a:pt x="1396" y="2723"/>
                        </a:cubicBezTo>
                        <a:cubicBezTo>
                          <a:pt x="1412" y="2675"/>
                          <a:pt x="1465" y="2573"/>
                          <a:pt x="1500" y="2534"/>
                        </a:cubicBezTo>
                        <a:cubicBezTo>
                          <a:pt x="1530" y="2472"/>
                          <a:pt x="1555" y="2397"/>
                          <a:pt x="1576" y="2351"/>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69" name="Freeform 82">
                  <a:extLst>
                    <a:ext uri="{FF2B5EF4-FFF2-40B4-BE49-F238E27FC236}">
                      <a16:creationId xmlns:a16="http://schemas.microsoft.com/office/drawing/2014/main" id="{546D0385-24FF-414F-A931-152FF7DC5993}"/>
                    </a:ext>
                  </a:extLst>
                </p:cNvPr>
                <p:cNvSpPr>
                  <a:spLocks noChangeAspect="1"/>
                </p:cNvSpPr>
                <p:nvPr>
                  <p:custDataLst>
                    <p:tags r:id="rId102"/>
                  </p:custDataLst>
                </p:nvPr>
              </p:nvSpPr>
              <p:spPr bwMode="auto">
                <a:xfrm>
                  <a:off x="3116" y="2162"/>
                  <a:ext cx="289" cy="176"/>
                </a:xfrm>
                <a:custGeom>
                  <a:avLst/>
                  <a:gdLst/>
                  <a:ahLst/>
                  <a:cxnLst>
                    <a:cxn ang="0">
                      <a:pos x="1156" y="416"/>
                    </a:cxn>
                    <a:cxn ang="0">
                      <a:pos x="1132" y="380"/>
                    </a:cxn>
                    <a:cxn ang="0">
                      <a:pos x="1104" y="312"/>
                    </a:cxn>
                    <a:cxn ang="0">
                      <a:pos x="1032" y="224"/>
                    </a:cxn>
                    <a:cxn ang="0">
                      <a:pos x="976" y="92"/>
                    </a:cxn>
                    <a:cxn ang="0">
                      <a:pos x="945" y="63"/>
                    </a:cxn>
                    <a:cxn ang="0">
                      <a:pos x="819" y="99"/>
                    </a:cxn>
                    <a:cxn ang="0">
                      <a:pos x="764" y="96"/>
                    </a:cxn>
                    <a:cxn ang="0">
                      <a:pos x="684" y="50"/>
                    </a:cxn>
                    <a:cxn ang="0">
                      <a:pos x="648" y="20"/>
                    </a:cxn>
                    <a:cxn ang="0">
                      <a:pos x="602" y="6"/>
                    </a:cxn>
                    <a:cxn ang="0">
                      <a:pos x="532" y="20"/>
                    </a:cxn>
                    <a:cxn ang="0">
                      <a:pos x="460" y="52"/>
                    </a:cxn>
                    <a:cxn ang="0">
                      <a:pos x="496" y="220"/>
                    </a:cxn>
                    <a:cxn ang="0">
                      <a:pos x="484" y="308"/>
                    </a:cxn>
                    <a:cxn ang="0">
                      <a:pos x="448" y="344"/>
                    </a:cxn>
                    <a:cxn ang="0">
                      <a:pos x="356" y="340"/>
                    </a:cxn>
                    <a:cxn ang="0">
                      <a:pos x="348" y="324"/>
                    </a:cxn>
                    <a:cxn ang="0">
                      <a:pos x="288" y="296"/>
                    </a:cxn>
                    <a:cxn ang="0">
                      <a:pos x="252" y="240"/>
                    </a:cxn>
                    <a:cxn ang="0">
                      <a:pos x="216" y="212"/>
                    </a:cxn>
                    <a:cxn ang="0">
                      <a:pos x="180" y="172"/>
                    </a:cxn>
                    <a:cxn ang="0">
                      <a:pos x="148" y="192"/>
                    </a:cxn>
                    <a:cxn ang="0">
                      <a:pos x="76" y="236"/>
                    </a:cxn>
                    <a:cxn ang="0">
                      <a:pos x="48" y="296"/>
                    </a:cxn>
                    <a:cxn ang="0">
                      <a:pos x="16" y="364"/>
                    </a:cxn>
                    <a:cxn ang="0">
                      <a:pos x="0" y="484"/>
                    </a:cxn>
                    <a:cxn ang="0">
                      <a:pos x="36" y="708"/>
                    </a:cxn>
                    <a:cxn ang="0">
                      <a:pos x="69" y="638"/>
                    </a:cxn>
                    <a:cxn ang="0">
                      <a:pos x="96" y="608"/>
                    </a:cxn>
                    <a:cxn ang="0">
                      <a:pos x="204" y="576"/>
                    </a:cxn>
                    <a:cxn ang="0">
                      <a:pos x="230" y="546"/>
                    </a:cxn>
                    <a:cxn ang="0">
                      <a:pos x="240" y="561"/>
                    </a:cxn>
                    <a:cxn ang="0">
                      <a:pos x="287" y="566"/>
                    </a:cxn>
                    <a:cxn ang="0">
                      <a:pos x="303" y="539"/>
                    </a:cxn>
                    <a:cxn ang="0">
                      <a:pos x="330" y="567"/>
                    </a:cxn>
                    <a:cxn ang="0">
                      <a:pos x="410" y="549"/>
                    </a:cxn>
                    <a:cxn ang="0">
                      <a:pos x="489" y="527"/>
                    </a:cxn>
                    <a:cxn ang="0">
                      <a:pos x="576" y="533"/>
                    </a:cxn>
                    <a:cxn ang="0">
                      <a:pos x="576" y="504"/>
                    </a:cxn>
                    <a:cxn ang="0">
                      <a:pos x="638" y="470"/>
                    </a:cxn>
                    <a:cxn ang="0">
                      <a:pos x="657" y="516"/>
                    </a:cxn>
                    <a:cxn ang="0">
                      <a:pos x="690" y="530"/>
                    </a:cxn>
                    <a:cxn ang="0">
                      <a:pos x="784" y="536"/>
                    </a:cxn>
                    <a:cxn ang="0">
                      <a:pos x="879" y="588"/>
                    </a:cxn>
                    <a:cxn ang="0">
                      <a:pos x="944" y="620"/>
                    </a:cxn>
                    <a:cxn ang="0">
                      <a:pos x="960" y="614"/>
                    </a:cxn>
                    <a:cxn ang="0">
                      <a:pos x="1094" y="566"/>
                    </a:cxn>
                    <a:cxn ang="0">
                      <a:pos x="1088" y="522"/>
                    </a:cxn>
                    <a:cxn ang="0">
                      <a:pos x="1137" y="447"/>
                    </a:cxn>
                    <a:cxn ang="0">
                      <a:pos x="1156" y="416"/>
                    </a:cxn>
                  </a:cxnLst>
                  <a:rect l="0" t="0" r="r" b="b"/>
                  <a:pathLst>
                    <a:path w="1156" h="708">
                      <a:moveTo>
                        <a:pt x="1156" y="416"/>
                      </a:moveTo>
                      <a:cubicBezTo>
                        <a:pt x="1148" y="404"/>
                        <a:pt x="1144" y="392"/>
                        <a:pt x="1132" y="380"/>
                      </a:cubicBezTo>
                      <a:cubicBezTo>
                        <a:pt x="1124" y="356"/>
                        <a:pt x="1128" y="328"/>
                        <a:pt x="1104" y="312"/>
                      </a:cubicBezTo>
                      <a:cubicBezTo>
                        <a:pt x="1096" y="292"/>
                        <a:pt x="1052" y="232"/>
                        <a:pt x="1032" y="224"/>
                      </a:cubicBezTo>
                      <a:cubicBezTo>
                        <a:pt x="1036" y="132"/>
                        <a:pt x="1048" y="140"/>
                        <a:pt x="976" y="92"/>
                      </a:cubicBezTo>
                      <a:cubicBezTo>
                        <a:pt x="972" y="76"/>
                        <a:pt x="953" y="83"/>
                        <a:pt x="945" y="63"/>
                      </a:cubicBezTo>
                      <a:cubicBezTo>
                        <a:pt x="845" y="72"/>
                        <a:pt x="831" y="92"/>
                        <a:pt x="819" y="99"/>
                      </a:cubicBezTo>
                      <a:cubicBezTo>
                        <a:pt x="789" y="104"/>
                        <a:pt x="786" y="98"/>
                        <a:pt x="764" y="96"/>
                      </a:cubicBezTo>
                      <a:cubicBezTo>
                        <a:pt x="740" y="60"/>
                        <a:pt x="719" y="78"/>
                        <a:pt x="684" y="50"/>
                      </a:cubicBezTo>
                      <a:cubicBezTo>
                        <a:pt x="672" y="38"/>
                        <a:pt x="664" y="24"/>
                        <a:pt x="648" y="20"/>
                      </a:cubicBezTo>
                      <a:cubicBezTo>
                        <a:pt x="636" y="0"/>
                        <a:pt x="626" y="10"/>
                        <a:pt x="602" y="6"/>
                      </a:cubicBezTo>
                      <a:cubicBezTo>
                        <a:pt x="564" y="9"/>
                        <a:pt x="564" y="0"/>
                        <a:pt x="532" y="20"/>
                      </a:cubicBezTo>
                      <a:cubicBezTo>
                        <a:pt x="509" y="32"/>
                        <a:pt x="483" y="62"/>
                        <a:pt x="460" y="52"/>
                      </a:cubicBezTo>
                      <a:cubicBezTo>
                        <a:pt x="432" y="88"/>
                        <a:pt x="456" y="192"/>
                        <a:pt x="496" y="220"/>
                      </a:cubicBezTo>
                      <a:cubicBezTo>
                        <a:pt x="504" y="252"/>
                        <a:pt x="512" y="288"/>
                        <a:pt x="484" y="308"/>
                      </a:cubicBezTo>
                      <a:cubicBezTo>
                        <a:pt x="472" y="328"/>
                        <a:pt x="472" y="336"/>
                        <a:pt x="448" y="344"/>
                      </a:cubicBezTo>
                      <a:cubicBezTo>
                        <a:pt x="416" y="344"/>
                        <a:pt x="388" y="348"/>
                        <a:pt x="356" y="340"/>
                      </a:cubicBezTo>
                      <a:cubicBezTo>
                        <a:pt x="352" y="340"/>
                        <a:pt x="352" y="328"/>
                        <a:pt x="348" y="324"/>
                      </a:cubicBezTo>
                      <a:cubicBezTo>
                        <a:pt x="336" y="312"/>
                        <a:pt x="304" y="300"/>
                        <a:pt x="288" y="296"/>
                      </a:cubicBezTo>
                      <a:cubicBezTo>
                        <a:pt x="276" y="276"/>
                        <a:pt x="268" y="256"/>
                        <a:pt x="252" y="240"/>
                      </a:cubicBezTo>
                      <a:cubicBezTo>
                        <a:pt x="244" y="228"/>
                        <a:pt x="216" y="212"/>
                        <a:pt x="216" y="212"/>
                      </a:cubicBezTo>
                      <a:cubicBezTo>
                        <a:pt x="208" y="196"/>
                        <a:pt x="192" y="180"/>
                        <a:pt x="180" y="172"/>
                      </a:cubicBezTo>
                      <a:cubicBezTo>
                        <a:pt x="160" y="180"/>
                        <a:pt x="172" y="188"/>
                        <a:pt x="148" y="192"/>
                      </a:cubicBezTo>
                      <a:cubicBezTo>
                        <a:pt x="124" y="208"/>
                        <a:pt x="96" y="216"/>
                        <a:pt x="76" y="236"/>
                      </a:cubicBezTo>
                      <a:cubicBezTo>
                        <a:pt x="68" y="260"/>
                        <a:pt x="64" y="280"/>
                        <a:pt x="48" y="296"/>
                      </a:cubicBezTo>
                      <a:cubicBezTo>
                        <a:pt x="40" y="320"/>
                        <a:pt x="20" y="336"/>
                        <a:pt x="16" y="364"/>
                      </a:cubicBezTo>
                      <a:cubicBezTo>
                        <a:pt x="12" y="420"/>
                        <a:pt x="8" y="436"/>
                        <a:pt x="0" y="484"/>
                      </a:cubicBezTo>
                      <a:cubicBezTo>
                        <a:pt x="4" y="536"/>
                        <a:pt x="0" y="696"/>
                        <a:pt x="36" y="708"/>
                      </a:cubicBezTo>
                      <a:cubicBezTo>
                        <a:pt x="39" y="684"/>
                        <a:pt x="59" y="655"/>
                        <a:pt x="69" y="638"/>
                      </a:cubicBezTo>
                      <a:cubicBezTo>
                        <a:pt x="79" y="621"/>
                        <a:pt x="83" y="639"/>
                        <a:pt x="96" y="608"/>
                      </a:cubicBezTo>
                      <a:cubicBezTo>
                        <a:pt x="117" y="605"/>
                        <a:pt x="162" y="570"/>
                        <a:pt x="204" y="576"/>
                      </a:cubicBezTo>
                      <a:cubicBezTo>
                        <a:pt x="226" y="564"/>
                        <a:pt x="216" y="548"/>
                        <a:pt x="230" y="546"/>
                      </a:cubicBezTo>
                      <a:cubicBezTo>
                        <a:pt x="236" y="544"/>
                        <a:pt x="231" y="558"/>
                        <a:pt x="240" y="561"/>
                      </a:cubicBezTo>
                      <a:cubicBezTo>
                        <a:pt x="249" y="564"/>
                        <a:pt x="269" y="561"/>
                        <a:pt x="287" y="566"/>
                      </a:cubicBezTo>
                      <a:cubicBezTo>
                        <a:pt x="299" y="552"/>
                        <a:pt x="299" y="560"/>
                        <a:pt x="303" y="539"/>
                      </a:cubicBezTo>
                      <a:cubicBezTo>
                        <a:pt x="323" y="551"/>
                        <a:pt x="315" y="561"/>
                        <a:pt x="330" y="567"/>
                      </a:cubicBezTo>
                      <a:cubicBezTo>
                        <a:pt x="381" y="536"/>
                        <a:pt x="393" y="531"/>
                        <a:pt x="410" y="549"/>
                      </a:cubicBezTo>
                      <a:cubicBezTo>
                        <a:pt x="410" y="531"/>
                        <a:pt x="414" y="530"/>
                        <a:pt x="489" y="527"/>
                      </a:cubicBezTo>
                      <a:cubicBezTo>
                        <a:pt x="511" y="536"/>
                        <a:pt x="562" y="537"/>
                        <a:pt x="576" y="533"/>
                      </a:cubicBezTo>
                      <a:cubicBezTo>
                        <a:pt x="590" y="529"/>
                        <a:pt x="566" y="515"/>
                        <a:pt x="576" y="504"/>
                      </a:cubicBezTo>
                      <a:cubicBezTo>
                        <a:pt x="576" y="488"/>
                        <a:pt x="625" y="468"/>
                        <a:pt x="638" y="470"/>
                      </a:cubicBezTo>
                      <a:cubicBezTo>
                        <a:pt x="642" y="486"/>
                        <a:pt x="641" y="508"/>
                        <a:pt x="657" y="516"/>
                      </a:cubicBezTo>
                      <a:cubicBezTo>
                        <a:pt x="669" y="524"/>
                        <a:pt x="690" y="530"/>
                        <a:pt x="690" y="530"/>
                      </a:cubicBezTo>
                      <a:cubicBezTo>
                        <a:pt x="726" y="526"/>
                        <a:pt x="752" y="524"/>
                        <a:pt x="784" y="536"/>
                      </a:cubicBezTo>
                      <a:cubicBezTo>
                        <a:pt x="786" y="551"/>
                        <a:pt x="840" y="567"/>
                        <a:pt x="879" y="588"/>
                      </a:cubicBezTo>
                      <a:cubicBezTo>
                        <a:pt x="899" y="617"/>
                        <a:pt x="932" y="612"/>
                        <a:pt x="944" y="620"/>
                      </a:cubicBezTo>
                      <a:cubicBezTo>
                        <a:pt x="954" y="612"/>
                        <a:pt x="960" y="614"/>
                        <a:pt x="960" y="614"/>
                      </a:cubicBezTo>
                      <a:cubicBezTo>
                        <a:pt x="986" y="576"/>
                        <a:pt x="998" y="552"/>
                        <a:pt x="1094" y="566"/>
                      </a:cubicBezTo>
                      <a:cubicBezTo>
                        <a:pt x="1097" y="543"/>
                        <a:pt x="1101" y="578"/>
                        <a:pt x="1088" y="522"/>
                      </a:cubicBezTo>
                      <a:cubicBezTo>
                        <a:pt x="1091" y="488"/>
                        <a:pt x="1117" y="475"/>
                        <a:pt x="1137" y="447"/>
                      </a:cubicBezTo>
                      <a:cubicBezTo>
                        <a:pt x="1140" y="428"/>
                        <a:pt x="1145" y="422"/>
                        <a:pt x="1156" y="41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0" name="Freeform 83">
                  <a:extLst>
                    <a:ext uri="{FF2B5EF4-FFF2-40B4-BE49-F238E27FC236}">
                      <a16:creationId xmlns:a16="http://schemas.microsoft.com/office/drawing/2014/main" id="{6E96711F-7C49-4095-80A7-CFC6D742596C}"/>
                    </a:ext>
                  </a:extLst>
                </p:cNvPr>
                <p:cNvSpPr>
                  <a:spLocks noChangeAspect="1"/>
                </p:cNvSpPr>
                <p:nvPr>
                  <p:custDataLst>
                    <p:tags r:id="rId103"/>
                  </p:custDataLst>
                </p:nvPr>
              </p:nvSpPr>
              <p:spPr bwMode="auto">
                <a:xfrm>
                  <a:off x="3125" y="2278"/>
                  <a:ext cx="238" cy="188"/>
                </a:xfrm>
                <a:custGeom>
                  <a:avLst/>
                  <a:gdLst/>
                  <a:ahLst/>
                  <a:cxnLst>
                    <a:cxn ang="0">
                      <a:pos x="912" y="152"/>
                    </a:cxn>
                    <a:cxn ang="0">
                      <a:pos x="808" y="104"/>
                    </a:cxn>
                    <a:cxn ang="0">
                      <a:pos x="756" y="80"/>
                    </a:cxn>
                    <a:cxn ang="0">
                      <a:pos x="656" y="60"/>
                    </a:cxn>
                    <a:cxn ang="0">
                      <a:pos x="616" y="48"/>
                    </a:cxn>
                    <a:cxn ang="0">
                      <a:pos x="600" y="0"/>
                    </a:cxn>
                    <a:cxn ang="0">
                      <a:pos x="544" y="24"/>
                    </a:cxn>
                    <a:cxn ang="0">
                      <a:pos x="546" y="66"/>
                    </a:cxn>
                    <a:cxn ang="0">
                      <a:pos x="492" y="68"/>
                    </a:cxn>
                    <a:cxn ang="0">
                      <a:pos x="456" y="60"/>
                    </a:cxn>
                    <a:cxn ang="0">
                      <a:pos x="372" y="84"/>
                    </a:cxn>
                    <a:cxn ang="0">
                      <a:pos x="340" y="68"/>
                    </a:cxn>
                    <a:cxn ang="0">
                      <a:pos x="304" y="92"/>
                    </a:cxn>
                    <a:cxn ang="0">
                      <a:pos x="268" y="68"/>
                    </a:cxn>
                    <a:cxn ang="0">
                      <a:pos x="204" y="92"/>
                    </a:cxn>
                    <a:cxn ang="0">
                      <a:pos x="176" y="104"/>
                    </a:cxn>
                    <a:cxn ang="0">
                      <a:pos x="128" y="108"/>
                    </a:cxn>
                    <a:cxn ang="0">
                      <a:pos x="84" y="132"/>
                    </a:cxn>
                    <a:cxn ang="0">
                      <a:pos x="60" y="140"/>
                    </a:cxn>
                    <a:cxn ang="0">
                      <a:pos x="36" y="168"/>
                    </a:cxn>
                    <a:cxn ang="0">
                      <a:pos x="4" y="216"/>
                    </a:cxn>
                    <a:cxn ang="0">
                      <a:pos x="24" y="328"/>
                    </a:cxn>
                    <a:cxn ang="0">
                      <a:pos x="52" y="420"/>
                    </a:cxn>
                    <a:cxn ang="0">
                      <a:pos x="128" y="450"/>
                    </a:cxn>
                    <a:cxn ang="0">
                      <a:pos x="201" y="480"/>
                    </a:cxn>
                    <a:cxn ang="0">
                      <a:pos x="315" y="504"/>
                    </a:cxn>
                    <a:cxn ang="0">
                      <a:pos x="359" y="657"/>
                    </a:cxn>
                    <a:cxn ang="0">
                      <a:pos x="443" y="684"/>
                    </a:cxn>
                    <a:cxn ang="0">
                      <a:pos x="509" y="758"/>
                    </a:cxn>
                    <a:cxn ang="0">
                      <a:pos x="615" y="725"/>
                    </a:cxn>
                    <a:cxn ang="0">
                      <a:pos x="683" y="714"/>
                    </a:cxn>
                    <a:cxn ang="0">
                      <a:pos x="723" y="696"/>
                    </a:cxn>
                    <a:cxn ang="0">
                      <a:pos x="707" y="680"/>
                    </a:cxn>
                    <a:cxn ang="0">
                      <a:pos x="734" y="645"/>
                    </a:cxn>
                    <a:cxn ang="0">
                      <a:pos x="765" y="644"/>
                    </a:cxn>
                    <a:cxn ang="0">
                      <a:pos x="813" y="599"/>
                    </a:cxn>
                    <a:cxn ang="0">
                      <a:pos x="818" y="620"/>
                    </a:cxn>
                    <a:cxn ang="0">
                      <a:pos x="852" y="640"/>
                    </a:cxn>
                    <a:cxn ang="0">
                      <a:pos x="852" y="592"/>
                    </a:cxn>
                    <a:cxn ang="0">
                      <a:pos x="825" y="566"/>
                    </a:cxn>
                    <a:cxn ang="0">
                      <a:pos x="824" y="528"/>
                    </a:cxn>
                    <a:cxn ang="0">
                      <a:pos x="834" y="459"/>
                    </a:cxn>
                    <a:cxn ang="0">
                      <a:pos x="830" y="425"/>
                    </a:cxn>
                    <a:cxn ang="0">
                      <a:pos x="885" y="329"/>
                    </a:cxn>
                    <a:cxn ang="0">
                      <a:pos x="914" y="312"/>
                    </a:cxn>
                    <a:cxn ang="0">
                      <a:pos x="952" y="288"/>
                    </a:cxn>
                    <a:cxn ang="0">
                      <a:pos x="941" y="261"/>
                    </a:cxn>
                    <a:cxn ang="0">
                      <a:pos x="904" y="248"/>
                    </a:cxn>
                    <a:cxn ang="0">
                      <a:pos x="902" y="225"/>
                    </a:cxn>
                    <a:cxn ang="0">
                      <a:pos x="924" y="144"/>
                    </a:cxn>
                    <a:cxn ang="0">
                      <a:pos x="912" y="152"/>
                    </a:cxn>
                  </a:cxnLst>
                  <a:rect l="0" t="0" r="r" b="b"/>
                  <a:pathLst>
                    <a:path w="952" h="758">
                      <a:moveTo>
                        <a:pt x="912" y="152"/>
                      </a:moveTo>
                      <a:cubicBezTo>
                        <a:pt x="844" y="140"/>
                        <a:pt x="856" y="120"/>
                        <a:pt x="808" y="104"/>
                      </a:cubicBezTo>
                      <a:cubicBezTo>
                        <a:pt x="792" y="88"/>
                        <a:pt x="776" y="92"/>
                        <a:pt x="756" y="80"/>
                      </a:cubicBezTo>
                      <a:cubicBezTo>
                        <a:pt x="736" y="48"/>
                        <a:pt x="696" y="60"/>
                        <a:pt x="656" y="60"/>
                      </a:cubicBezTo>
                      <a:cubicBezTo>
                        <a:pt x="648" y="60"/>
                        <a:pt x="620" y="52"/>
                        <a:pt x="616" y="48"/>
                      </a:cubicBezTo>
                      <a:cubicBezTo>
                        <a:pt x="604" y="36"/>
                        <a:pt x="600" y="0"/>
                        <a:pt x="600" y="0"/>
                      </a:cubicBezTo>
                      <a:cubicBezTo>
                        <a:pt x="580" y="4"/>
                        <a:pt x="544" y="24"/>
                        <a:pt x="544" y="24"/>
                      </a:cubicBezTo>
                      <a:cubicBezTo>
                        <a:pt x="532" y="34"/>
                        <a:pt x="542" y="50"/>
                        <a:pt x="546" y="66"/>
                      </a:cubicBezTo>
                      <a:cubicBezTo>
                        <a:pt x="531" y="68"/>
                        <a:pt x="507" y="69"/>
                        <a:pt x="492" y="68"/>
                      </a:cubicBezTo>
                      <a:cubicBezTo>
                        <a:pt x="476" y="72"/>
                        <a:pt x="472" y="64"/>
                        <a:pt x="456" y="60"/>
                      </a:cubicBezTo>
                      <a:cubicBezTo>
                        <a:pt x="416" y="64"/>
                        <a:pt x="380" y="48"/>
                        <a:pt x="372" y="84"/>
                      </a:cubicBezTo>
                      <a:cubicBezTo>
                        <a:pt x="368" y="68"/>
                        <a:pt x="356" y="64"/>
                        <a:pt x="340" y="68"/>
                      </a:cubicBezTo>
                      <a:cubicBezTo>
                        <a:pt x="328" y="80"/>
                        <a:pt x="320" y="88"/>
                        <a:pt x="304" y="92"/>
                      </a:cubicBezTo>
                      <a:cubicBezTo>
                        <a:pt x="288" y="116"/>
                        <a:pt x="280" y="80"/>
                        <a:pt x="268" y="68"/>
                      </a:cubicBezTo>
                      <a:cubicBezTo>
                        <a:pt x="260" y="108"/>
                        <a:pt x="244" y="96"/>
                        <a:pt x="204" y="92"/>
                      </a:cubicBezTo>
                      <a:cubicBezTo>
                        <a:pt x="192" y="60"/>
                        <a:pt x="184" y="100"/>
                        <a:pt x="176" y="104"/>
                      </a:cubicBezTo>
                      <a:cubicBezTo>
                        <a:pt x="160" y="108"/>
                        <a:pt x="144" y="108"/>
                        <a:pt x="128" y="108"/>
                      </a:cubicBezTo>
                      <a:cubicBezTo>
                        <a:pt x="112" y="116"/>
                        <a:pt x="100" y="124"/>
                        <a:pt x="84" y="132"/>
                      </a:cubicBezTo>
                      <a:cubicBezTo>
                        <a:pt x="76" y="136"/>
                        <a:pt x="60" y="140"/>
                        <a:pt x="60" y="140"/>
                      </a:cubicBezTo>
                      <a:cubicBezTo>
                        <a:pt x="52" y="156"/>
                        <a:pt x="52" y="164"/>
                        <a:pt x="36" y="168"/>
                      </a:cubicBezTo>
                      <a:cubicBezTo>
                        <a:pt x="28" y="188"/>
                        <a:pt x="16" y="200"/>
                        <a:pt x="4" y="216"/>
                      </a:cubicBezTo>
                      <a:cubicBezTo>
                        <a:pt x="4" y="236"/>
                        <a:pt x="0" y="320"/>
                        <a:pt x="24" y="328"/>
                      </a:cubicBezTo>
                      <a:cubicBezTo>
                        <a:pt x="32" y="356"/>
                        <a:pt x="20" y="408"/>
                        <a:pt x="52" y="420"/>
                      </a:cubicBezTo>
                      <a:cubicBezTo>
                        <a:pt x="83" y="429"/>
                        <a:pt x="100" y="442"/>
                        <a:pt x="128" y="450"/>
                      </a:cubicBezTo>
                      <a:cubicBezTo>
                        <a:pt x="148" y="462"/>
                        <a:pt x="201" y="480"/>
                        <a:pt x="201" y="480"/>
                      </a:cubicBezTo>
                      <a:cubicBezTo>
                        <a:pt x="231" y="495"/>
                        <a:pt x="287" y="480"/>
                        <a:pt x="315" y="504"/>
                      </a:cubicBezTo>
                      <a:cubicBezTo>
                        <a:pt x="319" y="528"/>
                        <a:pt x="343" y="641"/>
                        <a:pt x="359" y="657"/>
                      </a:cubicBezTo>
                      <a:cubicBezTo>
                        <a:pt x="396" y="660"/>
                        <a:pt x="422" y="663"/>
                        <a:pt x="443" y="684"/>
                      </a:cubicBezTo>
                      <a:cubicBezTo>
                        <a:pt x="485" y="708"/>
                        <a:pt x="492" y="726"/>
                        <a:pt x="509" y="758"/>
                      </a:cubicBezTo>
                      <a:cubicBezTo>
                        <a:pt x="563" y="758"/>
                        <a:pt x="566" y="755"/>
                        <a:pt x="615" y="725"/>
                      </a:cubicBezTo>
                      <a:cubicBezTo>
                        <a:pt x="636" y="750"/>
                        <a:pt x="657" y="750"/>
                        <a:pt x="683" y="714"/>
                      </a:cubicBezTo>
                      <a:cubicBezTo>
                        <a:pt x="701" y="709"/>
                        <a:pt x="719" y="701"/>
                        <a:pt x="723" y="696"/>
                      </a:cubicBezTo>
                      <a:cubicBezTo>
                        <a:pt x="741" y="686"/>
                        <a:pt x="705" y="688"/>
                        <a:pt x="707" y="680"/>
                      </a:cubicBezTo>
                      <a:cubicBezTo>
                        <a:pt x="709" y="672"/>
                        <a:pt x="725" y="651"/>
                        <a:pt x="734" y="645"/>
                      </a:cubicBezTo>
                      <a:cubicBezTo>
                        <a:pt x="746" y="642"/>
                        <a:pt x="765" y="644"/>
                        <a:pt x="765" y="644"/>
                      </a:cubicBezTo>
                      <a:cubicBezTo>
                        <a:pt x="773" y="628"/>
                        <a:pt x="791" y="597"/>
                        <a:pt x="813" y="599"/>
                      </a:cubicBezTo>
                      <a:cubicBezTo>
                        <a:pt x="823" y="595"/>
                        <a:pt x="812" y="613"/>
                        <a:pt x="818" y="620"/>
                      </a:cubicBezTo>
                      <a:cubicBezTo>
                        <a:pt x="824" y="627"/>
                        <a:pt x="837" y="630"/>
                        <a:pt x="852" y="640"/>
                      </a:cubicBezTo>
                      <a:cubicBezTo>
                        <a:pt x="884" y="632"/>
                        <a:pt x="872" y="608"/>
                        <a:pt x="852" y="592"/>
                      </a:cubicBezTo>
                      <a:cubicBezTo>
                        <a:pt x="839" y="587"/>
                        <a:pt x="845" y="594"/>
                        <a:pt x="825" y="566"/>
                      </a:cubicBezTo>
                      <a:cubicBezTo>
                        <a:pt x="821" y="558"/>
                        <a:pt x="824" y="528"/>
                        <a:pt x="824" y="528"/>
                      </a:cubicBezTo>
                      <a:cubicBezTo>
                        <a:pt x="822" y="512"/>
                        <a:pt x="818" y="482"/>
                        <a:pt x="834" y="459"/>
                      </a:cubicBezTo>
                      <a:cubicBezTo>
                        <a:pt x="835" y="442"/>
                        <a:pt x="822" y="447"/>
                        <a:pt x="830" y="425"/>
                      </a:cubicBezTo>
                      <a:cubicBezTo>
                        <a:pt x="834" y="417"/>
                        <a:pt x="861" y="375"/>
                        <a:pt x="885" y="329"/>
                      </a:cubicBezTo>
                      <a:cubicBezTo>
                        <a:pt x="897" y="321"/>
                        <a:pt x="914" y="312"/>
                        <a:pt x="914" y="312"/>
                      </a:cubicBezTo>
                      <a:cubicBezTo>
                        <a:pt x="930" y="296"/>
                        <a:pt x="940" y="308"/>
                        <a:pt x="952" y="288"/>
                      </a:cubicBezTo>
                      <a:cubicBezTo>
                        <a:pt x="948" y="280"/>
                        <a:pt x="949" y="269"/>
                        <a:pt x="941" y="261"/>
                      </a:cubicBezTo>
                      <a:cubicBezTo>
                        <a:pt x="923" y="257"/>
                        <a:pt x="904" y="248"/>
                        <a:pt x="904" y="248"/>
                      </a:cubicBezTo>
                      <a:cubicBezTo>
                        <a:pt x="896" y="224"/>
                        <a:pt x="902" y="239"/>
                        <a:pt x="902" y="225"/>
                      </a:cubicBezTo>
                      <a:cubicBezTo>
                        <a:pt x="912" y="204"/>
                        <a:pt x="921" y="164"/>
                        <a:pt x="924" y="144"/>
                      </a:cubicBezTo>
                      <a:cubicBezTo>
                        <a:pt x="900" y="152"/>
                        <a:pt x="896" y="152"/>
                        <a:pt x="912" y="15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1" name="Freeform 84">
                  <a:extLst>
                    <a:ext uri="{FF2B5EF4-FFF2-40B4-BE49-F238E27FC236}">
                      <a16:creationId xmlns:a16="http://schemas.microsoft.com/office/drawing/2014/main" id="{31217D96-A2FE-48CF-A6BF-48CC3B220FA4}"/>
                    </a:ext>
                  </a:extLst>
                </p:cNvPr>
                <p:cNvSpPr>
                  <a:spLocks noChangeAspect="1"/>
                </p:cNvSpPr>
                <p:nvPr>
                  <p:custDataLst>
                    <p:tags r:id="rId104"/>
                  </p:custDataLst>
                </p:nvPr>
              </p:nvSpPr>
              <p:spPr bwMode="auto">
                <a:xfrm>
                  <a:off x="3085" y="2380"/>
                  <a:ext cx="131" cy="79"/>
                </a:xfrm>
                <a:custGeom>
                  <a:avLst/>
                  <a:gdLst/>
                  <a:ahLst/>
                  <a:cxnLst>
                    <a:cxn ang="0">
                      <a:pos x="192" y="0"/>
                    </a:cxn>
                    <a:cxn ang="0">
                      <a:pos x="395" y="84"/>
                    </a:cxn>
                    <a:cxn ang="0">
                      <a:pos x="479" y="96"/>
                    </a:cxn>
                    <a:cxn ang="0">
                      <a:pos x="507" y="216"/>
                    </a:cxn>
                    <a:cxn ang="0">
                      <a:pos x="527" y="252"/>
                    </a:cxn>
                    <a:cxn ang="0">
                      <a:pos x="443" y="267"/>
                    </a:cxn>
                    <a:cxn ang="0">
                      <a:pos x="375" y="292"/>
                    </a:cxn>
                    <a:cxn ang="0">
                      <a:pos x="277" y="304"/>
                    </a:cxn>
                    <a:cxn ang="0">
                      <a:pos x="170" y="318"/>
                    </a:cxn>
                    <a:cxn ang="0">
                      <a:pos x="8" y="312"/>
                    </a:cxn>
                    <a:cxn ang="0">
                      <a:pos x="16" y="288"/>
                    </a:cxn>
                    <a:cxn ang="0">
                      <a:pos x="96" y="156"/>
                    </a:cxn>
                    <a:cxn ang="0">
                      <a:pos x="144" y="116"/>
                    </a:cxn>
                    <a:cxn ang="0">
                      <a:pos x="176" y="64"/>
                    </a:cxn>
                    <a:cxn ang="0">
                      <a:pos x="192" y="40"/>
                    </a:cxn>
                    <a:cxn ang="0">
                      <a:pos x="192" y="0"/>
                    </a:cxn>
                  </a:cxnLst>
                  <a:rect l="0" t="0" r="r" b="b"/>
                  <a:pathLst>
                    <a:path w="527" h="322">
                      <a:moveTo>
                        <a:pt x="192" y="0"/>
                      </a:moveTo>
                      <a:cubicBezTo>
                        <a:pt x="228" y="12"/>
                        <a:pt x="283" y="52"/>
                        <a:pt x="395" y="84"/>
                      </a:cubicBezTo>
                      <a:cubicBezTo>
                        <a:pt x="411" y="84"/>
                        <a:pt x="463" y="84"/>
                        <a:pt x="479" y="96"/>
                      </a:cubicBezTo>
                      <a:cubicBezTo>
                        <a:pt x="491" y="136"/>
                        <a:pt x="499" y="176"/>
                        <a:pt x="507" y="216"/>
                      </a:cubicBezTo>
                      <a:cubicBezTo>
                        <a:pt x="511" y="228"/>
                        <a:pt x="527" y="252"/>
                        <a:pt x="527" y="252"/>
                      </a:cubicBezTo>
                      <a:cubicBezTo>
                        <a:pt x="490" y="253"/>
                        <a:pt x="484" y="250"/>
                        <a:pt x="443" y="267"/>
                      </a:cubicBezTo>
                      <a:cubicBezTo>
                        <a:pt x="423" y="271"/>
                        <a:pt x="375" y="292"/>
                        <a:pt x="375" y="292"/>
                      </a:cubicBezTo>
                      <a:cubicBezTo>
                        <a:pt x="334" y="294"/>
                        <a:pt x="314" y="303"/>
                        <a:pt x="277" y="304"/>
                      </a:cubicBezTo>
                      <a:cubicBezTo>
                        <a:pt x="242" y="308"/>
                        <a:pt x="206" y="314"/>
                        <a:pt x="170" y="318"/>
                      </a:cubicBezTo>
                      <a:cubicBezTo>
                        <a:pt x="113" y="315"/>
                        <a:pt x="100" y="322"/>
                        <a:pt x="8" y="312"/>
                      </a:cubicBezTo>
                      <a:cubicBezTo>
                        <a:pt x="0" y="312"/>
                        <a:pt x="16" y="288"/>
                        <a:pt x="16" y="288"/>
                      </a:cubicBezTo>
                      <a:cubicBezTo>
                        <a:pt x="28" y="180"/>
                        <a:pt x="8" y="180"/>
                        <a:pt x="96" y="156"/>
                      </a:cubicBezTo>
                      <a:cubicBezTo>
                        <a:pt x="112" y="140"/>
                        <a:pt x="124" y="124"/>
                        <a:pt x="144" y="116"/>
                      </a:cubicBezTo>
                      <a:cubicBezTo>
                        <a:pt x="160" y="96"/>
                        <a:pt x="164" y="84"/>
                        <a:pt x="176" y="64"/>
                      </a:cubicBezTo>
                      <a:cubicBezTo>
                        <a:pt x="180" y="56"/>
                        <a:pt x="192" y="40"/>
                        <a:pt x="192" y="40"/>
                      </a:cubicBezTo>
                      <a:cubicBezTo>
                        <a:pt x="184" y="8"/>
                        <a:pt x="180" y="20"/>
                        <a:pt x="192"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2" name="Freeform 85">
                  <a:extLst>
                    <a:ext uri="{FF2B5EF4-FFF2-40B4-BE49-F238E27FC236}">
                      <a16:creationId xmlns:a16="http://schemas.microsoft.com/office/drawing/2014/main" id="{B056A421-BE5F-4DB4-BEA1-ACBA14B9E147}"/>
                    </a:ext>
                  </a:extLst>
                </p:cNvPr>
                <p:cNvSpPr>
                  <a:spLocks noChangeAspect="1"/>
                </p:cNvSpPr>
                <p:nvPr>
                  <p:custDataLst>
                    <p:tags r:id="rId105"/>
                  </p:custDataLst>
                </p:nvPr>
              </p:nvSpPr>
              <p:spPr bwMode="auto">
                <a:xfrm>
                  <a:off x="3251" y="2261"/>
                  <a:ext cx="392" cy="380"/>
                </a:xfrm>
                <a:custGeom>
                  <a:avLst/>
                  <a:gdLst/>
                  <a:ahLst/>
                  <a:cxnLst>
                    <a:cxn ang="0">
                      <a:pos x="586" y="52"/>
                    </a:cxn>
                    <a:cxn ang="0">
                      <a:pos x="550" y="160"/>
                    </a:cxn>
                    <a:cxn ang="0">
                      <a:pos x="422" y="196"/>
                    </a:cxn>
                    <a:cxn ang="0">
                      <a:pos x="394" y="292"/>
                    </a:cxn>
                    <a:cxn ang="0">
                      <a:pos x="430" y="324"/>
                    </a:cxn>
                    <a:cxn ang="0">
                      <a:pos x="382" y="388"/>
                    </a:cxn>
                    <a:cxn ang="0">
                      <a:pos x="326" y="520"/>
                    </a:cxn>
                    <a:cxn ang="0">
                      <a:pos x="318" y="628"/>
                    </a:cxn>
                    <a:cxn ang="0">
                      <a:pos x="346" y="700"/>
                    </a:cxn>
                    <a:cxn ang="0">
                      <a:pos x="290" y="664"/>
                    </a:cxn>
                    <a:cxn ang="0">
                      <a:pos x="206" y="732"/>
                    </a:cxn>
                    <a:cxn ang="0">
                      <a:pos x="214" y="752"/>
                    </a:cxn>
                    <a:cxn ang="0">
                      <a:pos x="130" y="808"/>
                    </a:cxn>
                    <a:cxn ang="0">
                      <a:pos x="62" y="816"/>
                    </a:cxn>
                    <a:cxn ang="0">
                      <a:pos x="14" y="888"/>
                    </a:cxn>
                    <a:cxn ang="0">
                      <a:pos x="105" y="1084"/>
                    </a:cxn>
                    <a:cxn ang="0">
                      <a:pos x="106" y="1188"/>
                    </a:cxn>
                    <a:cxn ang="0">
                      <a:pos x="27" y="1266"/>
                    </a:cxn>
                    <a:cxn ang="0">
                      <a:pos x="91" y="1336"/>
                    </a:cxn>
                    <a:cxn ang="0">
                      <a:pos x="142" y="1516"/>
                    </a:cxn>
                    <a:cxn ang="0">
                      <a:pos x="205" y="1458"/>
                    </a:cxn>
                    <a:cxn ang="0">
                      <a:pos x="232" y="1426"/>
                    </a:cxn>
                    <a:cxn ang="0">
                      <a:pos x="357" y="1339"/>
                    </a:cxn>
                    <a:cxn ang="0">
                      <a:pos x="498" y="1309"/>
                    </a:cxn>
                    <a:cxn ang="0">
                      <a:pos x="700" y="1320"/>
                    </a:cxn>
                    <a:cxn ang="0">
                      <a:pos x="777" y="1350"/>
                    </a:cxn>
                    <a:cxn ang="0">
                      <a:pos x="867" y="1365"/>
                    </a:cxn>
                    <a:cxn ang="0">
                      <a:pos x="922" y="1312"/>
                    </a:cxn>
                    <a:cxn ang="0">
                      <a:pos x="1006" y="1308"/>
                    </a:cxn>
                    <a:cxn ang="0">
                      <a:pos x="1089" y="1266"/>
                    </a:cxn>
                    <a:cxn ang="0">
                      <a:pos x="1162" y="1327"/>
                    </a:cxn>
                    <a:cxn ang="0">
                      <a:pos x="1270" y="1236"/>
                    </a:cxn>
                    <a:cxn ang="0">
                      <a:pos x="1386" y="1261"/>
                    </a:cxn>
                    <a:cxn ang="0">
                      <a:pos x="1369" y="1204"/>
                    </a:cxn>
                    <a:cxn ang="0">
                      <a:pos x="1447" y="1000"/>
                    </a:cxn>
                    <a:cxn ang="0">
                      <a:pos x="1498" y="928"/>
                    </a:cxn>
                    <a:cxn ang="0">
                      <a:pos x="1374" y="748"/>
                    </a:cxn>
                    <a:cxn ang="0">
                      <a:pos x="1498" y="680"/>
                    </a:cxn>
                    <a:cxn ang="0">
                      <a:pos x="1558" y="640"/>
                    </a:cxn>
                    <a:cxn ang="0">
                      <a:pos x="1522" y="556"/>
                    </a:cxn>
                    <a:cxn ang="0">
                      <a:pos x="1318" y="432"/>
                    </a:cxn>
                    <a:cxn ang="0">
                      <a:pos x="1210" y="360"/>
                    </a:cxn>
                    <a:cxn ang="0">
                      <a:pos x="1086" y="168"/>
                    </a:cxn>
                    <a:cxn ang="0">
                      <a:pos x="926" y="64"/>
                    </a:cxn>
                    <a:cxn ang="0">
                      <a:pos x="854" y="64"/>
                    </a:cxn>
                    <a:cxn ang="0">
                      <a:pos x="606" y="16"/>
                    </a:cxn>
                  </a:cxnLst>
                  <a:rect l="0" t="0" r="r" b="b"/>
                  <a:pathLst>
                    <a:path w="1566" h="1516">
                      <a:moveTo>
                        <a:pt x="606" y="16"/>
                      </a:moveTo>
                      <a:cubicBezTo>
                        <a:pt x="598" y="44"/>
                        <a:pt x="602" y="36"/>
                        <a:pt x="586" y="52"/>
                      </a:cubicBezTo>
                      <a:cubicBezTo>
                        <a:pt x="574" y="68"/>
                        <a:pt x="546" y="104"/>
                        <a:pt x="542" y="120"/>
                      </a:cubicBezTo>
                      <a:cubicBezTo>
                        <a:pt x="554" y="136"/>
                        <a:pt x="554" y="140"/>
                        <a:pt x="550" y="160"/>
                      </a:cubicBezTo>
                      <a:cubicBezTo>
                        <a:pt x="538" y="160"/>
                        <a:pt x="486" y="152"/>
                        <a:pt x="466" y="160"/>
                      </a:cubicBezTo>
                      <a:cubicBezTo>
                        <a:pt x="450" y="168"/>
                        <a:pt x="442" y="188"/>
                        <a:pt x="422" y="196"/>
                      </a:cubicBezTo>
                      <a:cubicBezTo>
                        <a:pt x="418" y="208"/>
                        <a:pt x="410" y="232"/>
                        <a:pt x="410" y="232"/>
                      </a:cubicBezTo>
                      <a:cubicBezTo>
                        <a:pt x="406" y="264"/>
                        <a:pt x="402" y="268"/>
                        <a:pt x="394" y="292"/>
                      </a:cubicBezTo>
                      <a:cubicBezTo>
                        <a:pt x="398" y="300"/>
                        <a:pt x="398" y="312"/>
                        <a:pt x="406" y="316"/>
                      </a:cubicBezTo>
                      <a:cubicBezTo>
                        <a:pt x="414" y="320"/>
                        <a:pt x="430" y="324"/>
                        <a:pt x="430" y="324"/>
                      </a:cubicBezTo>
                      <a:cubicBezTo>
                        <a:pt x="466" y="360"/>
                        <a:pt x="430" y="360"/>
                        <a:pt x="406" y="376"/>
                      </a:cubicBezTo>
                      <a:cubicBezTo>
                        <a:pt x="390" y="388"/>
                        <a:pt x="398" y="384"/>
                        <a:pt x="382" y="388"/>
                      </a:cubicBezTo>
                      <a:cubicBezTo>
                        <a:pt x="362" y="420"/>
                        <a:pt x="350" y="456"/>
                        <a:pt x="322" y="484"/>
                      </a:cubicBezTo>
                      <a:cubicBezTo>
                        <a:pt x="318" y="496"/>
                        <a:pt x="326" y="520"/>
                        <a:pt x="326" y="520"/>
                      </a:cubicBezTo>
                      <a:cubicBezTo>
                        <a:pt x="314" y="552"/>
                        <a:pt x="318" y="536"/>
                        <a:pt x="314" y="564"/>
                      </a:cubicBezTo>
                      <a:cubicBezTo>
                        <a:pt x="314" y="584"/>
                        <a:pt x="314" y="608"/>
                        <a:pt x="318" y="628"/>
                      </a:cubicBezTo>
                      <a:cubicBezTo>
                        <a:pt x="322" y="648"/>
                        <a:pt x="354" y="660"/>
                        <a:pt x="362" y="684"/>
                      </a:cubicBezTo>
                      <a:cubicBezTo>
                        <a:pt x="358" y="696"/>
                        <a:pt x="362" y="700"/>
                        <a:pt x="346" y="700"/>
                      </a:cubicBezTo>
                      <a:cubicBezTo>
                        <a:pt x="334" y="700"/>
                        <a:pt x="310" y="680"/>
                        <a:pt x="310" y="680"/>
                      </a:cubicBezTo>
                      <a:cubicBezTo>
                        <a:pt x="314" y="660"/>
                        <a:pt x="310" y="656"/>
                        <a:pt x="290" y="664"/>
                      </a:cubicBezTo>
                      <a:cubicBezTo>
                        <a:pt x="274" y="680"/>
                        <a:pt x="270" y="696"/>
                        <a:pt x="254" y="708"/>
                      </a:cubicBezTo>
                      <a:cubicBezTo>
                        <a:pt x="214" y="704"/>
                        <a:pt x="230" y="708"/>
                        <a:pt x="206" y="732"/>
                      </a:cubicBezTo>
                      <a:cubicBezTo>
                        <a:pt x="206" y="736"/>
                        <a:pt x="202" y="740"/>
                        <a:pt x="202" y="744"/>
                      </a:cubicBezTo>
                      <a:cubicBezTo>
                        <a:pt x="202" y="748"/>
                        <a:pt x="214" y="748"/>
                        <a:pt x="214" y="752"/>
                      </a:cubicBezTo>
                      <a:cubicBezTo>
                        <a:pt x="218" y="772"/>
                        <a:pt x="190" y="772"/>
                        <a:pt x="178" y="776"/>
                      </a:cubicBezTo>
                      <a:cubicBezTo>
                        <a:pt x="174" y="796"/>
                        <a:pt x="150" y="804"/>
                        <a:pt x="130" y="808"/>
                      </a:cubicBezTo>
                      <a:cubicBezTo>
                        <a:pt x="122" y="804"/>
                        <a:pt x="118" y="792"/>
                        <a:pt x="110" y="792"/>
                      </a:cubicBezTo>
                      <a:cubicBezTo>
                        <a:pt x="98" y="792"/>
                        <a:pt x="70" y="808"/>
                        <a:pt x="62" y="816"/>
                      </a:cubicBezTo>
                      <a:cubicBezTo>
                        <a:pt x="42" y="828"/>
                        <a:pt x="24" y="820"/>
                        <a:pt x="0" y="820"/>
                      </a:cubicBezTo>
                      <a:cubicBezTo>
                        <a:pt x="22" y="849"/>
                        <a:pt x="2" y="860"/>
                        <a:pt x="14" y="888"/>
                      </a:cubicBezTo>
                      <a:cubicBezTo>
                        <a:pt x="10" y="903"/>
                        <a:pt x="67" y="1014"/>
                        <a:pt x="82" y="1040"/>
                      </a:cubicBezTo>
                      <a:cubicBezTo>
                        <a:pt x="90" y="1052"/>
                        <a:pt x="101" y="1072"/>
                        <a:pt x="105" y="1084"/>
                      </a:cubicBezTo>
                      <a:cubicBezTo>
                        <a:pt x="109" y="1096"/>
                        <a:pt x="124" y="1113"/>
                        <a:pt x="126" y="1120"/>
                      </a:cubicBezTo>
                      <a:cubicBezTo>
                        <a:pt x="122" y="1156"/>
                        <a:pt x="130" y="1164"/>
                        <a:pt x="106" y="1188"/>
                      </a:cubicBezTo>
                      <a:cubicBezTo>
                        <a:pt x="75" y="1201"/>
                        <a:pt x="65" y="1216"/>
                        <a:pt x="52" y="1237"/>
                      </a:cubicBezTo>
                      <a:cubicBezTo>
                        <a:pt x="39" y="1250"/>
                        <a:pt x="31" y="1254"/>
                        <a:pt x="27" y="1266"/>
                      </a:cubicBezTo>
                      <a:cubicBezTo>
                        <a:pt x="23" y="1278"/>
                        <a:pt x="31" y="1300"/>
                        <a:pt x="30" y="1312"/>
                      </a:cubicBezTo>
                      <a:cubicBezTo>
                        <a:pt x="36" y="1342"/>
                        <a:pt x="51" y="1328"/>
                        <a:pt x="91" y="1336"/>
                      </a:cubicBezTo>
                      <a:cubicBezTo>
                        <a:pt x="106" y="1347"/>
                        <a:pt x="118" y="1348"/>
                        <a:pt x="126" y="1368"/>
                      </a:cubicBezTo>
                      <a:cubicBezTo>
                        <a:pt x="122" y="1416"/>
                        <a:pt x="114" y="1476"/>
                        <a:pt x="142" y="1516"/>
                      </a:cubicBezTo>
                      <a:cubicBezTo>
                        <a:pt x="158" y="1512"/>
                        <a:pt x="142" y="1492"/>
                        <a:pt x="163" y="1485"/>
                      </a:cubicBezTo>
                      <a:cubicBezTo>
                        <a:pt x="171" y="1465"/>
                        <a:pt x="185" y="1466"/>
                        <a:pt x="205" y="1458"/>
                      </a:cubicBezTo>
                      <a:cubicBezTo>
                        <a:pt x="209" y="1454"/>
                        <a:pt x="215" y="1450"/>
                        <a:pt x="219" y="1446"/>
                      </a:cubicBezTo>
                      <a:cubicBezTo>
                        <a:pt x="223" y="1442"/>
                        <a:pt x="228" y="1430"/>
                        <a:pt x="232" y="1426"/>
                      </a:cubicBezTo>
                      <a:cubicBezTo>
                        <a:pt x="264" y="1416"/>
                        <a:pt x="247" y="1392"/>
                        <a:pt x="290" y="1368"/>
                      </a:cubicBezTo>
                      <a:cubicBezTo>
                        <a:pt x="310" y="1356"/>
                        <a:pt x="357" y="1339"/>
                        <a:pt x="357" y="1339"/>
                      </a:cubicBezTo>
                      <a:cubicBezTo>
                        <a:pt x="379" y="1339"/>
                        <a:pt x="394" y="1332"/>
                        <a:pt x="418" y="1336"/>
                      </a:cubicBezTo>
                      <a:cubicBezTo>
                        <a:pt x="454" y="1335"/>
                        <a:pt x="472" y="1335"/>
                        <a:pt x="498" y="1309"/>
                      </a:cubicBezTo>
                      <a:cubicBezTo>
                        <a:pt x="535" y="1312"/>
                        <a:pt x="582" y="1305"/>
                        <a:pt x="616" y="1308"/>
                      </a:cubicBezTo>
                      <a:cubicBezTo>
                        <a:pt x="630" y="1317"/>
                        <a:pt x="678" y="1318"/>
                        <a:pt x="700" y="1320"/>
                      </a:cubicBezTo>
                      <a:cubicBezTo>
                        <a:pt x="721" y="1333"/>
                        <a:pt x="729" y="1317"/>
                        <a:pt x="750" y="1296"/>
                      </a:cubicBezTo>
                      <a:cubicBezTo>
                        <a:pt x="750" y="1318"/>
                        <a:pt x="769" y="1350"/>
                        <a:pt x="777" y="1350"/>
                      </a:cubicBezTo>
                      <a:cubicBezTo>
                        <a:pt x="789" y="1344"/>
                        <a:pt x="783" y="1329"/>
                        <a:pt x="855" y="1330"/>
                      </a:cubicBezTo>
                      <a:cubicBezTo>
                        <a:pt x="863" y="1334"/>
                        <a:pt x="859" y="1365"/>
                        <a:pt x="867" y="1365"/>
                      </a:cubicBezTo>
                      <a:cubicBezTo>
                        <a:pt x="875" y="1361"/>
                        <a:pt x="898" y="1344"/>
                        <a:pt x="898" y="1344"/>
                      </a:cubicBezTo>
                      <a:cubicBezTo>
                        <a:pt x="902" y="1336"/>
                        <a:pt x="914" y="1316"/>
                        <a:pt x="922" y="1312"/>
                      </a:cubicBezTo>
                      <a:cubicBezTo>
                        <a:pt x="924" y="1291"/>
                        <a:pt x="964" y="1305"/>
                        <a:pt x="964" y="1305"/>
                      </a:cubicBezTo>
                      <a:cubicBezTo>
                        <a:pt x="976" y="1309"/>
                        <a:pt x="994" y="1304"/>
                        <a:pt x="1006" y="1308"/>
                      </a:cubicBezTo>
                      <a:cubicBezTo>
                        <a:pt x="1012" y="1335"/>
                        <a:pt x="1013" y="1346"/>
                        <a:pt x="1041" y="1350"/>
                      </a:cubicBezTo>
                      <a:cubicBezTo>
                        <a:pt x="1047" y="1323"/>
                        <a:pt x="1066" y="1293"/>
                        <a:pt x="1089" y="1266"/>
                      </a:cubicBezTo>
                      <a:cubicBezTo>
                        <a:pt x="1108" y="1264"/>
                        <a:pt x="1122" y="1252"/>
                        <a:pt x="1132" y="1261"/>
                      </a:cubicBezTo>
                      <a:cubicBezTo>
                        <a:pt x="1144" y="1271"/>
                        <a:pt x="1125" y="1305"/>
                        <a:pt x="1162" y="1327"/>
                      </a:cubicBezTo>
                      <a:cubicBezTo>
                        <a:pt x="1206" y="1315"/>
                        <a:pt x="1159" y="1267"/>
                        <a:pt x="1222" y="1275"/>
                      </a:cubicBezTo>
                      <a:cubicBezTo>
                        <a:pt x="1236" y="1275"/>
                        <a:pt x="1254" y="1241"/>
                        <a:pt x="1270" y="1236"/>
                      </a:cubicBezTo>
                      <a:cubicBezTo>
                        <a:pt x="1309" y="1252"/>
                        <a:pt x="1327" y="1269"/>
                        <a:pt x="1334" y="1284"/>
                      </a:cubicBezTo>
                      <a:cubicBezTo>
                        <a:pt x="1354" y="1288"/>
                        <a:pt x="1389" y="1296"/>
                        <a:pt x="1386" y="1261"/>
                      </a:cubicBezTo>
                      <a:cubicBezTo>
                        <a:pt x="1387" y="1254"/>
                        <a:pt x="1395" y="1246"/>
                        <a:pt x="1392" y="1237"/>
                      </a:cubicBezTo>
                      <a:cubicBezTo>
                        <a:pt x="1389" y="1228"/>
                        <a:pt x="1378" y="1236"/>
                        <a:pt x="1369" y="1204"/>
                      </a:cubicBezTo>
                      <a:cubicBezTo>
                        <a:pt x="1357" y="1140"/>
                        <a:pt x="1370" y="1072"/>
                        <a:pt x="1426" y="1036"/>
                      </a:cubicBezTo>
                      <a:cubicBezTo>
                        <a:pt x="1434" y="1016"/>
                        <a:pt x="1450" y="1017"/>
                        <a:pt x="1447" y="1000"/>
                      </a:cubicBezTo>
                      <a:cubicBezTo>
                        <a:pt x="1491" y="999"/>
                        <a:pt x="1507" y="982"/>
                        <a:pt x="1537" y="975"/>
                      </a:cubicBezTo>
                      <a:cubicBezTo>
                        <a:pt x="1533" y="955"/>
                        <a:pt x="1518" y="940"/>
                        <a:pt x="1498" y="928"/>
                      </a:cubicBezTo>
                      <a:cubicBezTo>
                        <a:pt x="1482" y="904"/>
                        <a:pt x="1466" y="884"/>
                        <a:pt x="1438" y="876"/>
                      </a:cubicBezTo>
                      <a:cubicBezTo>
                        <a:pt x="1418" y="848"/>
                        <a:pt x="1386" y="772"/>
                        <a:pt x="1374" y="748"/>
                      </a:cubicBezTo>
                      <a:cubicBezTo>
                        <a:pt x="1370" y="740"/>
                        <a:pt x="1358" y="724"/>
                        <a:pt x="1358" y="724"/>
                      </a:cubicBezTo>
                      <a:cubicBezTo>
                        <a:pt x="1378" y="684"/>
                        <a:pt x="1462" y="680"/>
                        <a:pt x="1498" y="680"/>
                      </a:cubicBezTo>
                      <a:cubicBezTo>
                        <a:pt x="1514" y="676"/>
                        <a:pt x="1518" y="664"/>
                        <a:pt x="1534" y="660"/>
                      </a:cubicBezTo>
                      <a:cubicBezTo>
                        <a:pt x="1542" y="652"/>
                        <a:pt x="1554" y="648"/>
                        <a:pt x="1558" y="640"/>
                      </a:cubicBezTo>
                      <a:cubicBezTo>
                        <a:pt x="1562" y="632"/>
                        <a:pt x="1566" y="616"/>
                        <a:pt x="1566" y="616"/>
                      </a:cubicBezTo>
                      <a:cubicBezTo>
                        <a:pt x="1558" y="540"/>
                        <a:pt x="1566" y="584"/>
                        <a:pt x="1522" y="556"/>
                      </a:cubicBezTo>
                      <a:cubicBezTo>
                        <a:pt x="1490" y="512"/>
                        <a:pt x="1426" y="512"/>
                        <a:pt x="1378" y="508"/>
                      </a:cubicBezTo>
                      <a:cubicBezTo>
                        <a:pt x="1358" y="480"/>
                        <a:pt x="1354" y="440"/>
                        <a:pt x="1318" y="432"/>
                      </a:cubicBezTo>
                      <a:cubicBezTo>
                        <a:pt x="1274" y="436"/>
                        <a:pt x="1282" y="436"/>
                        <a:pt x="1250" y="416"/>
                      </a:cubicBezTo>
                      <a:cubicBezTo>
                        <a:pt x="1246" y="392"/>
                        <a:pt x="1234" y="368"/>
                        <a:pt x="1210" y="360"/>
                      </a:cubicBezTo>
                      <a:cubicBezTo>
                        <a:pt x="1202" y="332"/>
                        <a:pt x="1154" y="320"/>
                        <a:pt x="1134" y="292"/>
                      </a:cubicBezTo>
                      <a:cubicBezTo>
                        <a:pt x="1118" y="236"/>
                        <a:pt x="1118" y="212"/>
                        <a:pt x="1086" y="168"/>
                      </a:cubicBezTo>
                      <a:cubicBezTo>
                        <a:pt x="1082" y="124"/>
                        <a:pt x="1078" y="48"/>
                        <a:pt x="1046" y="16"/>
                      </a:cubicBezTo>
                      <a:cubicBezTo>
                        <a:pt x="978" y="20"/>
                        <a:pt x="974" y="48"/>
                        <a:pt x="926" y="64"/>
                      </a:cubicBezTo>
                      <a:cubicBezTo>
                        <a:pt x="914" y="80"/>
                        <a:pt x="906" y="80"/>
                        <a:pt x="890" y="84"/>
                      </a:cubicBezTo>
                      <a:cubicBezTo>
                        <a:pt x="878" y="80"/>
                        <a:pt x="854" y="64"/>
                        <a:pt x="854" y="64"/>
                      </a:cubicBezTo>
                      <a:cubicBezTo>
                        <a:pt x="818" y="8"/>
                        <a:pt x="746" y="32"/>
                        <a:pt x="682" y="28"/>
                      </a:cubicBezTo>
                      <a:cubicBezTo>
                        <a:pt x="666" y="24"/>
                        <a:pt x="614" y="0"/>
                        <a:pt x="606" y="1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3" name="Freeform 86">
                  <a:extLst>
                    <a:ext uri="{FF2B5EF4-FFF2-40B4-BE49-F238E27FC236}">
                      <a16:creationId xmlns:a16="http://schemas.microsoft.com/office/drawing/2014/main" id="{E3AD4559-E051-462A-A2F5-FBFB7BE32AE4}"/>
                    </a:ext>
                  </a:extLst>
                </p:cNvPr>
                <p:cNvSpPr>
                  <a:spLocks noChangeAspect="1"/>
                </p:cNvSpPr>
                <p:nvPr>
                  <p:custDataLst>
                    <p:tags r:id="rId106"/>
                  </p:custDataLst>
                </p:nvPr>
              </p:nvSpPr>
              <p:spPr bwMode="auto">
                <a:xfrm>
                  <a:off x="3264" y="2460"/>
                  <a:ext cx="829" cy="573"/>
                </a:xfrm>
                <a:custGeom>
                  <a:avLst/>
                  <a:gdLst/>
                  <a:ahLst/>
                  <a:cxnLst>
                    <a:cxn ang="0">
                      <a:pos x="1359" y="260"/>
                    </a:cxn>
                    <a:cxn ang="0">
                      <a:pos x="1347" y="440"/>
                    </a:cxn>
                    <a:cxn ang="0">
                      <a:pos x="1195" y="464"/>
                    </a:cxn>
                    <a:cxn ang="0">
                      <a:pos x="1087" y="464"/>
                    </a:cxn>
                    <a:cxn ang="0">
                      <a:pos x="975" y="548"/>
                    </a:cxn>
                    <a:cxn ang="0">
                      <a:pos x="823" y="572"/>
                    </a:cxn>
                    <a:cxn ang="0">
                      <a:pos x="710" y="501"/>
                    </a:cxn>
                    <a:cxn ang="0">
                      <a:pos x="451" y="516"/>
                    </a:cxn>
                    <a:cxn ang="0">
                      <a:pos x="187" y="632"/>
                    </a:cxn>
                    <a:cxn ang="0">
                      <a:pos x="98" y="723"/>
                    </a:cxn>
                    <a:cxn ang="0">
                      <a:pos x="183" y="849"/>
                    </a:cxn>
                    <a:cxn ang="0">
                      <a:pos x="231" y="1012"/>
                    </a:cxn>
                    <a:cxn ang="0">
                      <a:pos x="77" y="1253"/>
                    </a:cxn>
                    <a:cxn ang="0">
                      <a:pos x="79" y="1448"/>
                    </a:cxn>
                    <a:cxn ang="0">
                      <a:pos x="0" y="1664"/>
                    </a:cxn>
                    <a:cxn ang="0">
                      <a:pos x="161" y="1773"/>
                    </a:cxn>
                    <a:cxn ang="0">
                      <a:pos x="618" y="1704"/>
                    </a:cxn>
                    <a:cxn ang="0">
                      <a:pos x="902" y="1529"/>
                    </a:cxn>
                    <a:cxn ang="0">
                      <a:pos x="978" y="1430"/>
                    </a:cxn>
                    <a:cxn ang="0">
                      <a:pos x="1148" y="1452"/>
                    </a:cxn>
                    <a:cxn ang="0">
                      <a:pos x="1388" y="1538"/>
                    </a:cxn>
                    <a:cxn ang="0">
                      <a:pos x="1476" y="1649"/>
                    </a:cxn>
                    <a:cxn ang="0">
                      <a:pos x="1557" y="1802"/>
                    </a:cxn>
                    <a:cxn ang="0">
                      <a:pos x="1505" y="1907"/>
                    </a:cxn>
                    <a:cxn ang="0">
                      <a:pos x="1430" y="1961"/>
                    </a:cxn>
                    <a:cxn ang="0">
                      <a:pos x="1407" y="2140"/>
                    </a:cxn>
                    <a:cxn ang="0">
                      <a:pos x="1433" y="2280"/>
                    </a:cxn>
                    <a:cxn ang="0">
                      <a:pos x="1523" y="2189"/>
                    </a:cxn>
                    <a:cxn ang="0">
                      <a:pos x="1687" y="2060"/>
                    </a:cxn>
                    <a:cxn ang="0">
                      <a:pos x="1783" y="1832"/>
                    </a:cxn>
                    <a:cxn ang="0">
                      <a:pos x="1959" y="1668"/>
                    </a:cxn>
                    <a:cxn ang="0">
                      <a:pos x="1975" y="1800"/>
                    </a:cxn>
                    <a:cxn ang="0">
                      <a:pos x="2271" y="1796"/>
                    </a:cxn>
                    <a:cxn ang="0">
                      <a:pos x="2295" y="1896"/>
                    </a:cxn>
                    <a:cxn ang="0">
                      <a:pos x="2211" y="2024"/>
                    </a:cxn>
                    <a:cxn ang="0">
                      <a:pos x="2455" y="2072"/>
                    </a:cxn>
                    <a:cxn ang="0">
                      <a:pos x="2623" y="2148"/>
                    </a:cxn>
                    <a:cxn ang="0">
                      <a:pos x="2723" y="2000"/>
                    </a:cxn>
                    <a:cxn ang="0">
                      <a:pos x="2827" y="1892"/>
                    </a:cxn>
                    <a:cxn ang="0">
                      <a:pos x="2995" y="1716"/>
                    </a:cxn>
                    <a:cxn ang="0">
                      <a:pos x="2787" y="1832"/>
                    </a:cxn>
                    <a:cxn ang="0">
                      <a:pos x="2607" y="1724"/>
                    </a:cxn>
                    <a:cxn ang="0">
                      <a:pos x="2667" y="1556"/>
                    </a:cxn>
                    <a:cxn ang="0">
                      <a:pos x="2767" y="1420"/>
                    </a:cxn>
                    <a:cxn ang="0">
                      <a:pos x="2935" y="1296"/>
                    </a:cxn>
                    <a:cxn ang="0">
                      <a:pos x="3099" y="1148"/>
                    </a:cxn>
                    <a:cxn ang="0">
                      <a:pos x="3127" y="908"/>
                    </a:cxn>
                    <a:cxn ang="0">
                      <a:pos x="3295" y="756"/>
                    </a:cxn>
                    <a:cxn ang="0">
                      <a:pos x="2979" y="344"/>
                    </a:cxn>
                    <a:cxn ang="0">
                      <a:pos x="2659" y="344"/>
                    </a:cxn>
                    <a:cxn ang="0">
                      <a:pos x="2379" y="396"/>
                    </a:cxn>
                    <a:cxn ang="0">
                      <a:pos x="2211" y="296"/>
                    </a:cxn>
                    <a:cxn ang="0">
                      <a:pos x="1959" y="128"/>
                    </a:cxn>
                    <a:cxn ang="0">
                      <a:pos x="1599" y="80"/>
                    </a:cxn>
                    <a:cxn ang="0">
                      <a:pos x="1483" y="180"/>
                    </a:cxn>
                  </a:cxnLst>
                  <a:rect l="0" t="0" r="r" b="b"/>
                  <a:pathLst>
                    <a:path w="3327" h="2288">
                      <a:moveTo>
                        <a:pt x="1407" y="204"/>
                      </a:moveTo>
                      <a:cubicBezTo>
                        <a:pt x="1403" y="204"/>
                        <a:pt x="1407" y="212"/>
                        <a:pt x="1403" y="216"/>
                      </a:cubicBezTo>
                      <a:cubicBezTo>
                        <a:pt x="1391" y="236"/>
                        <a:pt x="1379" y="248"/>
                        <a:pt x="1359" y="260"/>
                      </a:cubicBezTo>
                      <a:cubicBezTo>
                        <a:pt x="1351" y="272"/>
                        <a:pt x="1347" y="284"/>
                        <a:pt x="1335" y="296"/>
                      </a:cubicBezTo>
                      <a:cubicBezTo>
                        <a:pt x="1331" y="308"/>
                        <a:pt x="1323" y="332"/>
                        <a:pt x="1323" y="332"/>
                      </a:cubicBezTo>
                      <a:cubicBezTo>
                        <a:pt x="1323" y="364"/>
                        <a:pt x="1315" y="416"/>
                        <a:pt x="1347" y="440"/>
                      </a:cubicBezTo>
                      <a:cubicBezTo>
                        <a:pt x="1339" y="492"/>
                        <a:pt x="1339" y="500"/>
                        <a:pt x="1291" y="484"/>
                      </a:cubicBezTo>
                      <a:cubicBezTo>
                        <a:pt x="1279" y="468"/>
                        <a:pt x="1251" y="448"/>
                        <a:pt x="1231" y="440"/>
                      </a:cubicBezTo>
                      <a:cubicBezTo>
                        <a:pt x="1203" y="444"/>
                        <a:pt x="1215" y="452"/>
                        <a:pt x="1195" y="464"/>
                      </a:cubicBezTo>
                      <a:cubicBezTo>
                        <a:pt x="1187" y="484"/>
                        <a:pt x="1183" y="480"/>
                        <a:pt x="1163" y="476"/>
                      </a:cubicBezTo>
                      <a:cubicBezTo>
                        <a:pt x="1131" y="484"/>
                        <a:pt x="1151" y="516"/>
                        <a:pt x="1119" y="528"/>
                      </a:cubicBezTo>
                      <a:cubicBezTo>
                        <a:pt x="1087" y="516"/>
                        <a:pt x="1095" y="492"/>
                        <a:pt x="1087" y="464"/>
                      </a:cubicBezTo>
                      <a:cubicBezTo>
                        <a:pt x="1027" y="468"/>
                        <a:pt x="1055" y="464"/>
                        <a:pt x="1027" y="492"/>
                      </a:cubicBezTo>
                      <a:cubicBezTo>
                        <a:pt x="1023" y="508"/>
                        <a:pt x="1011" y="516"/>
                        <a:pt x="1003" y="528"/>
                      </a:cubicBezTo>
                      <a:cubicBezTo>
                        <a:pt x="999" y="552"/>
                        <a:pt x="995" y="556"/>
                        <a:pt x="975" y="548"/>
                      </a:cubicBezTo>
                      <a:cubicBezTo>
                        <a:pt x="959" y="504"/>
                        <a:pt x="975" y="512"/>
                        <a:pt x="923" y="508"/>
                      </a:cubicBezTo>
                      <a:cubicBezTo>
                        <a:pt x="907" y="504"/>
                        <a:pt x="899" y="500"/>
                        <a:pt x="883" y="504"/>
                      </a:cubicBezTo>
                      <a:cubicBezTo>
                        <a:pt x="871" y="540"/>
                        <a:pt x="847" y="548"/>
                        <a:pt x="823" y="572"/>
                      </a:cubicBezTo>
                      <a:cubicBezTo>
                        <a:pt x="811" y="532"/>
                        <a:pt x="823" y="532"/>
                        <a:pt x="771" y="536"/>
                      </a:cubicBezTo>
                      <a:cubicBezTo>
                        <a:pt x="755" y="540"/>
                        <a:pt x="747" y="548"/>
                        <a:pt x="731" y="552"/>
                      </a:cubicBezTo>
                      <a:cubicBezTo>
                        <a:pt x="711" y="524"/>
                        <a:pt x="714" y="529"/>
                        <a:pt x="710" y="501"/>
                      </a:cubicBezTo>
                      <a:cubicBezTo>
                        <a:pt x="694" y="505"/>
                        <a:pt x="695" y="524"/>
                        <a:pt x="675" y="528"/>
                      </a:cubicBezTo>
                      <a:cubicBezTo>
                        <a:pt x="575" y="516"/>
                        <a:pt x="611" y="528"/>
                        <a:pt x="567" y="512"/>
                      </a:cubicBezTo>
                      <a:cubicBezTo>
                        <a:pt x="527" y="516"/>
                        <a:pt x="491" y="512"/>
                        <a:pt x="451" y="516"/>
                      </a:cubicBezTo>
                      <a:cubicBezTo>
                        <a:pt x="415" y="552"/>
                        <a:pt x="359" y="540"/>
                        <a:pt x="315" y="540"/>
                      </a:cubicBezTo>
                      <a:cubicBezTo>
                        <a:pt x="291" y="552"/>
                        <a:pt x="263" y="568"/>
                        <a:pt x="235" y="576"/>
                      </a:cubicBezTo>
                      <a:cubicBezTo>
                        <a:pt x="219" y="592"/>
                        <a:pt x="211" y="616"/>
                        <a:pt x="187" y="632"/>
                      </a:cubicBezTo>
                      <a:cubicBezTo>
                        <a:pt x="167" y="660"/>
                        <a:pt x="179" y="652"/>
                        <a:pt x="159" y="660"/>
                      </a:cubicBezTo>
                      <a:cubicBezTo>
                        <a:pt x="151" y="672"/>
                        <a:pt x="115" y="684"/>
                        <a:pt x="115" y="684"/>
                      </a:cubicBezTo>
                      <a:cubicBezTo>
                        <a:pt x="110" y="707"/>
                        <a:pt x="107" y="714"/>
                        <a:pt x="98" y="723"/>
                      </a:cubicBezTo>
                      <a:cubicBezTo>
                        <a:pt x="108" y="740"/>
                        <a:pt x="111" y="764"/>
                        <a:pt x="114" y="778"/>
                      </a:cubicBezTo>
                      <a:cubicBezTo>
                        <a:pt x="123" y="793"/>
                        <a:pt x="148" y="796"/>
                        <a:pt x="161" y="810"/>
                      </a:cubicBezTo>
                      <a:cubicBezTo>
                        <a:pt x="169" y="818"/>
                        <a:pt x="177" y="837"/>
                        <a:pt x="183" y="849"/>
                      </a:cubicBezTo>
                      <a:cubicBezTo>
                        <a:pt x="209" y="851"/>
                        <a:pt x="221" y="864"/>
                        <a:pt x="221" y="872"/>
                      </a:cubicBezTo>
                      <a:cubicBezTo>
                        <a:pt x="228" y="908"/>
                        <a:pt x="236" y="933"/>
                        <a:pt x="235" y="956"/>
                      </a:cubicBezTo>
                      <a:cubicBezTo>
                        <a:pt x="235" y="964"/>
                        <a:pt x="239" y="1004"/>
                        <a:pt x="231" y="1012"/>
                      </a:cubicBezTo>
                      <a:cubicBezTo>
                        <a:pt x="215" y="1038"/>
                        <a:pt x="161" y="1092"/>
                        <a:pt x="139" y="1116"/>
                      </a:cubicBezTo>
                      <a:cubicBezTo>
                        <a:pt x="135" y="1132"/>
                        <a:pt x="105" y="1139"/>
                        <a:pt x="99" y="1156"/>
                      </a:cubicBezTo>
                      <a:cubicBezTo>
                        <a:pt x="87" y="1178"/>
                        <a:pt x="87" y="1228"/>
                        <a:pt x="77" y="1253"/>
                      </a:cubicBezTo>
                      <a:cubicBezTo>
                        <a:pt x="67" y="1278"/>
                        <a:pt x="44" y="1290"/>
                        <a:pt x="39" y="1304"/>
                      </a:cubicBezTo>
                      <a:cubicBezTo>
                        <a:pt x="35" y="1316"/>
                        <a:pt x="44" y="1340"/>
                        <a:pt x="44" y="1340"/>
                      </a:cubicBezTo>
                      <a:cubicBezTo>
                        <a:pt x="65" y="1394"/>
                        <a:pt x="63" y="1400"/>
                        <a:pt x="79" y="1448"/>
                      </a:cubicBezTo>
                      <a:cubicBezTo>
                        <a:pt x="59" y="1456"/>
                        <a:pt x="57" y="1479"/>
                        <a:pt x="53" y="1493"/>
                      </a:cubicBezTo>
                      <a:cubicBezTo>
                        <a:pt x="35" y="1509"/>
                        <a:pt x="19" y="1544"/>
                        <a:pt x="19" y="1544"/>
                      </a:cubicBezTo>
                      <a:cubicBezTo>
                        <a:pt x="15" y="1596"/>
                        <a:pt x="8" y="1638"/>
                        <a:pt x="0" y="1664"/>
                      </a:cubicBezTo>
                      <a:cubicBezTo>
                        <a:pt x="18" y="1683"/>
                        <a:pt x="21" y="1685"/>
                        <a:pt x="29" y="1700"/>
                      </a:cubicBezTo>
                      <a:cubicBezTo>
                        <a:pt x="56" y="1698"/>
                        <a:pt x="115" y="1703"/>
                        <a:pt x="139" y="1712"/>
                      </a:cubicBezTo>
                      <a:cubicBezTo>
                        <a:pt x="159" y="1742"/>
                        <a:pt x="155" y="1752"/>
                        <a:pt x="161" y="1773"/>
                      </a:cubicBezTo>
                      <a:cubicBezTo>
                        <a:pt x="213" y="1671"/>
                        <a:pt x="279" y="1743"/>
                        <a:pt x="348" y="1728"/>
                      </a:cubicBezTo>
                      <a:cubicBezTo>
                        <a:pt x="408" y="1732"/>
                        <a:pt x="476" y="1735"/>
                        <a:pt x="536" y="1739"/>
                      </a:cubicBezTo>
                      <a:cubicBezTo>
                        <a:pt x="572" y="1719"/>
                        <a:pt x="575" y="1713"/>
                        <a:pt x="618" y="1704"/>
                      </a:cubicBezTo>
                      <a:cubicBezTo>
                        <a:pt x="646" y="1688"/>
                        <a:pt x="695" y="1668"/>
                        <a:pt x="723" y="1656"/>
                      </a:cubicBezTo>
                      <a:cubicBezTo>
                        <a:pt x="735" y="1616"/>
                        <a:pt x="774" y="1616"/>
                        <a:pt x="810" y="1604"/>
                      </a:cubicBezTo>
                      <a:cubicBezTo>
                        <a:pt x="822" y="1566"/>
                        <a:pt x="843" y="1538"/>
                        <a:pt x="902" y="1529"/>
                      </a:cubicBezTo>
                      <a:cubicBezTo>
                        <a:pt x="896" y="1515"/>
                        <a:pt x="871" y="1517"/>
                        <a:pt x="879" y="1505"/>
                      </a:cubicBezTo>
                      <a:cubicBezTo>
                        <a:pt x="878" y="1482"/>
                        <a:pt x="875" y="1464"/>
                        <a:pt x="919" y="1468"/>
                      </a:cubicBezTo>
                      <a:cubicBezTo>
                        <a:pt x="939" y="1464"/>
                        <a:pt x="971" y="1461"/>
                        <a:pt x="978" y="1430"/>
                      </a:cubicBezTo>
                      <a:cubicBezTo>
                        <a:pt x="1010" y="1424"/>
                        <a:pt x="1030" y="1420"/>
                        <a:pt x="1062" y="1416"/>
                      </a:cubicBezTo>
                      <a:cubicBezTo>
                        <a:pt x="1083" y="1424"/>
                        <a:pt x="1079" y="1424"/>
                        <a:pt x="1095" y="1436"/>
                      </a:cubicBezTo>
                      <a:cubicBezTo>
                        <a:pt x="1107" y="1448"/>
                        <a:pt x="1132" y="1452"/>
                        <a:pt x="1148" y="1452"/>
                      </a:cubicBezTo>
                      <a:cubicBezTo>
                        <a:pt x="1199" y="1472"/>
                        <a:pt x="1194" y="1470"/>
                        <a:pt x="1260" y="1466"/>
                      </a:cubicBezTo>
                      <a:cubicBezTo>
                        <a:pt x="1280" y="1474"/>
                        <a:pt x="1273" y="1475"/>
                        <a:pt x="1289" y="1487"/>
                      </a:cubicBezTo>
                      <a:cubicBezTo>
                        <a:pt x="1371" y="1491"/>
                        <a:pt x="1383" y="1499"/>
                        <a:pt x="1388" y="1538"/>
                      </a:cubicBezTo>
                      <a:cubicBezTo>
                        <a:pt x="1376" y="1604"/>
                        <a:pt x="1370" y="1614"/>
                        <a:pt x="1395" y="1612"/>
                      </a:cubicBezTo>
                      <a:cubicBezTo>
                        <a:pt x="1403" y="1628"/>
                        <a:pt x="1416" y="1620"/>
                        <a:pt x="1427" y="1640"/>
                      </a:cubicBezTo>
                      <a:cubicBezTo>
                        <a:pt x="1439" y="1644"/>
                        <a:pt x="1476" y="1649"/>
                        <a:pt x="1476" y="1649"/>
                      </a:cubicBezTo>
                      <a:cubicBezTo>
                        <a:pt x="1492" y="1673"/>
                        <a:pt x="1491" y="1720"/>
                        <a:pt x="1515" y="1736"/>
                      </a:cubicBezTo>
                      <a:cubicBezTo>
                        <a:pt x="1523" y="1760"/>
                        <a:pt x="1535" y="1760"/>
                        <a:pt x="1539" y="1780"/>
                      </a:cubicBezTo>
                      <a:cubicBezTo>
                        <a:pt x="1546" y="1791"/>
                        <a:pt x="1548" y="1787"/>
                        <a:pt x="1557" y="1802"/>
                      </a:cubicBezTo>
                      <a:cubicBezTo>
                        <a:pt x="1590" y="1821"/>
                        <a:pt x="1617" y="1845"/>
                        <a:pt x="1637" y="1859"/>
                      </a:cubicBezTo>
                      <a:lnTo>
                        <a:pt x="1640" y="1886"/>
                      </a:lnTo>
                      <a:cubicBezTo>
                        <a:pt x="1592" y="1894"/>
                        <a:pt x="1557" y="1899"/>
                        <a:pt x="1505" y="1907"/>
                      </a:cubicBezTo>
                      <a:cubicBezTo>
                        <a:pt x="1476" y="1901"/>
                        <a:pt x="1455" y="1895"/>
                        <a:pt x="1433" y="1893"/>
                      </a:cubicBezTo>
                      <a:cubicBezTo>
                        <a:pt x="1417" y="1897"/>
                        <a:pt x="1428" y="1910"/>
                        <a:pt x="1424" y="1926"/>
                      </a:cubicBezTo>
                      <a:cubicBezTo>
                        <a:pt x="1424" y="1937"/>
                        <a:pt x="1424" y="1949"/>
                        <a:pt x="1430" y="1961"/>
                      </a:cubicBezTo>
                      <a:cubicBezTo>
                        <a:pt x="1448" y="1980"/>
                        <a:pt x="1461" y="2006"/>
                        <a:pt x="1463" y="2022"/>
                      </a:cubicBezTo>
                      <a:cubicBezTo>
                        <a:pt x="1440" y="2061"/>
                        <a:pt x="1446" y="2058"/>
                        <a:pt x="1437" y="2067"/>
                      </a:cubicBezTo>
                      <a:cubicBezTo>
                        <a:pt x="1449" y="2035"/>
                        <a:pt x="1416" y="2112"/>
                        <a:pt x="1407" y="2140"/>
                      </a:cubicBezTo>
                      <a:cubicBezTo>
                        <a:pt x="1399" y="2164"/>
                        <a:pt x="1410" y="2187"/>
                        <a:pt x="1400" y="2216"/>
                      </a:cubicBezTo>
                      <a:cubicBezTo>
                        <a:pt x="1384" y="2212"/>
                        <a:pt x="1371" y="2231"/>
                        <a:pt x="1355" y="2235"/>
                      </a:cubicBezTo>
                      <a:cubicBezTo>
                        <a:pt x="1368" y="2270"/>
                        <a:pt x="1386" y="2271"/>
                        <a:pt x="1433" y="2280"/>
                      </a:cubicBezTo>
                      <a:cubicBezTo>
                        <a:pt x="1453" y="2288"/>
                        <a:pt x="1447" y="2267"/>
                        <a:pt x="1463" y="2259"/>
                      </a:cubicBezTo>
                      <a:cubicBezTo>
                        <a:pt x="1478" y="2247"/>
                        <a:pt x="1490" y="2241"/>
                        <a:pt x="1503" y="2234"/>
                      </a:cubicBezTo>
                      <a:cubicBezTo>
                        <a:pt x="1515" y="2222"/>
                        <a:pt x="1511" y="2197"/>
                        <a:pt x="1523" y="2189"/>
                      </a:cubicBezTo>
                      <a:cubicBezTo>
                        <a:pt x="1565" y="2178"/>
                        <a:pt x="1616" y="2169"/>
                        <a:pt x="1643" y="2186"/>
                      </a:cubicBezTo>
                      <a:cubicBezTo>
                        <a:pt x="1647" y="2154"/>
                        <a:pt x="1635" y="2132"/>
                        <a:pt x="1659" y="2116"/>
                      </a:cubicBezTo>
                      <a:cubicBezTo>
                        <a:pt x="1663" y="2096"/>
                        <a:pt x="1663" y="2068"/>
                        <a:pt x="1687" y="2060"/>
                      </a:cubicBezTo>
                      <a:cubicBezTo>
                        <a:pt x="1703" y="2036"/>
                        <a:pt x="1719" y="2016"/>
                        <a:pt x="1731" y="1988"/>
                      </a:cubicBezTo>
                      <a:cubicBezTo>
                        <a:pt x="1739" y="1956"/>
                        <a:pt x="1743" y="1924"/>
                        <a:pt x="1755" y="1892"/>
                      </a:cubicBezTo>
                      <a:cubicBezTo>
                        <a:pt x="1759" y="1868"/>
                        <a:pt x="1755" y="1840"/>
                        <a:pt x="1783" y="1832"/>
                      </a:cubicBezTo>
                      <a:cubicBezTo>
                        <a:pt x="1799" y="1816"/>
                        <a:pt x="1807" y="1804"/>
                        <a:pt x="1831" y="1796"/>
                      </a:cubicBezTo>
                      <a:cubicBezTo>
                        <a:pt x="1855" y="1756"/>
                        <a:pt x="1867" y="1736"/>
                        <a:pt x="1915" y="1724"/>
                      </a:cubicBezTo>
                      <a:cubicBezTo>
                        <a:pt x="1939" y="1708"/>
                        <a:pt x="1943" y="1692"/>
                        <a:pt x="1959" y="1668"/>
                      </a:cubicBezTo>
                      <a:cubicBezTo>
                        <a:pt x="1991" y="1684"/>
                        <a:pt x="1983" y="1708"/>
                        <a:pt x="1995" y="1736"/>
                      </a:cubicBezTo>
                      <a:cubicBezTo>
                        <a:pt x="1983" y="1772"/>
                        <a:pt x="1991" y="1756"/>
                        <a:pt x="1979" y="1788"/>
                      </a:cubicBezTo>
                      <a:cubicBezTo>
                        <a:pt x="1979" y="1792"/>
                        <a:pt x="1975" y="1800"/>
                        <a:pt x="1975" y="1800"/>
                      </a:cubicBezTo>
                      <a:cubicBezTo>
                        <a:pt x="1983" y="1868"/>
                        <a:pt x="2027" y="1836"/>
                        <a:pt x="2067" y="1812"/>
                      </a:cubicBezTo>
                      <a:cubicBezTo>
                        <a:pt x="2111" y="1784"/>
                        <a:pt x="2167" y="1808"/>
                        <a:pt x="2219" y="1808"/>
                      </a:cubicBezTo>
                      <a:cubicBezTo>
                        <a:pt x="2259" y="1800"/>
                        <a:pt x="2239" y="1804"/>
                        <a:pt x="2271" y="1796"/>
                      </a:cubicBezTo>
                      <a:cubicBezTo>
                        <a:pt x="2299" y="1776"/>
                        <a:pt x="2303" y="1776"/>
                        <a:pt x="2335" y="1772"/>
                      </a:cubicBezTo>
                      <a:cubicBezTo>
                        <a:pt x="2343" y="1796"/>
                        <a:pt x="2347" y="1820"/>
                        <a:pt x="2323" y="1836"/>
                      </a:cubicBezTo>
                      <a:cubicBezTo>
                        <a:pt x="2311" y="1856"/>
                        <a:pt x="2319" y="1888"/>
                        <a:pt x="2295" y="1896"/>
                      </a:cubicBezTo>
                      <a:cubicBezTo>
                        <a:pt x="2275" y="1916"/>
                        <a:pt x="2271" y="1936"/>
                        <a:pt x="2251" y="1952"/>
                      </a:cubicBezTo>
                      <a:cubicBezTo>
                        <a:pt x="2243" y="1960"/>
                        <a:pt x="2227" y="1976"/>
                        <a:pt x="2227" y="1976"/>
                      </a:cubicBezTo>
                      <a:cubicBezTo>
                        <a:pt x="2223" y="1992"/>
                        <a:pt x="2211" y="2024"/>
                        <a:pt x="2211" y="2024"/>
                      </a:cubicBezTo>
                      <a:cubicBezTo>
                        <a:pt x="2231" y="2052"/>
                        <a:pt x="2259" y="2024"/>
                        <a:pt x="2283" y="2016"/>
                      </a:cubicBezTo>
                      <a:cubicBezTo>
                        <a:pt x="2315" y="2028"/>
                        <a:pt x="2339" y="2004"/>
                        <a:pt x="2383" y="2028"/>
                      </a:cubicBezTo>
                      <a:cubicBezTo>
                        <a:pt x="2411" y="2036"/>
                        <a:pt x="2435" y="2044"/>
                        <a:pt x="2455" y="2072"/>
                      </a:cubicBezTo>
                      <a:cubicBezTo>
                        <a:pt x="2479" y="2112"/>
                        <a:pt x="2459" y="2176"/>
                        <a:pt x="2503" y="2204"/>
                      </a:cubicBezTo>
                      <a:cubicBezTo>
                        <a:pt x="2555" y="2196"/>
                        <a:pt x="2559" y="2192"/>
                        <a:pt x="2599" y="2180"/>
                      </a:cubicBezTo>
                      <a:cubicBezTo>
                        <a:pt x="2611" y="2164"/>
                        <a:pt x="2619" y="2168"/>
                        <a:pt x="2623" y="2148"/>
                      </a:cubicBezTo>
                      <a:cubicBezTo>
                        <a:pt x="2627" y="2124"/>
                        <a:pt x="2623" y="2104"/>
                        <a:pt x="2643" y="2088"/>
                      </a:cubicBezTo>
                      <a:cubicBezTo>
                        <a:pt x="2647" y="2076"/>
                        <a:pt x="2659" y="2060"/>
                        <a:pt x="2667" y="2052"/>
                      </a:cubicBezTo>
                      <a:cubicBezTo>
                        <a:pt x="2683" y="2040"/>
                        <a:pt x="2703" y="2016"/>
                        <a:pt x="2723" y="2000"/>
                      </a:cubicBezTo>
                      <a:cubicBezTo>
                        <a:pt x="2731" y="1980"/>
                        <a:pt x="2767" y="1980"/>
                        <a:pt x="2775" y="1956"/>
                      </a:cubicBezTo>
                      <a:cubicBezTo>
                        <a:pt x="2779" y="1928"/>
                        <a:pt x="2783" y="1924"/>
                        <a:pt x="2803" y="1908"/>
                      </a:cubicBezTo>
                      <a:cubicBezTo>
                        <a:pt x="2811" y="1904"/>
                        <a:pt x="2827" y="1892"/>
                        <a:pt x="2827" y="1892"/>
                      </a:cubicBezTo>
                      <a:cubicBezTo>
                        <a:pt x="2875" y="1904"/>
                        <a:pt x="2847" y="1900"/>
                        <a:pt x="2907" y="1896"/>
                      </a:cubicBezTo>
                      <a:cubicBezTo>
                        <a:pt x="2931" y="1888"/>
                        <a:pt x="2931" y="1880"/>
                        <a:pt x="2943" y="1860"/>
                      </a:cubicBezTo>
                      <a:cubicBezTo>
                        <a:pt x="2955" y="1812"/>
                        <a:pt x="2983" y="1768"/>
                        <a:pt x="2995" y="1716"/>
                      </a:cubicBezTo>
                      <a:cubicBezTo>
                        <a:pt x="2995" y="1712"/>
                        <a:pt x="2963" y="1728"/>
                        <a:pt x="2955" y="1728"/>
                      </a:cubicBezTo>
                      <a:cubicBezTo>
                        <a:pt x="2919" y="1736"/>
                        <a:pt x="2879" y="1744"/>
                        <a:pt x="2847" y="1764"/>
                      </a:cubicBezTo>
                      <a:cubicBezTo>
                        <a:pt x="2835" y="1804"/>
                        <a:pt x="2823" y="1808"/>
                        <a:pt x="2787" y="1832"/>
                      </a:cubicBezTo>
                      <a:cubicBezTo>
                        <a:pt x="2759" y="1828"/>
                        <a:pt x="2739" y="1812"/>
                        <a:pt x="2715" y="1796"/>
                      </a:cubicBezTo>
                      <a:cubicBezTo>
                        <a:pt x="2691" y="1760"/>
                        <a:pt x="2675" y="1772"/>
                        <a:pt x="2643" y="1748"/>
                      </a:cubicBezTo>
                      <a:cubicBezTo>
                        <a:pt x="2631" y="1740"/>
                        <a:pt x="2607" y="1724"/>
                        <a:pt x="2607" y="1724"/>
                      </a:cubicBezTo>
                      <a:cubicBezTo>
                        <a:pt x="2603" y="1708"/>
                        <a:pt x="2579" y="1676"/>
                        <a:pt x="2579" y="1676"/>
                      </a:cubicBezTo>
                      <a:cubicBezTo>
                        <a:pt x="2587" y="1640"/>
                        <a:pt x="2579" y="1644"/>
                        <a:pt x="2623" y="1640"/>
                      </a:cubicBezTo>
                      <a:cubicBezTo>
                        <a:pt x="2655" y="1616"/>
                        <a:pt x="2647" y="1584"/>
                        <a:pt x="2667" y="1556"/>
                      </a:cubicBezTo>
                      <a:cubicBezTo>
                        <a:pt x="2671" y="1536"/>
                        <a:pt x="2679" y="1492"/>
                        <a:pt x="2695" y="1476"/>
                      </a:cubicBezTo>
                      <a:cubicBezTo>
                        <a:pt x="2703" y="1468"/>
                        <a:pt x="2719" y="1460"/>
                        <a:pt x="2719" y="1460"/>
                      </a:cubicBezTo>
                      <a:cubicBezTo>
                        <a:pt x="2727" y="1436"/>
                        <a:pt x="2747" y="1428"/>
                        <a:pt x="2767" y="1420"/>
                      </a:cubicBezTo>
                      <a:cubicBezTo>
                        <a:pt x="2783" y="1400"/>
                        <a:pt x="2787" y="1396"/>
                        <a:pt x="2811" y="1388"/>
                      </a:cubicBezTo>
                      <a:cubicBezTo>
                        <a:pt x="2831" y="1368"/>
                        <a:pt x="2859" y="1372"/>
                        <a:pt x="2887" y="1368"/>
                      </a:cubicBezTo>
                      <a:cubicBezTo>
                        <a:pt x="2895" y="1324"/>
                        <a:pt x="2891" y="1308"/>
                        <a:pt x="2935" y="1296"/>
                      </a:cubicBezTo>
                      <a:cubicBezTo>
                        <a:pt x="2947" y="1280"/>
                        <a:pt x="2963" y="1260"/>
                        <a:pt x="2979" y="1248"/>
                      </a:cubicBezTo>
                      <a:cubicBezTo>
                        <a:pt x="2991" y="1216"/>
                        <a:pt x="3019" y="1188"/>
                        <a:pt x="3051" y="1176"/>
                      </a:cubicBezTo>
                      <a:cubicBezTo>
                        <a:pt x="3063" y="1164"/>
                        <a:pt x="3083" y="1152"/>
                        <a:pt x="3099" y="1148"/>
                      </a:cubicBezTo>
                      <a:cubicBezTo>
                        <a:pt x="3119" y="1120"/>
                        <a:pt x="3095" y="1060"/>
                        <a:pt x="3075" y="1032"/>
                      </a:cubicBezTo>
                      <a:cubicBezTo>
                        <a:pt x="3071" y="1000"/>
                        <a:pt x="3071" y="976"/>
                        <a:pt x="3079" y="956"/>
                      </a:cubicBezTo>
                      <a:cubicBezTo>
                        <a:pt x="3083" y="940"/>
                        <a:pt x="3107" y="916"/>
                        <a:pt x="3127" y="908"/>
                      </a:cubicBezTo>
                      <a:cubicBezTo>
                        <a:pt x="3135" y="880"/>
                        <a:pt x="3195" y="868"/>
                        <a:pt x="3223" y="860"/>
                      </a:cubicBezTo>
                      <a:cubicBezTo>
                        <a:pt x="3251" y="840"/>
                        <a:pt x="3291" y="848"/>
                        <a:pt x="3319" y="828"/>
                      </a:cubicBezTo>
                      <a:cubicBezTo>
                        <a:pt x="3315" y="776"/>
                        <a:pt x="3327" y="788"/>
                        <a:pt x="3295" y="756"/>
                      </a:cubicBezTo>
                      <a:cubicBezTo>
                        <a:pt x="3275" y="700"/>
                        <a:pt x="3231" y="576"/>
                        <a:pt x="3203" y="512"/>
                      </a:cubicBezTo>
                      <a:cubicBezTo>
                        <a:pt x="3219" y="396"/>
                        <a:pt x="3219" y="360"/>
                        <a:pt x="3139" y="348"/>
                      </a:cubicBezTo>
                      <a:cubicBezTo>
                        <a:pt x="3091" y="328"/>
                        <a:pt x="3031" y="360"/>
                        <a:pt x="2979" y="344"/>
                      </a:cubicBezTo>
                      <a:cubicBezTo>
                        <a:pt x="2935" y="360"/>
                        <a:pt x="2951" y="364"/>
                        <a:pt x="2887" y="368"/>
                      </a:cubicBezTo>
                      <a:cubicBezTo>
                        <a:pt x="2795" y="332"/>
                        <a:pt x="2779" y="368"/>
                        <a:pt x="2727" y="384"/>
                      </a:cubicBezTo>
                      <a:cubicBezTo>
                        <a:pt x="2679" y="380"/>
                        <a:pt x="2691" y="376"/>
                        <a:pt x="2659" y="344"/>
                      </a:cubicBezTo>
                      <a:cubicBezTo>
                        <a:pt x="2643" y="328"/>
                        <a:pt x="2595" y="328"/>
                        <a:pt x="2575" y="320"/>
                      </a:cubicBezTo>
                      <a:cubicBezTo>
                        <a:pt x="2543" y="320"/>
                        <a:pt x="2523" y="368"/>
                        <a:pt x="2491" y="380"/>
                      </a:cubicBezTo>
                      <a:cubicBezTo>
                        <a:pt x="2459" y="392"/>
                        <a:pt x="2403" y="392"/>
                        <a:pt x="2379" y="396"/>
                      </a:cubicBezTo>
                      <a:cubicBezTo>
                        <a:pt x="2363" y="404"/>
                        <a:pt x="2351" y="408"/>
                        <a:pt x="2335" y="412"/>
                      </a:cubicBezTo>
                      <a:cubicBezTo>
                        <a:pt x="2307" y="412"/>
                        <a:pt x="2279" y="416"/>
                        <a:pt x="2251" y="408"/>
                      </a:cubicBezTo>
                      <a:cubicBezTo>
                        <a:pt x="2247" y="408"/>
                        <a:pt x="2231" y="316"/>
                        <a:pt x="2211" y="296"/>
                      </a:cubicBezTo>
                      <a:cubicBezTo>
                        <a:pt x="2179" y="240"/>
                        <a:pt x="2095" y="276"/>
                        <a:pt x="2055" y="272"/>
                      </a:cubicBezTo>
                      <a:cubicBezTo>
                        <a:pt x="2011" y="276"/>
                        <a:pt x="1995" y="288"/>
                        <a:pt x="1979" y="244"/>
                      </a:cubicBezTo>
                      <a:cubicBezTo>
                        <a:pt x="1979" y="220"/>
                        <a:pt x="1967" y="156"/>
                        <a:pt x="1959" y="128"/>
                      </a:cubicBezTo>
                      <a:cubicBezTo>
                        <a:pt x="1939" y="92"/>
                        <a:pt x="1875" y="36"/>
                        <a:pt x="1831" y="20"/>
                      </a:cubicBezTo>
                      <a:cubicBezTo>
                        <a:pt x="1803" y="0"/>
                        <a:pt x="1735" y="32"/>
                        <a:pt x="1695" y="36"/>
                      </a:cubicBezTo>
                      <a:cubicBezTo>
                        <a:pt x="1667" y="52"/>
                        <a:pt x="1627" y="72"/>
                        <a:pt x="1599" y="80"/>
                      </a:cubicBezTo>
                      <a:cubicBezTo>
                        <a:pt x="1595" y="92"/>
                        <a:pt x="1583" y="108"/>
                        <a:pt x="1575" y="116"/>
                      </a:cubicBezTo>
                      <a:cubicBezTo>
                        <a:pt x="1567" y="124"/>
                        <a:pt x="1539" y="180"/>
                        <a:pt x="1539" y="180"/>
                      </a:cubicBezTo>
                      <a:cubicBezTo>
                        <a:pt x="1519" y="208"/>
                        <a:pt x="1515" y="172"/>
                        <a:pt x="1483" y="180"/>
                      </a:cubicBezTo>
                      <a:cubicBezTo>
                        <a:pt x="1471" y="188"/>
                        <a:pt x="1443" y="196"/>
                        <a:pt x="1443" y="196"/>
                      </a:cubicBezTo>
                      <a:lnTo>
                        <a:pt x="1407" y="20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4" name="Freeform 87">
                  <a:extLst>
                    <a:ext uri="{FF2B5EF4-FFF2-40B4-BE49-F238E27FC236}">
                      <a16:creationId xmlns:a16="http://schemas.microsoft.com/office/drawing/2014/main" id="{D1863F97-5363-4D49-9D1A-9BDE3C871A95}"/>
                    </a:ext>
                  </a:extLst>
                </p:cNvPr>
                <p:cNvSpPr>
                  <a:spLocks noChangeAspect="1"/>
                </p:cNvSpPr>
                <p:nvPr>
                  <p:custDataLst>
                    <p:tags r:id="rId107"/>
                  </p:custDataLst>
                </p:nvPr>
              </p:nvSpPr>
              <p:spPr bwMode="auto">
                <a:xfrm>
                  <a:off x="3479" y="2815"/>
                  <a:ext cx="195" cy="207"/>
                </a:xfrm>
                <a:custGeom>
                  <a:avLst/>
                  <a:gdLst/>
                  <a:ahLst/>
                  <a:cxnLst>
                    <a:cxn ang="0">
                      <a:pos x="484" y="824"/>
                    </a:cxn>
                    <a:cxn ang="0">
                      <a:pos x="532" y="800"/>
                    </a:cxn>
                    <a:cxn ang="0">
                      <a:pos x="552" y="696"/>
                    </a:cxn>
                    <a:cxn ang="0">
                      <a:pos x="592" y="608"/>
                    </a:cxn>
                    <a:cxn ang="0">
                      <a:pos x="564" y="548"/>
                    </a:cxn>
                    <a:cxn ang="0">
                      <a:pos x="576" y="476"/>
                    </a:cxn>
                    <a:cxn ang="0">
                      <a:pos x="640" y="492"/>
                    </a:cxn>
                    <a:cxn ang="0">
                      <a:pos x="776" y="468"/>
                    </a:cxn>
                    <a:cxn ang="0">
                      <a:pos x="748" y="432"/>
                    </a:cxn>
                    <a:cxn ang="0">
                      <a:pos x="688" y="384"/>
                    </a:cxn>
                    <a:cxn ang="0">
                      <a:pos x="640" y="312"/>
                    </a:cxn>
                    <a:cxn ang="0">
                      <a:pos x="556" y="224"/>
                    </a:cxn>
                    <a:cxn ang="0">
                      <a:pos x="508" y="188"/>
                    </a:cxn>
                    <a:cxn ang="0">
                      <a:pos x="420" y="72"/>
                    </a:cxn>
                    <a:cxn ang="0">
                      <a:pos x="388" y="48"/>
                    </a:cxn>
                    <a:cxn ang="0">
                      <a:pos x="244" y="28"/>
                    </a:cxn>
                    <a:cxn ang="0">
                      <a:pos x="196" y="0"/>
                    </a:cxn>
                    <a:cxn ang="0">
                      <a:pos x="112" y="12"/>
                    </a:cxn>
                    <a:cxn ang="0">
                      <a:pos x="16" y="56"/>
                    </a:cxn>
                    <a:cxn ang="0">
                      <a:pos x="48" y="124"/>
                    </a:cxn>
                    <a:cxn ang="0">
                      <a:pos x="100" y="172"/>
                    </a:cxn>
                    <a:cxn ang="0">
                      <a:pos x="135" y="212"/>
                    </a:cxn>
                    <a:cxn ang="0">
                      <a:pos x="173" y="245"/>
                    </a:cxn>
                    <a:cxn ang="0">
                      <a:pos x="194" y="282"/>
                    </a:cxn>
                    <a:cxn ang="0">
                      <a:pos x="233" y="332"/>
                    </a:cxn>
                    <a:cxn ang="0">
                      <a:pos x="300" y="364"/>
                    </a:cxn>
                    <a:cxn ang="0">
                      <a:pos x="317" y="393"/>
                    </a:cxn>
                    <a:cxn ang="0">
                      <a:pos x="400" y="600"/>
                    </a:cxn>
                    <a:cxn ang="0">
                      <a:pos x="429" y="701"/>
                    </a:cxn>
                    <a:cxn ang="0">
                      <a:pos x="452" y="780"/>
                    </a:cxn>
                    <a:cxn ang="0">
                      <a:pos x="474" y="810"/>
                    </a:cxn>
                    <a:cxn ang="0">
                      <a:pos x="484" y="824"/>
                    </a:cxn>
                  </a:cxnLst>
                  <a:rect l="0" t="0" r="r" b="b"/>
                  <a:pathLst>
                    <a:path w="776" h="826">
                      <a:moveTo>
                        <a:pt x="484" y="824"/>
                      </a:moveTo>
                      <a:cubicBezTo>
                        <a:pt x="503" y="815"/>
                        <a:pt x="500" y="803"/>
                        <a:pt x="532" y="800"/>
                      </a:cubicBezTo>
                      <a:cubicBezTo>
                        <a:pt x="544" y="764"/>
                        <a:pt x="532" y="728"/>
                        <a:pt x="552" y="696"/>
                      </a:cubicBezTo>
                      <a:cubicBezTo>
                        <a:pt x="560" y="660"/>
                        <a:pt x="580" y="640"/>
                        <a:pt x="592" y="608"/>
                      </a:cubicBezTo>
                      <a:cubicBezTo>
                        <a:pt x="588" y="584"/>
                        <a:pt x="580" y="564"/>
                        <a:pt x="564" y="548"/>
                      </a:cubicBezTo>
                      <a:cubicBezTo>
                        <a:pt x="556" y="504"/>
                        <a:pt x="544" y="484"/>
                        <a:pt x="576" y="476"/>
                      </a:cubicBezTo>
                      <a:cubicBezTo>
                        <a:pt x="596" y="480"/>
                        <a:pt x="640" y="492"/>
                        <a:pt x="640" y="492"/>
                      </a:cubicBezTo>
                      <a:cubicBezTo>
                        <a:pt x="688" y="488"/>
                        <a:pt x="728" y="476"/>
                        <a:pt x="776" y="468"/>
                      </a:cubicBezTo>
                      <a:cubicBezTo>
                        <a:pt x="772" y="448"/>
                        <a:pt x="768" y="440"/>
                        <a:pt x="748" y="432"/>
                      </a:cubicBezTo>
                      <a:cubicBezTo>
                        <a:pt x="740" y="416"/>
                        <a:pt x="704" y="392"/>
                        <a:pt x="688" y="384"/>
                      </a:cubicBezTo>
                      <a:cubicBezTo>
                        <a:pt x="680" y="360"/>
                        <a:pt x="656" y="336"/>
                        <a:pt x="640" y="312"/>
                      </a:cubicBezTo>
                      <a:cubicBezTo>
                        <a:pt x="604" y="260"/>
                        <a:pt x="652" y="232"/>
                        <a:pt x="556" y="224"/>
                      </a:cubicBezTo>
                      <a:cubicBezTo>
                        <a:pt x="540" y="196"/>
                        <a:pt x="532" y="204"/>
                        <a:pt x="508" y="188"/>
                      </a:cubicBezTo>
                      <a:cubicBezTo>
                        <a:pt x="528" y="84"/>
                        <a:pt x="536" y="76"/>
                        <a:pt x="420" y="72"/>
                      </a:cubicBezTo>
                      <a:cubicBezTo>
                        <a:pt x="416" y="56"/>
                        <a:pt x="400" y="56"/>
                        <a:pt x="388" y="48"/>
                      </a:cubicBezTo>
                      <a:cubicBezTo>
                        <a:pt x="344" y="64"/>
                        <a:pt x="288" y="36"/>
                        <a:pt x="244" y="28"/>
                      </a:cubicBezTo>
                      <a:cubicBezTo>
                        <a:pt x="228" y="16"/>
                        <a:pt x="196" y="0"/>
                        <a:pt x="196" y="0"/>
                      </a:cubicBezTo>
                      <a:cubicBezTo>
                        <a:pt x="168" y="4"/>
                        <a:pt x="112" y="12"/>
                        <a:pt x="112" y="12"/>
                      </a:cubicBezTo>
                      <a:cubicBezTo>
                        <a:pt x="96" y="56"/>
                        <a:pt x="56" y="52"/>
                        <a:pt x="16" y="56"/>
                      </a:cubicBezTo>
                      <a:cubicBezTo>
                        <a:pt x="0" y="104"/>
                        <a:pt x="16" y="92"/>
                        <a:pt x="48" y="124"/>
                      </a:cubicBezTo>
                      <a:cubicBezTo>
                        <a:pt x="52" y="136"/>
                        <a:pt x="60" y="156"/>
                        <a:pt x="100" y="172"/>
                      </a:cubicBezTo>
                      <a:cubicBezTo>
                        <a:pt x="116" y="192"/>
                        <a:pt x="123" y="197"/>
                        <a:pt x="135" y="212"/>
                      </a:cubicBezTo>
                      <a:cubicBezTo>
                        <a:pt x="158" y="231"/>
                        <a:pt x="153" y="233"/>
                        <a:pt x="173" y="245"/>
                      </a:cubicBezTo>
                      <a:cubicBezTo>
                        <a:pt x="177" y="261"/>
                        <a:pt x="185" y="263"/>
                        <a:pt x="194" y="282"/>
                      </a:cubicBezTo>
                      <a:cubicBezTo>
                        <a:pt x="214" y="302"/>
                        <a:pt x="213" y="312"/>
                        <a:pt x="233" y="332"/>
                      </a:cubicBezTo>
                      <a:cubicBezTo>
                        <a:pt x="261" y="342"/>
                        <a:pt x="300" y="364"/>
                        <a:pt x="300" y="364"/>
                      </a:cubicBezTo>
                      <a:cubicBezTo>
                        <a:pt x="311" y="381"/>
                        <a:pt x="300" y="354"/>
                        <a:pt x="317" y="393"/>
                      </a:cubicBezTo>
                      <a:cubicBezTo>
                        <a:pt x="443" y="449"/>
                        <a:pt x="398" y="557"/>
                        <a:pt x="400" y="600"/>
                      </a:cubicBezTo>
                      <a:cubicBezTo>
                        <a:pt x="422" y="668"/>
                        <a:pt x="414" y="645"/>
                        <a:pt x="429" y="701"/>
                      </a:cubicBezTo>
                      <a:cubicBezTo>
                        <a:pt x="433" y="729"/>
                        <a:pt x="446" y="764"/>
                        <a:pt x="452" y="780"/>
                      </a:cubicBezTo>
                      <a:cubicBezTo>
                        <a:pt x="461" y="794"/>
                        <a:pt x="464" y="798"/>
                        <a:pt x="474" y="810"/>
                      </a:cubicBezTo>
                      <a:cubicBezTo>
                        <a:pt x="478" y="826"/>
                        <a:pt x="484" y="816"/>
                        <a:pt x="484" y="82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5" name="Freeform 88">
                  <a:extLst>
                    <a:ext uri="{FF2B5EF4-FFF2-40B4-BE49-F238E27FC236}">
                      <a16:creationId xmlns:a16="http://schemas.microsoft.com/office/drawing/2014/main" id="{D19C6896-9850-4119-ADEE-6A45E56815E2}"/>
                    </a:ext>
                  </a:extLst>
                </p:cNvPr>
                <p:cNvSpPr>
                  <a:spLocks noChangeAspect="1"/>
                </p:cNvSpPr>
                <p:nvPr>
                  <p:custDataLst>
                    <p:tags r:id="rId108"/>
                  </p:custDataLst>
                </p:nvPr>
              </p:nvSpPr>
              <p:spPr bwMode="auto">
                <a:xfrm>
                  <a:off x="3188" y="2839"/>
                  <a:ext cx="498" cy="358"/>
                </a:xfrm>
                <a:custGeom>
                  <a:avLst/>
                  <a:gdLst/>
                  <a:ahLst/>
                  <a:cxnLst>
                    <a:cxn ang="0">
                      <a:pos x="1831" y="1035"/>
                    </a:cxn>
                    <a:cxn ang="0">
                      <a:pos x="1927" y="827"/>
                    </a:cxn>
                    <a:cxn ang="0">
                      <a:pos x="1947" y="684"/>
                    </a:cxn>
                    <a:cxn ang="0">
                      <a:pos x="1759" y="747"/>
                    </a:cxn>
                    <a:cxn ang="0">
                      <a:pos x="1659" y="743"/>
                    </a:cxn>
                    <a:cxn ang="0">
                      <a:pos x="1603" y="636"/>
                    </a:cxn>
                    <a:cxn ang="0">
                      <a:pos x="1483" y="296"/>
                    </a:cxn>
                    <a:cxn ang="0">
                      <a:pos x="1399" y="236"/>
                    </a:cxn>
                    <a:cxn ang="0">
                      <a:pos x="1299" y="116"/>
                    </a:cxn>
                    <a:cxn ang="0">
                      <a:pos x="1207" y="24"/>
                    </a:cxn>
                    <a:cxn ang="0">
                      <a:pos x="1079" y="100"/>
                    </a:cxn>
                    <a:cxn ang="0">
                      <a:pos x="915" y="192"/>
                    </a:cxn>
                    <a:cxn ang="0">
                      <a:pos x="835" y="228"/>
                    </a:cxn>
                    <a:cxn ang="0">
                      <a:pos x="483" y="228"/>
                    </a:cxn>
                    <a:cxn ang="0">
                      <a:pos x="363" y="320"/>
                    </a:cxn>
                    <a:cxn ang="0">
                      <a:pos x="319" y="372"/>
                    </a:cxn>
                    <a:cxn ang="0">
                      <a:pos x="219" y="680"/>
                    </a:cxn>
                    <a:cxn ang="0">
                      <a:pos x="161" y="800"/>
                    </a:cxn>
                    <a:cxn ang="0">
                      <a:pos x="20" y="866"/>
                    </a:cxn>
                    <a:cxn ang="0">
                      <a:pos x="105" y="927"/>
                    </a:cxn>
                    <a:cxn ang="0">
                      <a:pos x="225" y="1076"/>
                    </a:cxn>
                    <a:cxn ang="0">
                      <a:pos x="315" y="1111"/>
                    </a:cxn>
                    <a:cxn ang="0">
                      <a:pos x="422" y="1233"/>
                    </a:cxn>
                    <a:cxn ang="0">
                      <a:pos x="491" y="1248"/>
                    </a:cxn>
                    <a:cxn ang="0">
                      <a:pos x="600" y="1301"/>
                    </a:cxn>
                    <a:cxn ang="0">
                      <a:pos x="656" y="1329"/>
                    </a:cxn>
                    <a:cxn ang="0">
                      <a:pos x="725" y="1425"/>
                    </a:cxn>
                    <a:cxn ang="0">
                      <a:pos x="1026" y="1397"/>
                    </a:cxn>
                    <a:cxn ang="0">
                      <a:pos x="1230" y="1359"/>
                    </a:cxn>
                    <a:cxn ang="0">
                      <a:pos x="1311" y="1295"/>
                    </a:cxn>
                    <a:cxn ang="0">
                      <a:pos x="1455" y="1203"/>
                    </a:cxn>
                    <a:cxn ang="0">
                      <a:pos x="1557" y="1158"/>
                    </a:cxn>
                    <a:cxn ang="0">
                      <a:pos x="1803" y="1195"/>
                    </a:cxn>
                  </a:cxnLst>
                  <a:rect l="0" t="0" r="r" b="b"/>
                  <a:pathLst>
                    <a:path w="1991" h="1428">
                      <a:moveTo>
                        <a:pt x="1847" y="1195"/>
                      </a:moveTo>
                      <a:cubicBezTo>
                        <a:pt x="1855" y="1139"/>
                        <a:pt x="1851" y="1087"/>
                        <a:pt x="1831" y="1035"/>
                      </a:cubicBezTo>
                      <a:cubicBezTo>
                        <a:pt x="1835" y="963"/>
                        <a:pt x="1815" y="903"/>
                        <a:pt x="1875" y="863"/>
                      </a:cubicBezTo>
                      <a:cubicBezTo>
                        <a:pt x="1879" y="847"/>
                        <a:pt x="1911" y="835"/>
                        <a:pt x="1927" y="827"/>
                      </a:cubicBezTo>
                      <a:cubicBezTo>
                        <a:pt x="1939" y="823"/>
                        <a:pt x="1963" y="815"/>
                        <a:pt x="1963" y="815"/>
                      </a:cubicBezTo>
                      <a:cubicBezTo>
                        <a:pt x="1991" y="787"/>
                        <a:pt x="1975" y="712"/>
                        <a:pt x="1947" y="684"/>
                      </a:cubicBezTo>
                      <a:cubicBezTo>
                        <a:pt x="1935" y="644"/>
                        <a:pt x="1863" y="672"/>
                        <a:pt x="1823" y="676"/>
                      </a:cubicBezTo>
                      <a:cubicBezTo>
                        <a:pt x="1815" y="708"/>
                        <a:pt x="1791" y="735"/>
                        <a:pt x="1759" y="747"/>
                      </a:cubicBezTo>
                      <a:cubicBezTo>
                        <a:pt x="1747" y="775"/>
                        <a:pt x="1735" y="767"/>
                        <a:pt x="1703" y="763"/>
                      </a:cubicBezTo>
                      <a:cubicBezTo>
                        <a:pt x="1687" y="755"/>
                        <a:pt x="1675" y="751"/>
                        <a:pt x="1659" y="743"/>
                      </a:cubicBezTo>
                      <a:cubicBezTo>
                        <a:pt x="1647" y="727"/>
                        <a:pt x="1639" y="708"/>
                        <a:pt x="1627" y="696"/>
                      </a:cubicBezTo>
                      <a:cubicBezTo>
                        <a:pt x="1619" y="688"/>
                        <a:pt x="1603" y="636"/>
                        <a:pt x="1603" y="636"/>
                      </a:cubicBezTo>
                      <a:cubicBezTo>
                        <a:pt x="1595" y="604"/>
                        <a:pt x="1587" y="560"/>
                        <a:pt x="1567" y="500"/>
                      </a:cubicBezTo>
                      <a:cubicBezTo>
                        <a:pt x="1583" y="396"/>
                        <a:pt x="1563" y="324"/>
                        <a:pt x="1483" y="296"/>
                      </a:cubicBezTo>
                      <a:cubicBezTo>
                        <a:pt x="1475" y="276"/>
                        <a:pt x="1467" y="268"/>
                        <a:pt x="1447" y="260"/>
                      </a:cubicBezTo>
                      <a:cubicBezTo>
                        <a:pt x="1431" y="244"/>
                        <a:pt x="1419" y="244"/>
                        <a:pt x="1399" y="236"/>
                      </a:cubicBezTo>
                      <a:cubicBezTo>
                        <a:pt x="1387" y="216"/>
                        <a:pt x="1379" y="204"/>
                        <a:pt x="1363" y="192"/>
                      </a:cubicBezTo>
                      <a:cubicBezTo>
                        <a:pt x="1359" y="176"/>
                        <a:pt x="1319" y="124"/>
                        <a:pt x="1299" y="116"/>
                      </a:cubicBezTo>
                      <a:cubicBezTo>
                        <a:pt x="1291" y="88"/>
                        <a:pt x="1255" y="76"/>
                        <a:pt x="1231" y="60"/>
                      </a:cubicBezTo>
                      <a:cubicBezTo>
                        <a:pt x="1223" y="48"/>
                        <a:pt x="1219" y="36"/>
                        <a:pt x="1207" y="24"/>
                      </a:cubicBezTo>
                      <a:cubicBezTo>
                        <a:pt x="1199" y="0"/>
                        <a:pt x="1135" y="44"/>
                        <a:pt x="1135" y="44"/>
                      </a:cubicBezTo>
                      <a:cubicBezTo>
                        <a:pt x="1111" y="76"/>
                        <a:pt x="1123" y="92"/>
                        <a:pt x="1079" y="100"/>
                      </a:cubicBezTo>
                      <a:cubicBezTo>
                        <a:pt x="1063" y="108"/>
                        <a:pt x="1043" y="116"/>
                        <a:pt x="1027" y="128"/>
                      </a:cubicBezTo>
                      <a:cubicBezTo>
                        <a:pt x="1015" y="164"/>
                        <a:pt x="943" y="168"/>
                        <a:pt x="915" y="192"/>
                      </a:cubicBezTo>
                      <a:cubicBezTo>
                        <a:pt x="899" y="196"/>
                        <a:pt x="871" y="204"/>
                        <a:pt x="871" y="204"/>
                      </a:cubicBezTo>
                      <a:cubicBezTo>
                        <a:pt x="859" y="216"/>
                        <a:pt x="847" y="220"/>
                        <a:pt x="835" y="228"/>
                      </a:cubicBezTo>
                      <a:cubicBezTo>
                        <a:pt x="723" y="216"/>
                        <a:pt x="787" y="220"/>
                        <a:pt x="643" y="216"/>
                      </a:cubicBezTo>
                      <a:cubicBezTo>
                        <a:pt x="535" y="220"/>
                        <a:pt x="543" y="180"/>
                        <a:pt x="483" y="228"/>
                      </a:cubicBezTo>
                      <a:cubicBezTo>
                        <a:pt x="475" y="248"/>
                        <a:pt x="435" y="292"/>
                        <a:pt x="411" y="296"/>
                      </a:cubicBezTo>
                      <a:cubicBezTo>
                        <a:pt x="399" y="312"/>
                        <a:pt x="383" y="312"/>
                        <a:pt x="363" y="320"/>
                      </a:cubicBezTo>
                      <a:cubicBezTo>
                        <a:pt x="359" y="320"/>
                        <a:pt x="351" y="324"/>
                        <a:pt x="351" y="324"/>
                      </a:cubicBezTo>
                      <a:cubicBezTo>
                        <a:pt x="339" y="340"/>
                        <a:pt x="331" y="360"/>
                        <a:pt x="319" y="372"/>
                      </a:cubicBezTo>
                      <a:cubicBezTo>
                        <a:pt x="295" y="440"/>
                        <a:pt x="287" y="528"/>
                        <a:pt x="247" y="588"/>
                      </a:cubicBezTo>
                      <a:cubicBezTo>
                        <a:pt x="233" y="623"/>
                        <a:pt x="235" y="632"/>
                        <a:pt x="219" y="680"/>
                      </a:cubicBezTo>
                      <a:cubicBezTo>
                        <a:pt x="215" y="720"/>
                        <a:pt x="203" y="725"/>
                        <a:pt x="183" y="753"/>
                      </a:cubicBezTo>
                      <a:cubicBezTo>
                        <a:pt x="173" y="772"/>
                        <a:pt x="174" y="780"/>
                        <a:pt x="161" y="800"/>
                      </a:cubicBezTo>
                      <a:cubicBezTo>
                        <a:pt x="144" y="813"/>
                        <a:pt x="98" y="825"/>
                        <a:pt x="83" y="849"/>
                      </a:cubicBezTo>
                      <a:cubicBezTo>
                        <a:pt x="60" y="860"/>
                        <a:pt x="27" y="862"/>
                        <a:pt x="20" y="866"/>
                      </a:cubicBezTo>
                      <a:cubicBezTo>
                        <a:pt x="0" y="878"/>
                        <a:pt x="33" y="866"/>
                        <a:pt x="36" y="881"/>
                      </a:cubicBezTo>
                      <a:cubicBezTo>
                        <a:pt x="50" y="921"/>
                        <a:pt x="90" y="912"/>
                        <a:pt x="105" y="927"/>
                      </a:cubicBezTo>
                      <a:cubicBezTo>
                        <a:pt x="129" y="959"/>
                        <a:pt x="141" y="962"/>
                        <a:pt x="163" y="991"/>
                      </a:cubicBezTo>
                      <a:cubicBezTo>
                        <a:pt x="170" y="1017"/>
                        <a:pt x="206" y="1035"/>
                        <a:pt x="225" y="1076"/>
                      </a:cubicBezTo>
                      <a:cubicBezTo>
                        <a:pt x="248" y="1083"/>
                        <a:pt x="257" y="1079"/>
                        <a:pt x="281" y="1086"/>
                      </a:cubicBezTo>
                      <a:cubicBezTo>
                        <a:pt x="293" y="1090"/>
                        <a:pt x="315" y="1111"/>
                        <a:pt x="315" y="1111"/>
                      </a:cubicBezTo>
                      <a:cubicBezTo>
                        <a:pt x="319" y="1199"/>
                        <a:pt x="288" y="1233"/>
                        <a:pt x="375" y="1231"/>
                      </a:cubicBezTo>
                      <a:cubicBezTo>
                        <a:pt x="391" y="1235"/>
                        <a:pt x="399" y="1226"/>
                        <a:pt x="422" y="1233"/>
                      </a:cubicBezTo>
                      <a:cubicBezTo>
                        <a:pt x="430" y="1237"/>
                        <a:pt x="462" y="1251"/>
                        <a:pt x="462" y="1251"/>
                      </a:cubicBezTo>
                      <a:cubicBezTo>
                        <a:pt x="473" y="1253"/>
                        <a:pt x="475" y="1254"/>
                        <a:pt x="491" y="1248"/>
                      </a:cubicBezTo>
                      <a:cubicBezTo>
                        <a:pt x="497" y="1235"/>
                        <a:pt x="498" y="1226"/>
                        <a:pt x="557" y="1206"/>
                      </a:cubicBezTo>
                      <a:cubicBezTo>
                        <a:pt x="581" y="1214"/>
                        <a:pt x="609" y="1265"/>
                        <a:pt x="600" y="1301"/>
                      </a:cubicBezTo>
                      <a:cubicBezTo>
                        <a:pt x="604" y="1309"/>
                        <a:pt x="618" y="1301"/>
                        <a:pt x="629" y="1316"/>
                      </a:cubicBezTo>
                      <a:cubicBezTo>
                        <a:pt x="641" y="1320"/>
                        <a:pt x="656" y="1329"/>
                        <a:pt x="656" y="1329"/>
                      </a:cubicBezTo>
                      <a:cubicBezTo>
                        <a:pt x="698" y="1392"/>
                        <a:pt x="678" y="1401"/>
                        <a:pt x="685" y="1415"/>
                      </a:cubicBezTo>
                      <a:cubicBezTo>
                        <a:pt x="704" y="1421"/>
                        <a:pt x="707" y="1423"/>
                        <a:pt x="725" y="1425"/>
                      </a:cubicBezTo>
                      <a:cubicBezTo>
                        <a:pt x="747" y="1428"/>
                        <a:pt x="771" y="1425"/>
                        <a:pt x="795" y="1425"/>
                      </a:cubicBezTo>
                      <a:cubicBezTo>
                        <a:pt x="871" y="1421"/>
                        <a:pt x="942" y="1409"/>
                        <a:pt x="1026" y="1397"/>
                      </a:cubicBezTo>
                      <a:cubicBezTo>
                        <a:pt x="1074" y="1389"/>
                        <a:pt x="1122" y="1385"/>
                        <a:pt x="1175" y="1380"/>
                      </a:cubicBezTo>
                      <a:cubicBezTo>
                        <a:pt x="1196" y="1371"/>
                        <a:pt x="1230" y="1359"/>
                        <a:pt x="1230" y="1359"/>
                      </a:cubicBezTo>
                      <a:cubicBezTo>
                        <a:pt x="1242" y="1351"/>
                        <a:pt x="1251" y="1346"/>
                        <a:pt x="1263" y="1338"/>
                      </a:cubicBezTo>
                      <a:cubicBezTo>
                        <a:pt x="1267" y="1322"/>
                        <a:pt x="1295" y="1307"/>
                        <a:pt x="1311" y="1295"/>
                      </a:cubicBezTo>
                      <a:cubicBezTo>
                        <a:pt x="1323" y="1274"/>
                        <a:pt x="1343" y="1257"/>
                        <a:pt x="1355" y="1233"/>
                      </a:cubicBezTo>
                      <a:cubicBezTo>
                        <a:pt x="1382" y="1216"/>
                        <a:pt x="1428" y="1213"/>
                        <a:pt x="1455" y="1203"/>
                      </a:cubicBezTo>
                      <a:cubicBezTo>
                        <a:pt x="1476" y="1182"/>
                        <a:pt x="1519" y="1175"/>
                        <a:pt x="1519" y="1175"/>
                      </a:cubicBezTo>
                      <a:cubicBezTo>
                        <a:pt x="1527" y="1167"/>
                        <a:pt x="1557" y="1158"/>
                        <a:pt x="1557" y="1158"/>
                      </a:cubicBezTo>
                      <a:cubicBezTo>
                        <a:pt x="1581" y="1162"/>
                        <a:pt x="1605" y="1154"/>
                        <a:pt x="1629" y="1158"/>
                      </a:cubicBezTo>
                      <a:cubicBezTo>
                        <a:pt x="1670" y="1172"/>
                        <a:pt x="1773" y="1197"/>
                        <a:pt x="1803" y="1195"/>
                      </a:cubicBezTo>
                      <a:cubicBezTo>
                        <a:pt x="1811" y="1195"/>
                        <a:pt x="1871" y="1219"/>
                        <a:pt x="1847" y="1195"/>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6" name="Freeform 89">
                  <a:extLst>
                    <a:ext uri="{FF2B5EF4-FFF2-40B4-BE49-F238E27FC236}">
                      <a16:creationId xmlns:a16="http://schemas.microsoft.com/office/drawing/2014/main" id="{D29EDD8C-83FD-496B-B984-26FB9ECB8304}"/>
                    </a:ext>
                  </a:extLst>
                </p:cNvPr>
                <p:cNvSpPr>
                  <a:spLocks noChangeAspect="1"/>
                </p:cNvSpPr>
                <p:nvPr>
                  <p:custDataLst>
                    <p:tags r:id="rId109"/>
                  </p:custDataLst>
                </p:nvPr>
              </p:nvSpPr>
              <p:spPr bwMode="auto">
                <a:xfrm>
                  <a:off x="3329" y="3128"/>
                  <a:ext cx="330" cy="250"/>
                </a:xfrm>
                <a:custGeom>
                  <a:avLst/>
                  <a:gdLst/>
                  <a:ahLst/>
                  <a:cxnLst>
                    <a:cxn ang="0">
                      <a:pos x="1283" y="578"/>
                    </a:cxn>
                    <a:cxn ang="0">
                      <a:pos x="1276" y="507"/>
                    </a:cxn>
                    <a:cxn ang="0">
                      <a:pos x="1216" y="480"/>
                    </a:cxn>
                    <a:cxn ang="0">
                      <a:pos x="1192" y="464"/>
                    </a:cxn>
                    <a:cxn ang="0">
                      <a:pos x="1188" y="368"/>
                    </a:cxn>
                    <a:cxn ang="0">
                      <a:pos x="1192" y="288"/>
                    </a:cxn>
                    <a:cxn ang="0">
                      <a:pos x="1312" y="128"/>
                    </a:cxn>
                    <a:cxn ang="0">
                      <a:pos x="1272" y="48"/>
                    </a:cxn>
                    <a:cxn ang="0">
                      <a:pos x="1216" y="40"/>
                    </a:cxn>
                    <a:cxn ang="0">
                      <a:pos x="1104" y="16"/>
                    </a:cxn>
                    <a:cxn ang="0">
                      <a:pos x="1044" y="0"/>
                    </a:cxn>
                    <a:cxn ang="0">
                      <a:pos x="924" y="24"/>
                    </a:cxn>
                    <a:cxn ang="0">
                      <a:pos x="888" y="48"/>
                    </a:cxn>
                    <a:cxn ang="0">
                      <a:pos x="784" y="80"/>
                    </a:cxn>
                    <a:cxn ang="0">
                      <a:pos x="760" y="112"/>
                    </a:cxn>
                    <a:cxn ang="0">
                      <a:pos x="736" y="140"/>
                    </a:cxn>
                    <a:cxn ang="0">
                      <a:pos x="700" y="172"/>
                    </a:cxn>
                    <a:cxn ang="0">
                      <a:pos x="612" y="224"/>
                    </a:cxn>
                    <a:cxn ang="0">
                      <a:pos x="192" y="272"/>
                    </a:cxn>
                    <a:cxn ang="0">
                      <a:pos x="96" y="196"/>
                    </a:cxn>
                    <a:cxn ang="0">
                      <a:pos x="60" y="160"/>
                    </a:cxn>
                    <a:cxn ang="0">
                      <a:pos x="16" y="244"/>
                    </a:cxn>
                    <a:cxn ang="0">
                      <a:pos x="36" y="370"/>
                    </a:cxn>
                    <a:cxn ang="0">
                      <a:pos x="51" y="410"/>
                    </a:cxn>
                    <a:cxn ang="0">
                      <a:pos x="124" y="432"/>
                    </a:cxn>
                    <a:cxn ang="0">
                      <a:pos x="156" y="460"/>
                    </a:cxn>
                    <a:cxn ang="0">
                      <a:pos x="129" y="541"/>
                    </a:cxn>
                    <a:cxn ang="0">
                      <a:pos x="84" y="571"/>
                    </a:cxn>
                    <a:cxn ang="0">
                      <a:pos x="88" y="603"/>
                    </a:cxn>
                    <a:cxn ang="0">
                      <a:pos x="86" y="662"/>
                    </a:cxn>
                    <a:cxn ang="0">
                      <a:pos x="78" y="739"/>
                    </a:cxn>
                    <a:cxn ang="0">
                      <a:pos x="93" y="764"/>
                    </a:cxn>
                    <a:cxn ang="0">
                      <a:pos x="160" y="799"/>
                    </a:cxn>
                    <a:cxn ang="0">
                      <a:pos x="216" y="835"/>
                    </a:cxn>
                    <a:cxn ang="0">
                      <a:pos x="252" y="907"/>
                    </a:cxn>
                    <a:cxn ang="0">
                      <a:pos x="248" y="999"/>
                    </a:cxn>
                    <a:cxn ang="0">
                      <a:pos x="269" y="977"/>
                    </a:cxn>
                    <a:cxn ang="0">
                      <a:pos x="438" y="956"/>
                    </a:cxn>
                    <a:cxn ang="0">
                      <a:pos x="450" y="923"/>
                    </a:cxn>
                    <a:cxn ang="0">
                      <a:pos x="500" y="878"/>
                    </a:cxn>
                    <a:cxn ang="0">
                      <a:pos x="536" y="865"/>
                    </a:cxn>
                    <a:cxn ang="0">
                      <a:pos x="600" y="887"/>
                    </a:cxn>
                    <a:cxn ang="0">
                      <a:pos x="720" y="911"/>
                    </a:cxn>
                    <a:cxn ang="0">
                      <a:pos x="819" y="898"/>
                    </a:cxn>
                    <a:cxn ang="0">
                      <a:pos x="852" y="883"/>
                    </a:cxn>
                    <a:cxn ang="0">
                      <a:pos x="928" y="855"/>
                    </a:cxn>
                    <a:cxn ang="0">
                      <a:pos x="924" y="770"/>
                    </a:cxn>
                    <a:cxn ang="0">
                      <a:pos x="917" y="722"/>
                    </a:cxn>
                    <a:cxn ang="0">
                      <a:pos x="941" y="730"/>
                    </a:cxn>
                    <a:cxn ang="0">
                      <a:pos x="965" y="749"/>
                    </a:cxn>
                    <a:cxn ang="0">
                      <a:pos x="1002" y="767"/>
                    </a:cxn>
                    <a:cxn ang="0">
                      <a:pos x="969" y="737"/>
                    </a:cxn>
                    <a:cxn ang="0">
                      <a:pos x="975" y="716"/>
                    </a:cxn>
                    <a:cxn ang="0">
                      <a:pos x="992" y="701"/>
                    </a:cxn>
                    <a:cxn ang="0">
                      <a:pos x="995" y="685"/>
                    </a:cxn>
                    <a:cxn ang="0">
                      <a:pos x="1007" y="655"/>
                    </a:cxn>
                    <a:cxn ang="0">
                      <a:pos x="1037" y="638"/>
                    </a:cxn>
                    <a:cxn ang="0">
                      <a:pos x="1118" y="586"/>
                    </a:cxn>
                    <a:cxn ang="0">
                      <a:pos x="1200" y="603"/>
                    </a:cxn>
                    <a:cxn ang="0">
                      <a:pos x="1257" y="596"/>
                    </a:cxn>
                    <a:cxn ang="0">
                      <a:pos x="1283" y="578"/>
                    </a:cxn>
                  </a:cxnLst>
                  <a:rect l="0" t="0" r="r" b="b"/>
                  <a:pathLst>
                    <a:path w="1320" h="999">
                      <a:moveTo>
                        <a:pt x="1283" y="578"/>
                      </a:moveTo>
                      <a:cubicBezTo>
                        <a:pt x="1307" y="570"/>
                        <a:pt x="1284" y="527"/>
                        <a:pt x="1276" y="507"/>
                      </a:cubicBezTo>
                      <a:cubicBezTo>
                        <a:pt x="1272" y="500"/>
                        <a:pt x="1224" y="484"/>
                        <a:pt x="1216" y="480"/>
                      </a:cubicBezTo>
                      <a:cubicBezTo>
                        <a:pt x="1208" y="476"/>
                        <a:pt x="1192" y="464"/>
                        <a:pt x="1192" y="464"/>
                      </a:cubicBezTo>
                      <a:cubicBezTo>
                        <a:pt x="1172" y="436"/>
                        <a:pt x="1184" y="400"/>
                        <a:pt x="1188" y="368"/>
                      </a:cubicBezTo>
                      <a:cubicBezTo>
                        <a:pt x="1188" y="340"/>
                        <a:pt x="1192" y="316"/>
                        <a:pt x="1192" y="288"/>
                      </a:cubicBezTo>
                      <a:cubicBezTo>
                        <a:pt x="1200" y="164"/>
                        <a:pt x="1196" y="144"/>
                        <a:pt x="1312" y="128"/>
                      </a:cubicBezTo>
                      <a:cubicBezTo>
                        <a:pt x="1320" y="116"/>
                        <a:pt x="1292" y="56"/>
                        <a:pt x="1272" y="48"/>
                      </a:cubicBezTo>
                      <a:cubicBezTo>
                        <a:pt x="1256" y="40"/>
                        <a:pt x="1228" y="40"/>
                        <a:pt x="1216" y="40"/>
                      </a:cubicBezTo>
                      <a:cubicBezTo>
                        <a:pt x="1176" y="28"/>
                        <a:pt x="1144" y="20"/>
                        <a:pt x="1104" y="16"/>
                      </a:cubicBezTo>
                      <a:cubicBezTo>
                        <a:pt x="1084" y="8"/>
                        <a:pt x="1064" y="4"/>
                        <a:pt x="1044" y="0"/>
                      </a:cubicBezTo>
                      <a:cubicBezTo>
                        <a:pt x="996" y="4"/>
                        <a:pt x="968" y="8"/>
                        <a:pt x="924" y="24"/>
                      </a:cubicBezTo>
                      <a:cubicBezTo>
                        <a:pt x="912" y="28"/>
                        <a:pt x="900" y="44"/>
                        <a:pt x="888" y="48"/>
                      </a:cubicBezTo>
                      <a:cubicBezTo>
                        <a:pt x="852" y="56"/>
                        <a:pt x="816" y="64"/>
                        <a:pt x="784" y="80"/>
                      </a:cubicBezTo>
                      <a:cubicBezTo>
                        <a:pt x="780" y="96"/>
                        <a:pt x="772" y="104"/>
                        <a:pt x="760" y="112"/>
                      </a:cubicBezTo>
                      <a:cubicBezTo>
                        <a:pt x="752" y="128"/>
                        <a:pt x="752" y="136"/>
                        <a:pt x="736" y="140"/>
                      </a:cubicBezTo>
                      <a:cubicBezTo>
                        <a:pt x="708" y="168"/>
                        <a:pt x="720" y="156"/>
                        <a:pt x="700" y="172"/>
                      </a:cubicBezTo>
                      <a:cubicBezTo>
                        <a:pt x="688" y="208"/>
                        <a:pt x="648" y="200"/>
                        <a:pt x="612" y="224"/>
                      </a:cubicBezTo>
                      <a:cubicBezTo>
                        <a:pt x="492" y="232"/>
                        <a:pt x="336" y="264"/>
                        <a:pt x="192" y="272"/>
                      </a:cubicBezTo>
                      <a:cubicBezTo>
                        <a:pt x="72" y="264"/>
                        <a:pt x="152" y="252"/>
                        <a:pt x="96" y="196"/>
                      </a:cubicBezTo>
                      <a:cubicBezTo>
                        <a:pt x="88" y="168"/>
                        <a:pt x="80" y="172"/>
                        <a:pt x="60" y="160"/>
                      </a:cubicBezTo>
                      <a:cubicBezTo>
                        <a:pt x="48" y="191"/>
                        <a:pt x="33" y="242"/>
                        <a:pt x="16" y="244"/>
                      </a:cubicBezTo>
                      <a:cubicBezTo>
                        <a:pt x="0" y="288"/>
                        <a:pt x="27" y="326"/>
                        <a:pt x="36" y="370"/>
                      </a:cubicBezTo>
                      <a:cubicBezTo>
                        <a:pt x="39" y="397"/>
                        <a:pt x="43" y="406"/>
                        <a:pt x="51" y="410"/>
                      </a:cubicBezTo>
                      <a:cubicBezTo>
                        <a:pt x="86" y="415"/>
                        <a:pt x="108" y="424"/>
                        <a:pt x="124" y="432"/>
                      </a:cubicBezTo>
                      <a:cubicBezTo>
                        <a:pt x="136" y="448"/>
                        <a:pt x="140" y="448"/>
                        <a:pt x="156" y="460"/>
                      </a:cubicBezTo>
                      <a:cubicBezTo>
                        <a:pt x="169" y="502"/>
                        <a:pt x="142" y="523"/>
                        <a:pt x="129" y="541"/>
                      </a:cubicBezTo>
                      <a:cubicBezTo>
                        <a:pt x="115" y="557"/>
                        <a:pt x="91" y="559"/>
                        <a:pt x="84" y="571"/>
                      </a:cubicBezTo>
                      <a:cubicBezTo>
                        <a:pt x="80" y="592"/>
                        <a:pt x="80" y="583"/>
                        <a:pt x="88" y="603"/>
                      </a:cubicBezTo>
                      <a:cubicBezTo>
                        <a:pt x="92" y="626"/>
                        <a:pt x="87" y="637"/>
                        <a:pt x="86" y="662"/>
                      </a:cubicBezTo>
                      <a:cubicBezTo>
                        <a:pt x="89" y="695"/>
                        <a:pt x="86" y="715"/>
                        <a:pt x="78" y="739"/>
                      </a:cubicBezTo>
                      <a:cubicBezTo>
                        <a:pt x="84" y="755"/>
                        <a:pt x="79" y="754"/>
                        <a:pt x="93" y="764"/>
                      </a:cubicBezTo>
                      <a:cubicBezTo>
                        <a:pt x="107" y="774"/>
                        <a:pt x="139" y="787"/>
                        <a:pt x="160" y="799"/>
                      </a:cubicBezTo>
                      <a:cubicBezTo>
                        <a:pt x="183" y="817"/>
                        <a:pt x="201" y="817"/>
                        <a:pt x="216" y="835"/>
                      </a:cubicBezTo>
                      <a:cubicBezTo>
                        <a:pt x="232" y="859"/>
                        <a:pt x="245" y="878"/>
                        <a:pt x="252" y="907"/>
                      </a:cubicBezTo>
                      <a:cubicBezTo>
                        <a:pt x="248" y="943"/>
                        <a:pt x="244" y="963"/>
                        <a:pt x="248" y="999"/>
                      </a:cubicBezTo>
                      <a:cubicBezTo>
                        <a:pt x="252" y="983"/>
                        <a:pt x="269" y="977"/>
                        <a:pt x="269" y="977"/>
                      </a:cubicBezTo>
                      <a:cubicBezTo>
                        <a:pt x="311" y="961"/>
                        <a:pt x="422" y="956"/>
                        <a:pt x="438" y="956"/>
                      </a:cubicBezTo>
                      <a:cubicBezTo>
                        <a:pt x="444" y="941"/>
                        <a:pt x="447" y="931"/>
                        <a:pt x="450" y="923"/>
                      </a:cubicBezTo>
                      <a:cubicBezTo>
                        <a:pt x="477" y="911"/>
                        <a:pt x="480" y="899"/>
                        <a:pt x="500" y="878"/>
                      </a:cubicBezTo>
                      <a:cubicBezTo>
                        <a:pt x="516" y="866"/>
                        <a:pt x="516" y="869"/>
                        <a:pt x="536" y="865"/>
                      </a:cubicBezTo>
                      <a:cubicBezTo>
                        <a:pt x="568" y="869"/>
                        <a:pt x="576" y="875"/>
                        <a:pt x="600" y="887"/>
                      </a:cubicBezTo>
                      <a:cubicBezTo>
                        <a:pt x="650" y="920"/>
                        <a:pt x="668" y="907"/>
                        <a:pt x="720" y="911"/>
                      </a:cubicBezTo>
                      <a:cubicBezTo>
                        <a:pt x="753" y="911"/>
                        <a:pt x="777" y="913"/>
                        <a:pt x="819" y="898"/>
                      </a:cubicBezTo>
                      <a:cubicBezTo>
                        <a:pt x="831" y="894"/>
                        <a:pt x="848" y="881"/>
                        <a:pt x="852" y="883"/>
                      </a:cubicBezTo>
                      <a:cubicBezTo>
                        <a:pt x="869" y="859"/>
                        <a:pt x="900" y="863"/>
                        <a:pt x="928" y="855"/>
                      </a:cubicBezTo>
                      <a:cubicBezTo>
                        <a:pt x="948" y="827"/>
                        <a:pt x="931" y="802"/>
                        <a:pt x="924" y="770"/>
                      </a:cubicBezTo>
                      <a:cubicBezTo>
                        <a:pt x="904" y="753"/>
                        <a:pt x="917" y="722"/>
                        <a:pt x="917" y="722"/>
                      </a:cubicBezTo>
                      <a:cubicBezTo>
                        <a:pt x="933" y="719"/>
                        <a:pt x="925" y="718"/>
                        <a:pt x="941" y="730"/>
                      </a:cubicBezTo>
                      <a:cubicBezTo>
                        <a:pt x="951" y="745"/>
                        <a:pt x="955" y="743"/>
                        <a:pt x="965" y="749"/>
                      </a:cubicBezTo>
                      <a:cubicBezTo>
                        <a:pt x="975" y="755"/>
                        <a:pt x="1001" y="769"/>
                        <a:pt x="1002" y="767"/>
                      </a:cubicBezTo>
                      <a:cubicBezTo>
                        <a:pt x="992" y="728"/>
                        <a:pt x="973" y="745"/>
                        <a:pt x="969" y="737"/>
                      </a:cubicBezTo>
                      <a:cubicBezTo>
                        <a:pt x="965" y="729"/>
                        <a:pt x="971" y="722"/>
                        <a:pt x="975" y="716"/>
                      </a:cubicBezTo>
                      <a:cubicBezTo>
                        <a:pt x="979" y="716"/>
                        <a:pt x="988" y="701"/>
                        <a:pt x="992" y="701"/>
                      </a:cubicBezTo>
                      <a:cubicBezTo>
                        <a:pt x="996" y="697"/>
                        <a:pt x="995" y="689"/>
                        <a:pt x="995" y="685"/>
                      </a:cubicBezTo>
                      <a:cubicBezTo>
                        <a:pt x="995" y="673"/>
                        <a:pt x="1003" y="663"/>
                        <a:pt x="1007" y="655"/>
                      </a:cubicBezTo>
                      <a:cubicBezTo>
                        <a:pt x="1011" y="644"/>
                        <a:pt x="1029" y="642"/>
                        <a:pt x="1037" y="638"/>
                      </a:cubicBezTo>
                      <a:cubicBezTo>
                        <a:pt x="1065" y="620"/>
                        <a:pt x="1082" y="598"/>
                        <a:pt x="1118" y="586"/>
                      </a:cubicBezTo>
                      <a:cubicBezTo>
                        <a:pt x="1145" y="581"/>
                        <a:pt x="1157" y="602"/>
                        <a:pt x="1200" y="603"/>
                      </a:cubicBezTo>
                      <a:cubicBezTo>
                        <a:pt x="1222" y="603"/>
                        <a:pt x="1243" y="600"/>
                        <a:pt x="1257" y="596"/>
                      </a:cubicBezTo>
                      <a:cubicBezTo>
                        <a:pt x="1271" y="592"/>
                        <a:pt x="1266" y="583"/>
                        <a:pt x="1283" y="578"/>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7" name="Freeform 90">
                  <a:extLst>
                    <a:ext uri="{FF2B5EF4-FFF2-40B4-BE49-F238E27FC236}">
                      <a16:creationId xmlns:a16="http://schemas.microsoft.com/office/drawing/2014/main" id="{927E6BA4-61EA-4B16-9FF4-EEFAD23E4416}"/>
                    </a:ext>
                  </a:extLst>
                </p:cNvPr>
                <p:cNvSpPr>
                  <a:spLocks noChangeAspect="1"/>
                </p:cNvSpPr>
                <p:nvPr>
                  <p:custDataLst>
                    <p:tags r:id="rId110"/>
                  </p:custDataLst>
                </p:nvPr>
              </p:nvSpPr>
              <p:spPr bwMode="auto">
                <a:xfrm>
                  <a:off x="3251" y="3305"/>
                  <a:ext cx="140" cy="128"/>
                </a:xfrm>
                <a:custGeom>
                  <a:avLst/>
                  <a:gdLst/>
                  <a:ahLst/>
                  <a:cxnLst>
                    <a:cxn ang="0">
                      <a:pos x="380" y="28"/>
                    </a:cxn>
                    <a:cxn ang="0">
                      <a:pos x="200" y="83"/>
                    </a:cxn>
                    <a:cxn ang="0">
                      <a:pos x="155" y="102"/>
                    </a:cxn>
                    <a:cxn ang="0">
                      <a:pos x="52" y="160"/>
                    </a:cxn>
                    <a:cxn ang="0">
                      <a:pos x="32" y="200"/>
                    </a:cxn>
                    <a:cxn ang="0">
                      <a:pos x="0" y="268"/>
                    </a:cxn>
                    <a:cxn ang="0">
                      <a:pos x="16" y="380"/>
                    </a:cxn>
                    <a:cxn ang="0">
                      <a:pos x="43" y="437"/>
                    </a:cxn>
                    <a:cxn ang="0">
                      <a:pos x="80" y="484"/>
                    </a:cxn>
                    <a:cxn ang="0">
                      <a:pos x="121" y="512"/>
                    </a:cxn>
                    <a:cxn ang="0">
                      <a:pos x="216" y="484"/>
                    </a:cxn>
                    <a:cxn ang="0">
                      <a:pos x="298" y="456"/>
                    </a:cxn>
                    <a:cxn ang="0">
                      <a:pos x="329" y="426"/>
                    </a:cxn>
                    <a:cxn ang="0">
                      <a:pos x="392" y="369"/>
                    </a:cxn>
                    <a:cxn ang="0">
                      <a:pos x="556" y="284"/>
                    </a:cxn>
                    <a:cxn ang="0">
                      <a:pos x="559" y="198"/>
                    </a:cxn>
                    <a:cxn ang="0">
                      <a:pos x="508" y="116"/>
                    </a:cxn>
                    <a:cxn ang="0">
                      <a:pos x="396" y="56"/>
                    </a:cxn>
                    <a:cxn ang="0">
                      <a:pos x="380" y="28"/>
                    </a:cxn>
                  </a:cxnLst>
                  <a:rect l="0" t="0" r="r" b="b"/>
                  <a:pathLst>
                    <a:path w="559" h="512">
                      <a:moveTo>
                        <a:pt x="380" y="28"/>
                      </a:moveTo>
                      <a:cubicBezTo>
                        <a:pt x="310" y="36"/>
                        <a:pt x="242" y="57"/>
                        <a:pt x="200" y="83"/>
                      </a:cubicBezTo>
                      <a:cubicBezTo>
                        <a:pt x="184" y="87"/>
                        <a:pt x="155" y="102"/>
                        <a:pt x="155" y="102"/>
                      </a:cubicBezTo>
                      <a:cubicBezTo>
                        <a:pt x="110" y="107"/>
                        <a:pt x="74" y="123"/>
                        <a:pt x="52" y="160"/>
                      </a:cubicBezTo>
                      <a:cubicBezTo>
                        <a:pt x="48" y="180"/>
                        <a:pt x="49" y="188"/>
                        <a:pt x="32" y="200"/>
                      </a:cubicBezTo>
                      <a:cubicBezTo>
                        <a:pt x="16" y="220"/>
                        <a:pt x="5" y="227"/>
                        <a:pt x="0" y="268"/>
                      </a:cubicBezTo>
                      <a:cubicBezTo>
                        <a:pt x="4" y="308"/>
                        <a:pt x="5" y="341"/>
                        <a:pt x="16" y="380"/>
                      </a:cubicBezTo>
                      <a:cubicBezTo>
                        <a:pt x="23" y="401"/>
                        <a:pt x="27" y="421"/>
                        <a:pt x="43" y="437"/>
                      </a:cubicBezTo>
                      <a:cubicBezTo>
                        <a:pt x="51" y="457"/>
                        <a:pt x="76" y="467"/>
                        <a:pt x="80" y="484"/>
                      </a:cubicBezTo>
                      <a:cubicBezTo>
                        <a:pt x="94" y="494"/>
                        <a:pt x="101" y="491"/>
                        <a:pt x="121" y="512"/>
                      </a:cubicBezTo>
                      <a:cubicBezTo>
                        <a:pt x="154" y="503"/>
                        <a:pt x="184" y="492"/>
                        <a:pt x="216" y="484"/>
                      </a:cubicBezTo>
                      <a:cubicBezTo>
                        <a:pt x="248" y="477"/>
                        <a:pt x="275" y="468"/>
                        <a:pt x="298" y="456"/>
                      </a:cubicBezTo>
                      <a:cubicBezTo>
                        <a:pt x="313" y="447"/>
                        <a:pt x="317" y="440"/>
                        <a:pt x="329" y="426"/>
                      </a:cubicBezTo>
                      <a:cubicBezTo>
                        <a:pt x="356" y="395"/>
                        <a:pt x="352" y="397"/>
                        <a:pt x="392" y="369"/>
                      </a:cubicBezTo>
                      <a:cubicBezTo>
                        <a:pt x="433" y="360"/>
                        <a:pt x="542" y="398"/>
                        <a:pt x="556" y="284"/>
                      </a:cubicBezTo>
                      <a:cubicBezTo>
                        <a:pt x="555" y="257"/>
                        <a:pt x="557" y="233"/>
                        <a:pt x="559" y="198"/>
                      </a:cubicBezTo>
                      <a:cubicBezTo>
                        <a:pt x="552" y="166"/>
                        <a:pt x="535" y="140"/>
                        <a:pt x="508" y="116"/>
                      </a:cubicBezTo>
                      <a:cubicBezTo>
                        <a:pt x="464" y="92"/>
                        <a:pt x="432" y="68"/>
                        <a:pt x="396" y="56"/>
                      </a:cubicBezTo>
                      <a:cubicBezTo>
                        <a:pt x="392" y="48"/>
                        <a:pt x="380" y="0"/>
                        <a:pt x="380" y="28"/>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78" name="Freeform 91">
                  <a:extLst>
                    <a:ext uri="{FF2B5EF4-FFF2-40B4-BE49-F238E27FC236}">
                      <a16:creationId xmlns:a16="http://schemas.microsoft.com/office/drawing/2014/main" id="{718710A4-6186-46AC-B038-A16C5F928D89}"/>
                    </a:ext>
                  </a:extLst>
                </p:cNvPr>
                <p:cNvSpPr>
                  <a:spLocks noChangeAspect="1"/>
                </p:cNvSpPr>
                <p:nvPr>
                  <p:custDataLst>
                    <p:tags r:id="rId111"/>
                  </p:custDataLst>
                </p:nvPr>
              </p:nvSpPr>
              <p:spPr bwMode="auto">
                <a:xfrm>
                  <a:off x="3181" y="3308"/>
                  <a:ext cx="117" cy="230"/>
                </a:xfrm>
                <a:custGeom>
                  <a:avLst/>
                  <a:gdLst/>
                  <a:ahLst/>
                  <a:cxnLst>
                    <a:cxn ang="0">
                      <a:pos x="306" y="189"/>
                    </a:cxn>
                    <a:cxn ang="0">
                      <a:pos x="291" y="134"/>
                    </a:cxn>
                    <a:cxn ang="0">
                      <a:pos x="273" y="93"/>
                    </a:cxn>
                    <a:cxn ang="0">
                      <a:pos x="209" y="78"/>
                    </a:cxn>
                    <a:cxn ang="0">
                      <a:pos x="185" y="50"/>
                    </a:cxn>
                    <a:cxn ang="0">
                      <a:pos x="147" y="35"/>
                    </a:cxn>
                    <a:cxn ang="0">
                      <a:pos x="122" y="39"/>
                    </a:cxn>
                    <a:cxn ang="0">
                      <a:pos x="84" y="0"/>
                    </a:cxn>
                    <a:cxn ang="0">
                      <a:pos x="31" y="74"/>
                    </a:cxn>
                    <a:cxn ang="0">
                      <a:pos x="8" y="129"/>
                    </a:cxn>
                    <a:cxn ang="0">
                      <a:pos x="17" y="146"/>
                    </a:cxn>
                    <a:cxn ang="0">
                      <a:pos x="35" y="192"/>
                    </a:cxn>
                    <a:cxn ang="0">
                      <a:pos x="87" y="274"/>
                    </a:cxn>
                    <a:cxn ang="0">
                      <a:pos x="79" y="310"/>
                    </a:cxn>
                    <a:cxn ang="0">
                      <a:pos x="103" y="642"/>
                    </a:cxn>
                    <a:cxn ang="0">
                      <a:pos x="143" y="746"/>
                    </a:cxn>
                    <a:cxn ang="0">
                      <a:pos x="223" y="770"/>
                    </a:cxn>
                    <a:cxn ang="0">
                      <a:pos x="255" y="794"/>
                    </a:cxn>
                    <a:cxn ang="0">
                      <a:pos x="332" y="920"/>
                    </a:cxn>
                    <a:cxn ang="0">
                      <a:pos x="327" y="807"/>
                    </a:cxn>
                    <a:cxn ang="0">
                      <a:pos x="384" y="720"/>
                    </a:cxn>
                    <a:cxn ang="0">
                      <a:pos x="398" y="644"/>
                    </a:cxn>
                    <a:cxn ang="0">
                      <a:pos x="434" y="599"/>
                    </a:cxn>
                    <a:cxn ang="0">
                      <a:pos x="437" y="542"/>
                    </a:cxn>
                    <a:cxn ang="0">
                      <a:pos x="423" y="504"/>
                    </a:cxn>
                    <a:cxn ang="0">
                      <a:pos x="403" y="494"/>
                    </a:cxn>
                    <a:cxn ang="0">
                      <a:pos x="367" y="466"/>
                    </a:cxn>
                    <a:cxn ang="0">
                      <a:pos x="327" y="422"/>
                    </a:cxn>
                    <a:cxn ang="0">
                      <a:pos x="291" y="334"/>
                    </a:cxn>
                    <a:cxn ang="0">
                      <a:pos x="282" y="243"/>
                    </a:cxn>
                    <a:cxn ang="0">
                      <a:pos x="306" y="189"/>
                    </a:cxn>
                  </a:cxnLst>
                  <a:rect l="0" t="0" r="r" b="b"/>
                  <a:pathLst>
                    <a:path w="467" h="920">
                      <a:moveTo>
                        <a:pt x="306" y="189"/>
                      </a:moveTo>
                      <a:cubicBezTo>
                        <a:pt x="294" y="186"/>
                        <a:pt x="283" y="154"/>
                        <a:pt x="291" y="134"/>
                      </a:cubicBezTo>
                      <a:cubicBezTo>
                        <a:pt x="285" y="119"/>
                        <a:pt x="278" y="105"/>
                        <a:pt x="273" y="93"/>
                      </a:cubicBezTo>
                      <a:cubicBezTo>
                        <a:pt x="259" y="84"/>
                        <a:pt x="230" y="90"/>
                        <a:pt x="209" y="78"/>
                      </a:cubicBezTo>
                      <a:cubicBezTo>
                        <a:pt x="186" y="68"/>
                        <a:pt x="191" y="56"/>
                        <a:pt x="185" y="50"/>
                      </a:cubicBezTo>
                      <a:cubicBezTo>
                        <a:pt x="175" y="43"/>
                        <a:pt x="159" y="36"/>
                        <a:pt x="147" y="35"/>
                      </a:cubicBezTo>
                      <a:cubicBezTo>
                        <a:pt x="139" y="47"/>
                        <a:pt x="138" y="35"/>
                        <a:pt x="122" y="39"/>
                      </a:cubicBezTo>
                      <a:cubicBezTo>
                        <a:pt x="94" y="31"/>
                        <a:pt x="102" y="18"/>
                        <a:pt x="84" y="0"/>
                      </a:cubicBezTo>
                      <a:cubicBezTo>
                        <a:pt x="54" y="23"/>
                        <a:pt x="41" y="54"/>
                        <a:pt x="31" y="74"/>
                      </a:cubicBezTo>
                      <a:cubicBezTo>
                        <a:pt x="23" y="102"/>
                        <a:pt x="18" y="111"/>
                        <a:pt x="8" y="129"/>
                      </a:cubicBezTo>
                      <a:cubicBezTo>
                        <a:pt x="0" y="149"/>
                        <a:pt x="3" y="135"/>
                        <a:pt x="17" y="146"/>
                      </a:cubicBezTo>
                      <a:cubicBezTo>
                        <a:pt x="26" y="164"/>
                        <a:pt x="29" y="176"/>
                        <a:pt x="35" y="192"/>
                      </a:cubicBezTo>
                      <a:cubicBezTo>
                        <a:pt x="39" y="228"/>
                        <a:pt x="51" y="258"/>
                        <a:pt x="87" y="274"/>
                      </a:cubicBezTo>
                      <a:cubicBezTo>
                        <a:pt x="91" y="290"/>
                        <a:pt x="87" y="294"/>
                        <a:pt x="79" y="310"/>
                      </a:cubicBezTo>
                      <a:cubicBezTo>
                        <a:pt x="67" y="350"/>
                        <a:pt x="87" y="634"/>
                        <a:pt x="103" y="642"/>
                      </a:cubicBezTo>
                      <a:cubicBezTo>
                        <a:pt x="119" y="674"/>
                        <a:pt x="131" y="714"/>
                        <a:pt x="143" y="746"/>
                      </a:cubicBezTo>
                      <a:cubicBezTo>
                        <a:pt x="147" y="762"/>
                        <a:pt x="207" y="766"/>
                        <a:pt x="223" y="770"/>
                      </a:cubicBezTo>
                      <a:cubicBezTo>
                        <a:pt x="235" y="778"/>
                        <a:pt x="239" y="790"/>
                        <a:pt x="255" y="794"/>
                      </a:cubicBezTo>
                      <a:cubicBezTo>
                        <a:pt x="279" y="834"/>
                        <a:pt x="308" y="884"/>
                        <a:pt x="332" y="920"/>
                      </a:cubicBezTo>
                      <a:cubicBezTo>
                        <a:pt x="341" y="897"/>
                        <a:pt x="326" y="840"/>
                        <a:pt x="327" y="807"/>
                      </a:cubicBezTo>
                      <a:cubicBezTo>
                        <a:pt x="335" y="774"/>
                        <a:pt x="288" y="749"/>
                        <a:pt x="384" y="720"/>
                      </a:cubicBezTo>
                      <a:cubicBezTo>
                        <a:pt x="396" y="696"/>
                        <a:pt x="405" y="674"/>
                        <a:pt x="398" y="644"/>
                      </a:cubicBezTo>
                      <a:cubicBezTo>
                        <a:pt x="384" y="617"/>
                        <a:pt x="402" y="611"/>
                        <a:pt x="434" y="599"/>
                      </a:cubicBezTo>
                      <a:cubicBezTo>
                        <a:pt x="467" y="609"/>
                        <a:pt x="453" y="581"/>
                        <a:pt x="437" y="542"/>
                      </a:cubicBezTo>
                      <a:cubicBezTo>
                        <a:pt x="429" y="530"/>
                        <a:pt x="431" y="516"/>
                        <a:pt x="423" y="504"/>
                      </a:cubicBezTo>
                      <a:cubicBezTo>
                        <a:pt x="419" y="496"/>
                        <a:pt x="403" y="494"/>
                        <a:pt x="403" y="494"/>
                      </a:cubicBezTo>
                      <a:cubicBezTo>
                        <a:pt x="391" y="482"/>
                        <a:pt x="367" y="466"/>
                        <a:pt x="367" y="466"/>
                      </a:cubicBezTo>
                      <a:cubicBezTo>
                        <a:pt x="355" y="450"/>
                        <a:pt x="342" y="434"/>
                        <a:pt x="327" y="422"/>
                      </a:cubicBezTo>
                      <a:cubicBezTo>
                        <a:pt x="315" y="402"/>
                        <a:pt x="295" y="374"/>
                        <a:pt x="291" y="334"/>
                      </a:cubicBezTo>
                      <a:cubicBezTo>
                        <a:pt x="285" y="304"/>
                        <a:pt x="281" y="263"/>
                        <a:pt x="282" y="243"/>
                      </a:cubicBezTo>
                      <a:cubicBezTo>
                        <a:pt x="285" y="219"/>
                        <a:pt x="303" y="195"/>
                        <a:pt x="306" y="189"/>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79" name="Group 92">
                  <a:extLst>
                    <a:ext uri="{FF2B5EF4-FFF2-40B4-BE49-F238E27FC236}">
                      <a16:creationId xmlns:a16="http://schemas.microsoft.com/office/drawing/2014/main" id="{B15A0D51-1401-4BFD-A0AE-0A1DB5C23DE4}"/>
                    </a:ext>
                  </a:extLst>
                </p:cNvPr>
                <p:cNvGrpSpPr>
                  <a:grpSpLocks/>
                </p:cNvGrpSpPr>
                <p:nvPr>
                  <p:custDataLst>
                    <p:tags r:id="rId112"/>
                  </p:custDataLst>
                </p:nvPr>
              </p:nvGrpSpPr>
              <p:grpSpPr bwMode="auto">
                <a:xfrm>
                  <a:off x="3558" y="3270"/>
                  <a:ext cx="171" cy="168"/>
                  <a:chOff x="6214" y="7863"/>
                  <a:chExt cx="684" cy="671"/>
                </a:xfrm>
                <a:grpFill/>
              </p:grpSpPr>
              <p:sp>
                <p:nvSpPr>
                  <p:cNvPr id="413" name="Freeform 94">
                    <a:extLst>
                      <a:ext uri="{FF2B5EF4-FFF2-40B4-BE49-F238E27FC236}">
                        <a16:creationId xmlns:a16="http://schemas.microsoft.com/office/drawing/2014/main" id="{F95648EE-33FB-45D4-8DF0-BF23AD9577E6}"/>
                      </a:ext>
                    </a:extLst>
                  </p:cNvPr>
                  <p:cNvSpPr>
                    <a:spLocks noChangeAspect="1"/>
                  </p:cNvSpPr>
                  <p:nvPr/>
                </p:nvSpPr>
                <p:spPr bwMode="auto">
                  <a:xfrm>
                    <a:off x="6214" y="8464"/>
                    <a:ext cx="62" cy="68"/>
                  </a:xfrm>
                  <a:custGeom>
                    <a:avLst/>
                    <a:gdLst/>
                    <a:ahLst/>
                    <a:cxnLst>
                      <a:cxn ang="0">
                        <a:pos x="13" y="3"/>
                      </a:cxn>
                      <a:cxn ang="0">
                        <a:pos x="3" y="8"/>
                      </a:cxn>
                      <a:cxn ang="0">
                        <a:pos x="2" y="17"/>
                      </a:cxn>
                      <a:cxn ang="0">
                        <a:pos x="12" y="13"/>
                      </a:cxn>
                      <a:cxn ang="0">
                        <a:pos x="13" y="3"/>
                      </a:cxn>
                    </a:cxnLst>
                    <a:rect l="0" t="0" r="r" b="b"/>
                    <a:pathLst>
                      <a:path w="16" h="17">
                        <a:moveTo>
                          <a:pt x="13" y="3"/>
                        </a:moveTo>
                        <a:cubicBezTo>
                          <a:pt x="10" y="5"/>
                          <a:pt x="7" y="7"/>
                          <a:pt x="3" y="8"/>
                        </a:cubicBezTo>
                        <a:cubicBezTo>
                          <a:pt x="1" y="15"/>
                          <a:pt x="0" y="12"/>
                          <a:pt x="2" y="17"/>
                        </a:cubicBezTo>
                        <a:cubicBezTo>
                          <a:pt x="6" y="16"/>
                          <a:pt x="8" y="14"/>
                          <a:pt x="12" y="13"/>
                        </a:cubicBezTo>
                        <a:cubicBezTo>
                          <a:pt x="13" y="11"/>
                          <a:pt x="16" y="0"/>
                          <a:pt x="13"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4" name="Freeform 95">
                    <a:extLst>
                      <a:ext uri="{FF2B5EF4-FFF2-40B4-BE49-F238E27FC236}">
                        <a16:creationId xmlns:a16="http://schemas.microsoft.com/office/drawing/2014/main" id="{2B862644-E39D-4AFA-A2AD-551ED14772BC}"/>
                      </a:ext>
                    </a:extLst>
                  </p:cNvPr>
                  <p:cNvSpPr>
                    <a:spLocks noChangeAspect="1"/>
                  </p:cNvSpPr>
                  <p:nvPr/>
                </p:nvSpPr>
                <p:spPr bwMode="auto">
                  <a:xfrm>
                    <a:off x="6257" y="7861"/>
                    <a:ext cx="641" cy="621"/>
                  </a:xfrm>
                  <a:custGeom>
                    <a:avLst/>
                    <a:gdLst/>
                    <a:ahLst/>
                    <a:cxnLst>
                      <a:cxn ang="0">
                        <a:pos x="340" y="20"/>
                      </a:cxn>
                      <a:cxn ang="0">
                        <a:pos x="384" y="92"/>
                      </a:cxn>
                      <a:cxn ang="0">
                        <a:pos x="468" y="140"/>
                      </a:cxn>
                      <a:cxn ang="0">
                        <a:pos x="604" y="156"/>
                      </a:cxn>
                      <a:cxn ang="0">
                        <a:pos x="588" y="248"/>
                      </a:cxn>
                      <a:cxn ang="0">
                        <a:pos x="516" y="252"/>
                      </a:cxn>
                      <a:cxn ang="0">
                        <a:pos x="472" y="264"/>
                      </a:cxn>
                      <a:cxn ang="0">
                        <a:pos x="388" y="284"/>
                      </a:cxn>
                      <a:cxn ang="0">
                        <a:pos x="324" y="312"/>
                      </a:cxn>
                      <a:cxn ang="0">
                        <a:pos x="280" y="395"/>
                      </a:cxn>
                      <a:cxn ang="0">
                        <a:pos x="208" y="451"/>
                      </a:cxn>
                      <a:cxn ang="0">
                        <a:pos x="160" y="519"/>
                      </a:cxn>
                      <a:cxn ang="0">
                        <a:pos x="84" y="591"/>
                      </a:cxn>
                      <a:cxn ang="0">
                        <a:pos x="56" y="599"/>
                      </a:cxn>
                      <a:cxn ang="0">
                        <a:pos x="100" y="519"/>
                      </a:cxn>
                      <a:cxn ang="0">
                        <a:pos x="124" y="487"/>
                      </a:cxn>
                      <a:cxn ang="0">
                        <a:pos x="72" y="491"/>
                      </a:cxn>
                      <a:cxn ang="0">
                        <a:pos x="0" y="475"/>
                      </a:cxn>
                      <a:cxn ang="0">
                        <a:pos x="28" y="439"/>
                      </a:cxn>
                      <a:cxn ang="0">
                        <a:pos x="48" y="384"/>
                      </a:cxn>
                      <a:cxn ang="0">
                        <a:pos x="38" y="342"/>
                      </a:cxn>
                      <a:cxn ang="0">
                        <a:pos x="81" y="254"/>
                      </a:cxn>
                      <a:cxn ang="0">
                        <a:pos x="42" y="209"/>
                      </a:cxn>
                      <a:cxn ang="0">
                        <a:pos x="4" y="176"/>
                      </a:cxn>
                      <a:cxn ang="0">
                        <a:pos x="28" y="144"/>
                      </a:cxn>
                      <a:cxn ang="0">
                        <a:pos x="48" y="88"/>
                      </a:cxn>
                      <a:cxn ang="0">
                        <a:pos x="72" y="80"/>
                      </a:cxn>
                      <a:cxn ang="0">
                        <a:pos x="156" y="24"/>
                      </a:cxn>
                      <a:cxn ang="0">
                        <a:pos x="216" y="40"/>
                      </a:cxn>
                      <a:cxn ang="0">
                        <a:pos x="296" y="36"/>
                      </a:cxn>
                      <a:cxn ang="0">
                        <a:pos x="340" y="20"/>
                      </a:cxn>
                    </a:cxnLst>
                    <a:rect l="0" t="0" r="r" b="b"/>
                    <a:pathLst>
                      <a:path w="640" h="623">
                        <a:moveTo>
                          <a:pt x="340" y="20"/>
                        </a:moveTo>
                        <a:cubicBezTo>
                          <a:pt x="352" y="56"/>
                          <a:pt x="352" y="72"/>
                          <a:pt x="384" y="92"/>
                        </a:cubicBezTo>
                        <a:cubicBezTo>
                          <a:pt x="400" y="136"/>
                          <a:pt x="424" y="136"/>
                          <a:pt x="468" y="140"/>
                        </a:cubicBezTo>
                        <a:cubicBezTo>
                          <a:pt x="512" y="148"/>
                          <a:pt x="604" y="156"/>
                          <a:pt x="604" y="156"/>
                        </a:cubicBezTo>
                        <a:cubicBezTo>
                          <a:pt x="640" y="168"/>
                          <a:pt x="616" y="244"/>
                          <a:pt x="588" y="248"/>
                        </a:cubicBezTo>
                        <a:cubicBezTo>
                          <a:pt x="564" y="252"/>
                          <a:pt x="540" y="252"/>
                          <a:pt x="516" y="252"/>
                        </a:cubicBezTo>
                        <a:cubicBezTo>
                          <a:pt x="500" y="256"/>
                          <a:pt x="472" y="264"/>
                          <a:pt x="472" y="264"/>
                        </a:cubicBezTo>
                        <a:cubicBezTo>
                          <a:pt x="444" y="284"/>
                          <a:pt x="424" y="280"/>
                          <a:pt x="388" y="284"/>
                        </a:cubicBezTo>
                        <a:cubicBezTo>
                          <a:pt x="368" y="292"/>
                          <a:pt x="344" y="300"/>
                          <a:pt x="324" y="312"/>
                        </a:cubicBezTo>
                        <a:cubicBezTo>
                          <a:pt x="316" y="339"/>
                          <a:pt x="312" y="383"/>
                          <a:pt x="280" y="395"/>
                        </a:cubicBezTo>
                        <a:cubicBezTo>
                          <a:pt x="264" y="415"/>
                          <a:pt x="232" y="443"/>
                          <a:pt x="208" y="451"/>
                        </a:cubicBezTo>
                        <a:cubicBezTo>
                          <a:pt x="196" y="471"/>
                          <a:pt x="180" y="507"/>
                          <a:pt x="160" y="519"/>
                        </a:cubicBezTo>
                        <a:cubicBezTo>
                          <a:pt x="152" y="535"/>
                          <a:pt x="104" y="583"/>
                          <a:pt x="84" y="591"/>
                        </a:cubicBezTo>
                        <a:cubicBezTo>
                          <a:pt x="80" y="615"/>
                          <a:pt x="68" y="623"/>
                          <a:pt x="56" y="599"/>
                        </a:cubicBezTo>
                        <a:cubicBezTo>
                          <a:pt x="64" y="579"/>
                          <a:pt x="80" y="531"/>
                          <a:pt x="100" y="519"/>
                        </a:cubicBezTo>
                        <a:cubicBezTo>
                          <a:pt x="108" y="499"/>
                          <a:pt x="120" y="503"/>
                          <a:pt x="124" y="487"/>
                        </a:cubicBezTo>
                        <a:cubicBezTo>
                          <a:pt x="116" y="447"/>
                          <a:pt x="96" y="483"/>
                          <a:pt x="72" y="491"/>
                        </a:cubicBezTo>
                        <a:cubicBezTo>
                          <a:pt x="40" y="487"/>
                          <a:pt x="28" y="479"/>
                          <a:pt x="0" y="475"/>
                        </a:cubicBezTo>
                        <a:cubicBezTo>
                          <a:pt x="12" y="463"/>
                          <a:pt x="16" y="451"/>
                          <a:pt x="28" y="439"/>
                        </a:cubicBezTo>
                        <a:cubicBezTo>
                          <a:pt x="32" y="423"/>
                          <a:pt x="44" y="400"/>
                          <a:pt x="48" y="384"/>
                        </a:cubicBezTo>
                        <a:cubicBezTo>
                          <a:pt x="44" y="364"/>
                          <a:pt x="46" y="362"/>
                          <a:pt x="38" y="342"/>
                        </a:cubicBezTo>
                        <a:cubicBezTo>
                          <a:pt x="42" y="303"/>
                          <a:pt x="59" y="275"/>
                          <a:pt x="81" y="254"/>
                        </a:cubicBezTo>
                        <a:cubicBezTo>
                          <a:pt x="83" y="232"/>
                          <a:pt x="55" y="222"/>
                          <a:pt x="42" y="209"/>
                        </a:cubicBezTo>
                        <a:cubicBezTo>
                          <a:pt x="38" y="194"/>
                          <a:pt x="42" y="183"/>
                          <a:pt x="4" y="176"/>
                        </a:cubicBezTo>
                        <a:cubicBezTo>
                          <a:pt x="8" y="160"/>
                          <a:pt x="16" y="152"/>
                          <a:pt x="28" y="144"/>
                        </a:cubicBezTo>
                        <a:cubicBezTo>
                          <a:pt x="36" y="128"/>
                          <a:pt x="40" y="100"/>
                          <a:pt x="48" y="88"/>
                        </a:cubicBezTo>
                        <a:cubicBezTo>
                          <a:pt x="52" y="80"/>
                          <a:pt x="64" y="84"/>
                          <a:pt x="72" y="80"/>
                        </a:cubicBezTo>
                        <a:cubicBezTo>
                          <a:pt x="100" y="60"/>
                          <a:pt x="128" y="44"/>
                          <a:pt x="156" y="24"/>
                        </a:cubicBezTo>
                        <a:cubicBezTo>
                          <a:pt x="176" y="28"/>
                          <a:pt x="216" y="40"/>
                          <a:pt x="216" y="40"/>
                        </a:cubicBezTo>
                        <a:cubicBezTo>
                          <a:pt x="236" y="56"/>
                          <a:pt x="272" y="36"/>
                          <a:pt x="296" y="36"/>
                        </a:cubicBezTo>
                        <a:cubicBezTo>
                          <a:pt x="300" y="32"/>
                          <a:pt x="340" y="0"/>
                          <a:pt x="340" y="2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80" name="Freeform 96">
                  <a:extLst>
                    <a:ext uri="{FF2B5EF4-FFF2-40B4-BE49-F238E27FC236}">
                      <a16:creationId xmlns:a16="http://schemas.microsoft.com/office/drawing/2014/main" id="{8BA498A8-74ED-41EF-9FB1-74133F266E70}"/>
                    </a:ext>
                  </a:extLst>
                </p:cNvPr>
                <p:cNvSpPr>
                  <a:spLocks noChangeAspect="1"/>
                </p:cNvSpPr>
                <p:nvPr>
                  <p:custDataLst>
                    <p:tags r:id="rId113"/>
                  </p:custDataLst>
                </p:nvPr>
              </p:nvSpPr>
              <p:spPr bwMode="auto">
                <a:xfrm>
                  <a:off x="2973" y="3136"/>
                  <a:ext cx="209" cy="190"/>
                </a:xfrm>
                <a:custGeom>
                  <a:avLst/>
                  <a:gdLst/>
                  <a:ahLst/>
                  <a:cxnLst>
                    <a:cxn ang="0">
                      <a:pos x="710" y="24"/>
                    </a:cxn>
                    <a:cxn ang="0">
                      <a:pos x="672" y="77"/>
                    </a:cxn>
                    <a:cxn ang="0">
                      <a:pos x="618" y="21"/>
                    </a:cxn>
                    <a:cxn ang="0">
                      <a:pos x="530" y="12"/>
                    </a:cxn>
                    <a:cxn ang="0">
                      <a:pos x="409" y="27"/>
                    </a:cxn>
                    <a:cxn ang="0">
                      <a:pos x="321" y="36"/>
                    </a:cxn>
                    <a:cxn ang="0">
                      <a:pos x="261" y="20"/>
                    </a:cxn>
                    <a:cxn ang="0">
                      <a:pos x="171" y="35"/>
                    </a:cxn>
                    <a:cxn ang="0">
                      <a:pos x="132" y="63"/>
                    </a:cxn>
                    <a:cxn ang="0">
                      <a:pos x="94" y="69"/>
                    </a:cxn>
                    <a:cxn ang="0">
                      <a:pos x="71" y="56"/>
                    </a:cxn>
                    <a:cxn ang="0">
                      <a:pos x="13" y="23"/>
                    </a:cxn>
                    <a:cxn ang="0">
                      <a:pos x="0" y="84"/>
                    </a:cxn>
                    <a:cxn ang="0">
                      <a:pos x="16" y="156"/>
                    </a:cxn>
                    <a:cxn ang="0">
                      <a:pos x="63" y="192"/>
                    </a:cxn>
                    <a:cxn ang="0">
                      <a:pos x="115" y="267"/>
                    </a:cxn>
                    <a:cxn ang="0">
                      <a:pos x="154" y="335"/>
                    </a:cxn>
                    <a:cxn ang="0">
                      <a:pos x="227" y="407"/>
                    </a:cxn>
                    <a:cxn ang="0">
                      <a:pos x="275" y="447"/>
                    </a:cxn>
                    <a:cxn ang="0">
                      <a:pos x="299" y="463"/>
                    </a:cxn>
                    <a:cxn ang="0">
                      <a:pos x="334" y="504"/>
                    </a:cxn>
                    <a:cxn ang="0">
                      <a:pos x="364" y="540"/>
                    </a:cxn>
                    <a:cxn ang="0">
                      <a:pos x="421" y="606"/>
                    </a:cxn>
                    <a:cxn ang="0">
                      <a:pos x="478" y="652"/>
                    </a:cxn>
                    <a:cxn ang="0">
                      <a:pos x="528" y="701"/>
                    </a:cxn>
                    <a:cxn ang="0">
                      <a:pos x="591" y="726"/>
                    </a:cxn>
                    <a:cxn ang="0">
                      <a:pos x="631" y="756"/>
                    </a:cxn>
                    <a:cxn ang="0">
                      <a:pos x="625" y="675"/>
                    </a:cxn>
                    <a:cxn ang="0">
                      <a:pos x="646" y="630"/>
                    </a:cxn>
                    <a:cxn ang="0">
                      <a:pos x="666" y="567"/>
                    </a:cxn>
                    <a:cxn ang="0">
                      <a:pos x="741" y="522"/>
                    </a:cxn>
                    <a:cxn ang="0">
                      <a:pos x="735" y="483"/>
                    </a:cxn>
                    <a:cxn ang="0">
                      <a:pos x="757" y="441"/>
                    </a:cxn>
                    <a:cxn ang="0">
                      <a:pos x="826" y="443"/>
                    </a:cxn>
                    <a:cxn ang="0">
                      <a:pos x="826" y="390"/>
                    </a:cxn>
                    <a:cxn ang="0">
                      <a:pos x="768" y="329"/>
                    </a:cxn>
                    <a:cxn ang="0">
                      <a:pos x="831" y="308"/>
                    </a:cxn>
                    <a:cxn ang="0">
                      <a:pos x="790" y="272"/>
                    </a:cxn>
                    <a:cxn ang="0">
                      <a:pos x="759" y="240"/>
                    </a:cxn>
                    <a:cxn ang="0">
                      <a:pos x="732" y="200"/>
                    </a:cxn>
                    <a:cxn ang="0">
                      <a:pos x="735" y="95"/>
                    </a:cxn>
                    <a:cxn ang="0">
                      <a:pos x="710" y="24"/>
                    </a:cxn>
                  </a:cxnLst>
                  <a:rect l="0" t="0" r="r" b="b"/>
                  <a:pathLst>
                    <a:path w="837" h="756">
                      <a:moveTo>
                        <a:pt x="710" y="24"/>
                      </a:moveTo>
                      <a:cubicBezTo>
                        <a:pt x="702" y="44"/>
                        <a:pt x="726" y="65"/>
                        <a:pt x="672" y="77"/>
                      </a:cubicBezTo>
                      <a:cubicBezTo>
                        <a:pt x="622" y="80"/>
                        <a:pt x="630" y="57"/>
                        <a:pt x="618" y="21"/>
                      </a:cubicBezTo>
                      <a:cubicBezTo>
                        <a:pt x="609" y="14"/>
                        <a:pt x="530" y="12"/>
                        <a:pt x="530" y="12"/>
                      </a:cubicBezTo>
                      <a:cubicBezTo>
                        <a:pt x="494" y="4"/>
                        <a:pt x="466" y="24"/>
                        <a:pt x="409" y="27"/>
                      </a:cubicBezTo>
                      <a:cubicBezTo>
                        <a:pt x="370" y="29"/>
                        <a:pt x="358" y="35"/>
                        <a:pt x="321" y="36"/>
                      </a:cubicBezTo>
                      <a:cubicBezTo>
                        <a:pt x="313" y="36"/>
                        <a:pt x="261" y="20"/>
                        <a:pt x="261" y="20"/>
                      </a:cubicBezTo>
                      <a:cubicBezTo>
                        <a:pt x="241" y="0"/>
                        <a:pt x="177" y="14"/>
                        <a:pt x="171" y="35"/>
                      </a:cubicBezTo>
                      <a:cubicBezTo>
                        <a:pt x="163" y="51"/>
                        <a:pt x="132" y="63"/>
                        <a:pt x="132" y="63"/>
                      </a:cubicBezTo>
                      <a:cubicBezTo>
                        <a:pt x="115" y="69"/>
                        <a:pt x="114" y="73"/>
                        <a:pt x="94" y="69"/>
                      </a:cubicBezTo>
                      <a:cubicBezTo>
                        <a:pt x="84" y="60"/>
                        <a:pt x="87" y="60"/>
                        <a:pt x="71" y="56"/>
                      </a:cubicBezTo>
                      <a:cubicBezTo>
                        <a:pt x="67" y="40"/>
                        <a:pt x="39" y="30"/>
                        <a:pt x="13" y="23"/>
                      </a:cubicBezTo>
                      <a:cubicBezTo>
                        <a:pt x="3" y="50"/>
                        <a:pt x="16" y="11"/>
                        <a:pt x="0" y="84"/>
                      </a:cubicBezTo>
                      <a:cubicBezTo>
                        <a:pt x="1" y="104"/>
                        <a:pt x="5" y="138"/>
                        <a:pt x="16" y="156"/>
                      </a:cubicBezTo>
                      <a:cubicBezTo>
                        <a:pt x="27" y="174"/>
                        <a:pt x="31" y="158"/>
                        <a:pt x="63" y="192"/>
                      </a:cubicBezTo>
                      <a:cubicBezTo>
                        <a:pt x="95" y="212"/>
                        <a:pt x="99" y="246"/>
                        <a:pt x="115" y="267"/>
                      </a:cubicBezTo>
                      <a:cubicBezTo>
                        <a:pt x="127" y="287"/>
                        <a:pt x="141" y="314"/>
                        <a:pt x="154" y="335"/>
                      </a:cubicBezTo>
                      <a:cubicBezTo>
                        <a:pt x="162" y="357"/>
                        <a:pt x="203" y="399"/>
                        <a:pt x="227" y="407"/>
                      </a:cubicBezTo>
                      <a:cubicBezTo>
                        <a:pt x="239" y="423"/>
                        <a:pt x="241" y="443"/>
                        <a:pt x="275" y="447"/>
                      </a:cubicBezTo>
                      <a:cubicBezTo>
                        <a:pt x="291" y="450"/>
                        <a:pt x="299" y="463"/>
                        <a:pt x="299" y="463"/>
                      </a:cubicBezTo>
                      <a:cubicBezTo>
                        <a:pt x="307" y="479"/>
                        <a:pt x="302" y="496"/>
                        <a:pt x="334" y="504"/>
                      </a:cubicBezTo>
                      <a:cubicBezTo>
                        <a:pt x="358" y="520"/>
                        <a:pt x="360" y="525"/>
                        <a:pt x="364" y="540"/>
                      </a:cubicBezTo>
                      <a:cubicBezTo>
                        <a:pt x="384" y="560"/>
                        <a:pt x="398" y="590"/>
                        <a:pt x="421" y="606"/>
                      </a:cubicBezTo>
                      <a:cubicBezTo>
                        <a:pt x="436" y="618"/>
                        <a:pt x="454" y="603"/>
                        <a:pt x="478" y="652"/>
                      </a:cubicBezTo>
                      <a:cubicBezTo>
                        <a:pt x="511" y="671"/>
                        <a:pt x="509" y="689"/>
                        <a:pt x="528" y="701"/>
                      </a:cubicBezTo>
                      <a:cubicBezTo>
                        <a:pt x="547" y="713"/>
                        <a:pt x="574" y="717"/>
                        <a:pt x="591" y="726"/>
                      </a:cubicBezTo>
                      <a:cubicBezTo>
                        <a:pt x="606" y="729"/>
                        <a:pt x="631" y="756"/>
                        <a:pt x="631" y="756"/>
                      </a:cubicBezTo>
                      <a:cubicBezTo>
                        <a:pt x="642" y="743"/>
                        <a:pt x="649" y="689"/>
                        <a:pt x="625" y="675"/>
                      </a:cubicBezTo>
                      <a:cubicBezTo>
                        <a:pt x="622" y="648"/>
                        <a:pt x="622" y="638"/>
                        <a:pt x="646" y="630"/>
                      </a:cubicBezTo>
                      <a:cubicBezTo>
                        <a:pt x="667" y="605"/>
                        <a:pt x="666" y="597"/>
                        <a:pt x="666" y="567"/>
                      </a:cubicBezTo>
                      <a:cubicBezTo>
                        <a:pt x="673" y="551"/>
                        <a:pt x="687" y="518"/>
                        <a:pt x="741" y="522"/>
                      </a:cubicBezTo>
                      <a:cubicBezTo>
                        <a:pt x="745" y="509"/>
                        <a:pt x="732" y="496"/>
                        <a:pt x="735" y="483"/>
                      </a:cubicBezTo>
                      <a:cubicBezTo>
                        <a:pt x="738" y="470"/>
                        <a:pt x="750" y="449"/>
                        <a:pt x="757" y="441"/>
                      </a:cubicBezTo>
                      <a:cubicBezTo>
                        <a:pt x="772" y="434"/>
                        <a:pt x="814" y="451"/>
                        <a:pt x="826" y="443"/>
                      </a:cubicBezTo>
                      <a:cubicBezTo>
                        <a:pt x="834" y="419"/>
                        <a:pt x="834" y="414"/>
                        <a:pt x="826" y="390"/>
                      </a:cubicBezTo>
                      <a:cubicBezTo>
                        <a:pt x="811" y="375"/>
                        <a:pt x="766" y="343"/>
                        <a:pt x="768" y="329"/>
                      </a:cubicBezTo>
                      <a:cubicBezTo>
                        <a:pt x="799" y="327"/>
                        <a:pt x="814" y="324"/>
                        <a:pt x="831" y="308"/>
                      </a:cubicBezTo>
                      <a:cubicBezTo>
                        <a:pt x="837" y="279"/>
                        <a:pt x="806" y="276"/>
                        <a:pt x="790" y="272"/>
                      </a:cubicBezTo>
                      <a:cubicBezTo>
                        <a:pt x="774" y="256"/>
                        <a:pt x="768" y="263"/>
                        <a:pt x="759" y="240"/>
                      </a:cubicBezTo>
                      <a:cubicBezTo>
                        <a:pt x="745" y="222"/>
                        <a:pt x="736" y="216"/>
                        <a:pt x="732" y="200"/>
                      </a:cubicBezTo>
                      <a:cubicBezTo>
                        <a:pt x="721" y="165"/>
                        <a:pt x="735" y="123"/>
                        <a:pt x="735" y="95"/>
                      </a:cubicBezTo>
                      <a:cubicBezTo>
                        <a:pt x="747" y="59"/>
                        <a:pt x="714" y="40"/>
                        <a:pt x="710" y="2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1" name="Freeform 97">
                  <a:extLst>
                    <a:ext uri="{FF2B5EF4-FFF2-40B4-BE49-F238E27FC236}">
                      <a16:creationId xmlns:a16="http://schemas.microsoft.com/office/drawing/2014/main" id="{27E3DBDB-70C9-4490-9CAB-C160DCEC8366}"/>
                    </a:ext>
                  </a:extLst>
                </p:cNvPr>
                <p:cNvSpPr>
                  <a:spLocks noChangeAspect="1"/>
                </p:cNvSpPr>
                <p:nvPr>
                  <p:custDataLst>
                    <p:tags r:id="rId114"/>
                  </p:custDataLst>
                </p:nvPr>
              </p:nvSpPr>
              <p:spPr bwMode="auto">
                <a:xfrm>
                  <a:off x="2850" y="3021"/>
                  <a:ext cx="149" cy="120"/>
                </a:xfrm>
                <a:custGeom>
                  <a:avLst/>
                  <a:gdLst/>
                  <a:ahLst/>
                  <a:cxnLst>
                    <a:cxn ang="0">
                      <a:pos x="183" y="162"/>
                    </a:cxn>
                    <a:cxn ang="0">
                      <a:pos x="265" y="139"/>
                    </a:cxn>
                    <a:cxn ang="0">
                      <a:pos x="337" y="99"/>
                    </a:cxn>
                    <a:cxn ang="0">
                      <a:pos x="428" y="66"/>
                    </a:cxn>
                    <a:cxn ang="0">
                      <a:pos x="505" y="51"/>
                    </a:cxn>
                    <a:cxn ang="0">
                      <a:pos x="543" y="0"/>
                    </a:cxn>
                    <a:cxn ang="0">
                      <a:pos x="591" y="74"/>
                    </a:cxn>
                    <a:cxn ang="0">
                      <a:pos x="590" y="96"/>
                    </a:cxn>
                    <a:cxn ang="0">
                      <a:pos x="565" y="123"/>
                    </a:cxn>
                    <a:cxn ang="0">
                      <a:pos x="529" y="163"/>
                    </a:cxn>
                    <a:cxn ang="0">
                      <a:pos x="468" y="188"/>
                    </a:cxn>
                    <a:cxn ang="0">
                      <a:pos x="474" y="288"/>
                    </a:cxn>
                    <a:cxn ang="0">
                      <a:pos x="399" y="345"/>
                    </a:cxn>
                    <a:cxn ang="0">
                      <a:pos x="395" y="432"/>
                    </a:cxn>
                    <a:cxn ang="0">
                      <a:pos x="366" y="449"/>
                    </a:cxn>
                    <a:cxn ang="0">
                      <a:pos x="338" y="422"/>
                    </a:cxn>
                    <a:cxn ang="0">
                      <a:pos x="266" y="431"/>
                    </a:cxn>
                    <a:cxn ang="0">
                      <a:pos x="255" y="375"/>
                    </a:cxn>
                    <a:cxn ang="0">
                      <a:pos x="228" y="423"/>
                    </a:cxn>
                    <a:cxn ang="0">
                      <a:pos x="205" y="451"/>
                    </a:cxn>
                    <a:cxn ang="0">
                      <a:pos x="161" y="437"/>
                    </a:cxn>
                    <a:cxn ang="0">
                      <a:pos x="60" y="474"/>
                    </a:cxn>
                    <a:cxn ang="0">
                      <a:pos x="36" y="468"/>
                    </a:cxn>
                    <a:cxn ang="0">
                      <a:pos x="29" y="351"/>
                    </a:cxn>
                    <a:cxn ang="0">
                      <a:pos x="11" y="288"/>
                    </a:cxn>
                    <a:cxn ang="0">
                      <a:pos x="35" y="252"/>
                    </a:cxn>
                    <a:cxn ang="0">
                      <a:pos x="0" y="227"/>
                    </a:cxn>
                    <a:cxn ang="0">
                      <a:pos x="29" y="139"/>
                    </a:cxn>
                    <a:cxn ang="0">
                      <a:pos x="183" y="162"/>
                    </a:cxn>
                  </a:cxnLst>
                  <a:rect l="0" t="0" r="r" b="b"/>
                  <a:pathLst>
                    <a:path w="598" h="474">
                      <a:moveTo>
                        <a:pt x="183" y="162"/>
                      </a:moveTo>
                      <a:cubicBezTo>
                        <a:pt x="257" y="150"/>
                        <a:pt x="217" y="163"/>
                        <a:pt x="265" y="139"/>
                      </a:cubicBezTo>
                      <a:cubicBezTo>
                        <a:pt x="285" y="115"/>
                        <a:pt x="317" y="122"/>
                        <a:pt x="337" y="99"/>
                      </a:cubicBezTo>
                      <a:cubicBezTo>
                        <a:pt x="378" y="95"/>
                        <a:pt x="413" y="101"/>
                        <a:pt x="428" y="66"/>
                      </a:cubicBezTo>
                      <a:cubicBezTo>
                        <a:pt x="449" y="60"/>
                        <a:pt x="481" y="63"/>
                        <a:pt x="505" y="51"/>
                      </a:cubicBezTo>
                      <a:cubicBezTo>
                        <a:pt x="513" y="35"/>
                        <a:pt x="535" y="16"/>
                        <a:pt x="543" y="0"/>
                      </a:cubicBezTo>
                      <a:cubicBezTo>
                        <a:pt x="560" y="18"/>
                        <a:pt x="576" y="51"/>
                        <a:pt x="591" y="74"/>
                      </a:cubicBezTo>
                      <a:cubicBezTo>
                        <a:pt x="595" y="82"/>
                        <a:pt x="598" y="88"/>
                        <a:pt x="590" y="96"/>
                      </a:cubicBezTo>
                      <a:cubicBezTo>
                        <a:pt x="573" y="102"/>
                        <a:pt x="565" y="123"/>
                        <a:pt x="565" y="123"/>
                      </a:cubicBezTo>
                      <a:cubicBezTo>
                        <a:pt x="551" y="153"/>
                        <a:pt x="529" y="163"/>
                        <a:pt x="529" y="163"/>
                      </a:cubicBezTo>
                      <a:cubicBezTo>
                        <a:pt x="512" y="179"/>
                        <a:pt x="494" y="189"/>
                        <a:pt x="468" y="188"/>
                      </a:cubicBezTo>
                      <a:cubicBezTo>
                        <a:pt x="450" y="218"/>
                        <a:pt x="466" y="268"/>
                        <a:pt x="474" y="288"/>
                      </a:cubicBezTo>
                      <a:cubicBezTo>
                        <a:pt x="462" y="314"/>
                        <a:pt x="412" y="321"/>
                        <a:pt x="399" y="345"/>
                      </a:cubicBezTo>
                      <a:cubicBezTo>
                        <a:pt x="391" y="369"/>
                        <a:pt x="431" y="422"/>
                        <a:pt x="395" y="432"/>
                      </a:cubicBezTo>
                      <a:cubicBezTo>
                        <a:pt x="383" y="450"/>
                        <a:pt x="366" y="449"/>
                        <a:pt x="366" y="449"/>
                      </a:cubicBezTo>
                      <a:cubicBezTo>
                        <a:pt x="336" y="453"/>
                        <a:pt x="338" y="422"/>
                        <a:pt x="338" y="422"/>
                      </a:cubicBezTo>
                      <a:cubicBezTo>
                        <a:pt x="326" y="426"/>
                        <a:pt x="278" y="439"/>
                        <a:pt x="266" y="431"/>
                      </a:cubicBezTo>
                      <a:cubicBezTo>
                        <a:pt x="269" y="404"/>
                        <a:pt x="264" y="398"/>
                        <a:pt x="255" y="375"/>
                      </a:cubicBezTo>
                      <a:cubicBezTo>
                        <a:pt x="251" y="398"/>
                        <a:pt x="236" y="410"/>
                        <a:pt x="228" y="423"/>
                      </a:cubicBezTo>
                      <a:cubicBezTo>
                        <a:pt x="220" y="436"/>
                        <a:pt x="216" y="449"/>
                        <a:pt x="205" y="451"/>
                      </a:cubicBezTo>
                      <a:cubicBezTo>
                        <a:pt x="165" y="447"/>
                        <a:pt x="170" y="450"/>
                        <a:pt x="161" y="437"/>
                      </a:cubicBezTo>
                      <a:cubicBezTo>
                        <a:pt x="96" y="441"/>
                        <a:pt x="88" y="466"/>
                        <a:pt x="60" y="474"/>
                      </a:cubicBezTo>
                      <a:cubicBezTo>
                        <a:pt x="60" y="473"/>
                        <a:pt x="36" y="468"/>
                        <a:pt x="36" y="468"/>
                      </a:cubicBezTo>
                      <a:cubicBezTo>
                        <a:pt x="17" y="450"/>
                        <a:pt x="33" y="379"/>
                        <a:pt x="29" y="351"/>
                      </a:cubicBezTo>
                      <a:cubicBezTo>
                        <a:pt x="45" y="318"/>
                        <a:pt x="47" y="296"/>
                        <a:pt x="11" y="288"/>
                      </a:cubicBezTo>
                      <a:cubicBezTo>
                        <a:pt x="15" y="269"/>
                        <a:pt x="23" y="280"/>
                        <a:pt x="35" y="252"/>
                      </a:cubicBezTo>
                      <a:cubicBezTo>
                        <a:pt x="19" y="236"/>
                        <a:pt x="16" y="239"/>
                        <a:pt x="0" y="227"/>
                      </a:cubicBezTo>
                      <a:cubicBezTo>
                        <a:pt x="16" y="203"/>
                        <a:pt x="41" y="162"/>
                        <a:pt x="29" y="139"/>
                      </a:cubicBezTo>
                      <a:cubicBezTo>
                        <a:pt x="61" y="131"/>
                        <a:pt x="147" y="161"/>
                        <a:pt x="183" y="16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2" name="Freeform 98">
                  <a:extLst>
                    <a:ext uri="{FF2B5EF4-FFF2-40B4-BE49-F238E27FC236}">
                      <a16:creationId xmlns:a16="http://schemas.microsoft.com/office/drawing/2014/main" id="{25A7BAEB-DC6B-41CF-9D4D-20BC726FC2EA}"/>
                    </a:ext>
                  </a:extLst>
                </p:cNvPr>
                <p:cNvSpPr>
                  <a:spLocks noChangeAspect="1"/>
                </p:cNvSpPr>
                <p:nvPr>
                  <p:custDataLst>
                    <p:tags r:id="rId115"/>
                  </p:custDataLst>
                </p:nvPr>
              </p:nvSpPr>
              <p:spPr bwMode="auto">
                <a:xfrm>
                  <a:off x="2984" y="2873"/>
                  <a:ext cx="319" cy="221"/>
                </a:xfrm>
                <a:custGeom>
                  <a:avLst/>
                  <a:gdLst/>
                  <a:ahLst/>
                  <a:cxnLst>
                    <a:cxn ang="0">
                      <a:pos x="833" y="727"/>
                    </a:cxn>
                    <a:cxn ang="0">
                      <a:pos x="905" y="703"/>
                    </a:cxn>
                    <a:cxn ang="0">
                      <a:pos x="957" y="675"/>
                    </a:cxn>
                    <a:cxn ang="0">
                      <a:pos x="977" y="659"/>
                    </a:cxn>
                    <a:cxn ang="0">
                      <a:pos x="1021" y="587"/>
                    </a:cxn>
                    <a:cxn ang="0">
                      <a:pos x="1037" y="535"/>
                    </a:cxn>
                    <a:cxn ang="0">
                      <a:pos x="1045" y="511"/>
                    </a:cxn>
                    <a:cxn ang="0">
                      <a:pos x="1073" y="439"/>
                    </a:cxn>
                    <a:cxn ang="0">
                      <a:pos x="1093" y="387"/>
                    </a:cxn>
                    <a:cxn ang="0">
                      <a:pos x="1169" y="187"/>
                    </a:cxn>
                    <a:cxn ang="0">
                      <a:pos x="1216" y="162"/>
                    </a:cxn>
                    <a:cxn ang="0">
                      <a:pos x="1273" y="131"/>
                    </a:cxn>
                    <a:cxn ang="0">
                      <a:pos x="1145" y="51"/>
                    </a:cxn>
                    <a:cxn ang="0">
                      <a:pos x="1116" y="16"/>
                    </a:cxn>
                    <a:cxn ang="0">
                      <a:pos x="1053" y="27"/>
                    </a:cxn>
                    <a:cxn ang="0">
                      <a:pos x="988" y="1"/>
                    </a:cxn>
                    <a:cxn ang="0">
                      <a:pos x="903" y="9"/>
                    </a:cxn>
                    <a:cxn ang="0">
                      <a:pos x="822" y="10"/>
                    </a:cxn>
                    <a:cxn ang="0">
                      <a:pos x="772" y="63"/>
                    </a:cxn>
                    <a:cxn ang="0">
                      <a:pos x="732" y="129"/>
                    </a:cxn>
                    <a:cxn ang="0">
                      <a:pos x="685" y="135"/>
                    </a:cxn>
                    <a:cxn ang="0">
                      <a:pos x="649" y="123"/>
                    </a:cxn>
                    <a:cxn ang="0">
                      <a:pos x="529" y="175"/>
                    </a:cxn>
                    <a:cxn ang="0">
                      <a:pos x="506" y="227"/>
                    </a:cxn>
                    <a:cxn ang="0">
                      <a:pos x="271" y="309"/>
                    </a:cxn>
                    <a:cxn ang="0">
                      <a:pos x="246" y="289"/>
                    </a:cxn>
                    <a:cxn ang="0">
                      <a:pos x="222" y="267"/>
                    </a:cxn>
                    <a:cxn ang="0">
                      <a:pos x="182" y="251"/>
                    </a:cxn>
                    <a:cxn ang="0">
                      <a:pos x="135" y="232"/>
                    </a:cxn>
                    <a:cxn ang="0">
                      <a:pos x="142" y="342"/>
                    </a:cxn>
                    <a:cxn ang="0">
                      <a:pos x="25" y="348"/>
                    </a:cxn>
                    <a:cxn ang="0">
                      <a:pos x="48" y="360"/>
                    </a:cxn>
                    <a:cxn ang="0">
                      <a:pos x="88" y="412"/>
                    </a:cxn>
                    <a:cxn ang="0">
                      <a:pos x="52" y="462"/>
                    </a:cxn>
                    <a:cxn ang="0">
                      <a:pos x="7" y="589"/>
                    </a:cxn>
                    <a:cxn ang="0">
                      <a:pos x="38" y="639"/>
                    </a:cxn>
                    <a:cxn ang="0">
                      <a:pos x="55" y="687"/>
                    </a:cxn>
                    <a:cxn ang="0">
                      <a:pos x="78" y="703"/>
                    </a:cxn>
                    <a:cxn ang="0">
                      <a:pos x="112" y="735"/>
                    </a:cxn>
                    <a:cxn ang="0">
                      <a:pos x="182" y="759"/>
                    </a:cxn>
                    <a:cxn ang="0">
                      <a:pos x="237" y="804"/>
                    </a:cxn>
                    <a:cxn ang="0">
                      <a:pos x="283" y="829"/>
                    </a:cxn>
                    <a:cxn ang="0">
                      <a:pos x="310" y="859"/>
                    </a:cxn>
                    <a:cxn ang="0">
                      <a:pos x="411" y="868"/>
                    </a:cxn>
                    <a:cxn ang="0">
                      <a:pos x="471" y="874"/>
                    </a:cxn>
                    <a:cxn ang="0">
                      <a:pos x="516" y="852"/>
                    </a:cxn>
                    <a:cxn ang="0">
                      <a:pos x="542" y="835"/>
                    </a:cxn>
                    <a:cxn ang="0">
                      <a:pos x="594" y="803"/>
                    </a:cxn>
                    <a:cxn ang="0">
                      <a:pos x="645" y="779"/>
                    </a:cxn>
                    <a:cxn ang="0">
                      <a:pos x="709" y="723"/>
                    </a:cxn>
                    <a:cxn ang="0">
                      <a:pos x="833" y="727"/>
                    </a:cxn>
                  </a:cxnLst>
                  <a:rect l="0" t="0" r="r" b="b"/>
                  <a:pathLst>
                    <a:path w="1273" h="878">
                      <a:moveTo>
                        <a:pt x="833" y="727"/>
                      </a:moveTo>
                      <a:cubicBezTo>
                        <a:pt x="861" y="723"/>
                        <a:pt x="881" y="719"/>
                        <a:pt x="905" y="703"/>
                      </a:cubicBezTo>
                      <a:cubicBezTo>
                        <a:pt x="917" y="687"/>
                        <a:pt x="937" y="683"/>
                        <a:pt x="957" y="675"/>
                      </a:cubicBezTo>
                      <a:cubicBezTo>
                        <a:pt x="969" y="668"/>
                        <a:pt x="966" y="674"/>
                        <a:pt x="977" y="659"/>
                      </a:cubicBezTo>
                      <a:cubicBezTo>
                        <a:pt x="993" y="639"/>
                        <a:pt x="997" y="603"/>
                        <a:pt x="1021" y="587"/>
                      </a:cubicBezTo>
                      <a:cubicBezTo>
                        <a:pt x="1025" y="571"/>
                        <a:pt x="1033" y="551"/>
                        <a:pt x="1037" y="535"/>
                      </a:cubicBezTo>
                      <a:cubicBezTo>
                        <a:pt x="1041" y="527"/>
                        <a:pt x="1045" y="511"/>
                        <a:pt x="1045" y="511"/>
                      </a:cubicBezTo>
                      <a:cubicBezTo>
                        <a:pt x="1049" y="483"/>
                        <a:pt x="1053" y="459"/>
                        <a:pt x="1073" y="439"/>
                      </a:cubicBezTo>
                      <a:cubicBezTo>
                        <a:pt x="1077" y="423"/>
                        <a:pt x="1081" y="403"/>
                        <a:pt x="1093" y="387"/>
                      </a:cubicBezTo>
                      <a:cubicBezTo>
                        <a:pt x="1101" y="343"/>
                        <a:pt x="1129" y="215"/>
                        <a:pt x="1169" y="187"/>
                      </a:cubicBezTo>
                      <a:cubicBezTo>
                        <a:pt x="1201" y="172"/>
                        <a:pt x="1207" y="178"/>
                        <a:pt x="1216" y="162"/>
                      </a:cubicBezTo>
                      <a:cubicBezTo>
                        <a:pt x="1249" y="148"/>
                        <a:pt x="1257" y="144"/>
                        <a:pt x="1273" y="131"/>
                      </a:cubicBezTo>
                      <a:cubicBezTo>
                        <a:pt x="1269" y="31"/>
                        <a:pt x="1225" y="59"/>
                        <a:pt x="1145" y="51"/>
                      </a:cubicBezTo>
                      <a:cubicBezTo>
                        <a:pt x="1129" y="35"/>
                        <a:pt x="1136" y="24"/>
                        <a:pt x="1116" y="16"/>
                      </a:cubicBezTo>
                      <a:cubicBezTo>
                        <a:pt x="1101" y="16"/>
                        <a:pt x="1074" y="29"/>
                        <a:pt x="1053" y="27"/>
                      </a:cubicBezTo>
                      <a:cubicBezTo>
                        <a:pt x="1032" y="25"/>
                        <a:pt x="1013" y="4"/>
                        <a:pt x="988" y="1"/>
                      </a:cubicBezTo>
                      <a:cubicBezTo>
                        <a:pt x="954" y="0"/>
                        <a:pt x="931" y="8"/>
                        <a:pt x="903" y="9"/>
                      </a:cubicBezTo>
                      <a:cubicBezTo>
                        <a:pt x="875" y="10"/>
                        <a:pt x="844" y="1"/>
                        <a:pt x="822" y="10"/>
                      </a:cubicBezTo>
                      <a:cubicBezTo>
                        <a:pt x="802" y="22"/>
                        <a:pt x="788" y="47"/>
                        <a:pt x="772" y="63"/>
                      </a:cubicBezTo>
                      <a:cubicBezTo>
                        <a:pt x="768" y="95"/>
                        <a:pt x="771" y="136"/>
                        <a:pt x="732" y="129"/>
                      </a:cubicBezTo>
                      <a:cubicBezTo>
                        <a:pt x="716" y="129"/>
                        <a:pt x="701" y="139"/>
                        <a:pt x="685" y="135"/>
                      </a:cubicBezTo>
                      <a:cubicBezTo>
                        <a:pt x="673" y="131"/>
                        <a:pt x="649" y="123"/>
                        <a:pt x="649" y="123"/>
                      </a:cubicBezTo>
                      <a:cubicBezTo>
                        <a:pt x="610" y="180"/>
                        <a:pt x="615" y="172"/>
                        <a:pt x="529" y="175"/>
                      </a:cubicBezTo>
                      <a:cubicBezTo>
                        <a:pt x="499" y="181"/>
                        <a:pt x="499" y="208"/>
                        <a:pt x="506" y="227"/>
                      </a:cubicBezTo>
                      <a:cubicBezTo>
                        <a:pt x="504" y="333"/>
                        <a:pt x="441" y="282"/>
                        <a:pt x="271" y="309"/>
                      </a:cubicBezTo>
                      <a:cubicBezTo>
                        <a:pt x="264" y="300"/>
                        <a:pt x="254" y="296"/>
                        <a:pt x="246" y="289"/>
                      </a:cubicBezTo>
                      <a:cubicBezTo>
                        <a:pt x="238" y="282"/>
                        <a:pt x="255" y="277"/>
                        <a:pt x="222" y="267"/>
                      </a:cubicBezTo>
                      <a:cubicBezTo>
                        <a:pt x="205" y="252"/>
                        <a:pt x="182" y="251"/>
                        <a:pt x="182" y="251"/>
                      </a:cubicBezTo>
                      <a:cubicBezTo>
                        <a:pt x="171" y="248"/>
                        <a:pt x="145" y="232"/>
                        <a:pt x="135" y="232"/>
                      </a:cubicBezTo>
                      <a:cubicBezTo>
                        <a:pt x="128" y="247"/>
                        <a:pt x="181" y="270"/>
                        <a:pt x="142" y="342"/>
                      </a:cubicBezTo>
                      <a:cubicBezTo>
                        <a:pt x="90" y="346"/>
                        <a:pt x="60" y="346"/>
                        <a:pt x="25" y="348"/>
                      </a:cubicBezTo>
                      <a:cubicBezTo>
                        <a:pt x="0" y="351"/>
                        <a:pt x="40" y="355"/>
                        <a:pt x="48" y="360"/>
                      </a:cubicBezTo>
                      <a:cubicBezTo>
                        <a:pt x="58" y="370"/>
                        <a:pt x="76" y="375"/>
                        <a:pt x="88" y="412"/>
                      </a:cubicBezTo>
                      <a:cubicBezTo>
                        <a:pt x="66" y="418"/>
                        <a:pt x="64" y="454"/>
                        <a:pt x="52" y="462"/>
                      </a:cubicBezTo>
                      <a:cubicBezTo>
                        <a:pt x="70" y="544"/>
                        <a:pt x="58" y="570"/>
                        <a:pt x="7" y="589"/>
                      </a:cubicBezTo>
                      <a:cubicBezTo>
                        <a:pt x="19" y="609"/>
                        <a:pt x="27" y="619"/>
                        <a:pt x="38" y="639"/>
                      </a:cubicBezTo>
                      <a:cubicBezTo>
                        <a:pt x="42" y="651"/>
                        <a:pt x="57" y="672"/>
                        <a:pt x="55" y="687"/>
                      </a:cubicBezTo>
                      <a:cubicBezTo>
                        <a:pt x="70" y="693"/>
                        <a:pt x="78" y="703"/>
                        <a:pt x="78" y="703"/>
                      </a:cubicBezTo>
                      <a:cubicBezTo>
                        <a:pt x="99" y="708"/>
                        <a:pt x="103" y="721"/>
                        <a:pt x="112" y="735"/>
                      </a:cubicBezTo>
                      <a:cubicBezTo>
                        <a:pt x="130" y="742"/>
                        <a:pt x="158" y="751"/>
                        <a:pt x="182" y="759"/>
                      </a:cubicBezTo>
                      <a:cubicBezTo>
                        <a:pt x="203" y="773"/>
                        <a:pt x="235" y="784"/>
                        <a:pt x="237" y="804"/>
                      </a:cubicBezTo>
                      <a:cubicBezTo>
                        <a:pt x="264" y="807"/>
                        <a:pt x="271" y="820"/>
                        <a:pt x="283" y="829"/>
                      </a:cubicBezTo>
                      <a:cubicBezTo>
                        <a:pt x="305" y="845"/>
                        <a:pt x="289" y="853"/>
                        <a:pt x="310" y="859"/>
                      </a:cubicBezTo>
                      <a:cubicBezTo>
                        <a:pt x="331" y="865"/>
                        <a:pt x="384" y="866"/>
                        <a:pt x="411" y="868"/>
                      </a:cubicBezTo>
                      <a:cubicBezTo>
                        <a:pt x="447" y="873"/>
                        <a:pt x="453" y="878"/>
                        <a:pt x="471" y="874"/>
                      </a:cubicBezTo>
                      <a:cubicBezTo>
                        <a:pt x="475" y="870"/>
                        <a:pt x="512" y="856"/>
                        <a:pt x="516" y="852"/>
                      </a:cubicBezTo>
                      <a:cubicBezTo>
                        <a:pt x="524" y="844"/>
                        <a:pt x="529" y="843"/>
                        <a:pt x="542" y="835"/>
                      </a:cubicBezTo>
                      <a:cubicBezTo>
                        <a:pt x="555" y="827"/>
                        <a:pt x="578" y="811"/>
                        <a:pt x="594" y="803"/>
                      </a:cubicBezTo>
                      <a:cubicBezTo>
                        <a:pt x="614" y="775"/>
                        <a:pt x="614" y="783"/>
                        <a:pt x="645" y="779"/>
                      </a:cubicBezTo>
                      <a:cubicBezTo>
                        <a:pt x="665" y="759"/>
                        <a:pt x="681" y="731"/>
                        <a:pt x="709" y="723"/>
                      </a:cubicBezTo>
                      <a:cubicBezTo>
                        <a:pt x="749" y="727"/>
                        <a:pt x="789" y="723"/>
                        <a:pt x="833" y="72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3" name="Freeform 99">
                  <a:extLst>
                    <a:ext uri="{FF2B5EF4-FFF2-40B4-BE49-F238E27FC236}">
                      <a16:creationId xmlns:a16="http://schemas.microsoft.com/office/drawing/2014/main" id="{90A19D99-D29B-4321-A331-A17F38E45364}"/>
                    </a:ext>
                  </a:extLst>
                </p:cNvPr>
                <p:cNvSpPr>
                  <a:spLocks noChangeAspect="1"/>
                </p:cNvSpPr>
                <p:nvPr>
                  <p:custDataLst>
                    <p:tags r:id="rId116"/>
                  </p:custDataLst>
                </p:nvPr>
              </p:nvSpPr>
              <p:spPr bwMode="auto">
                <a:xfrm>
                  <a:off x="2853" y="2439"/>
                  <a:ext cx="468" cy="397"/>
                </a:xfrm>
                <a:custGeom>
                  <a:avLst/>
                  <a:gdLst/>
                  <a:ahLst/>
                  <a:cxnLst>
                    <a:cxn ang="0">
                      <a:pos x="891" y="96"/>
                    </a:cxn>
                    <a:cxn ang="0">
                      <a:pos x="767" y="100"/>
                    </a:cxn>
                    <a:cxn ang="0">
                      <a:pos x="687" y="0"/>
                    </a:cxn>
                    <a:cxn ang="0">
                      <a:pos x="423" y="112"/>
                    </a:cxn>
                    <a:cxn ang="0">
                      <a:pos x="323" y="168"/>
                    </a:cxn>
                    <a:cxn ang="0">
                      <a:pos x="231" y="224"/>
                    </a:cxn>
                    <a:cxn ang="0">
                      <a:pos x="99" y="292"/>
                    </a:cxn>
                    <a:cxn ang="0">
                      <a:pos x="35" y="380"/>
                    </a:cxn>
                    <a:cxn ang="0">
                      <a:pos x="36" y="595"/>
                    </a:cxn>
                    <a:cxn ang="0">
                      <a:pos x="123" y="716"/>
                    </a:cxn>
                    <a:cxn ang="0">
                      <a:pos x="130" y="853"/>
                    </a:cxn>
                    <a:cxn ang="0">
                      <a:pos x="129" y="968"/>
                    </a:cxn>
                    <a:cxn ang="0">
                      <a:pos x="216" y="1019"/>
                    </a:cxn>
                    <a:cxn ang="0">
                      <a:pos x="190" y="1070"/>
                    </a:cxn>
                    <a:cxn ang="0">
                      <a:pos x="220" y="1166"/>
                    </a:cxn>
                    <a:cxn ang="0">
                      <a:pos x="349" y="1223"/>
                    </a:cxn>
                    <a:cxn ang="0">
                      <a:pos x="475" y="1328"/>
                    </a:cxn>
                    <a:cxn ang="0">
                      <a:pos x="558" y="1375"/>
                    </a:cxn>
                    <a:cxn ang="0">
                      <a:pos x="607" y="1312"/>
                    </a:cxn>
                    <a:cxn ang="0">
                      <a:pos x="697" y="1324"/>
                    </a:cxn>
                    <a:cxn ang="0">
                      <a:pos x="718" y="1391"/>
                    </a:cxn>
                    <a:cxn ang="0">
                      <a:pos x="943" y="1486"/>
                    </a:cxn>
                    <a:cxn ang="0">
                      <a:pos x="1014" y="1549"/>
                    </a:cxn>
                    <a:cxn ang="0">
                      <a:pos x="1118" y="1536"/>
                    </a:cxn>
                    <a:cxn ang="0">
                      <a:pos x="1206" y="1580"/>
                    </a:cxn>
                    <a:cxn ang="0">
                      <a:pos x="1351" y="1535"/>
                    </a:cxn>
                    <a:cxn ang="0">
                      <a:pos x="1543" y="1495"/>
                    </a:cxn>
                    <a:cxn ang="0">
                      <a:pos x="1714" y="1536"/>
                    </a:cxn>
                    <a:cxn ang="0">
                      <a:pos x="1706" y="1360"/>
                    </a:cxn>
                    <a:cxn ang="0">
                      <a:pos x="1770" y="1220"/>
                    </a:cxn>
                    <a:cxn ang="0">
                      <a:pos x="1862" y="980"/>
                    </a:cxn>
                    <a:cxn ang="0">
                      <a:pos x="1790" y="896"/>
                    </a:cxn>
                    <a:cxn ang="0">
                      <a:pos x="1714" y="744"/>
                    </a:cxn>
                    <a:cxn ang="0">
                      <a:pos x="1634" y="548"/>
                    </a:cxn>
                    <a:cxn ang="0">
                      <a:pos x="1722" y="448"/>
                    </a:cxn>
                    <a:cxn ang="0">
                      <a:pos x="1698" y="376"/>
                    </a:cxn>
                    <a:cxn ang="0">
                      <a:pos x="1618" y="216"/>
                    </a:cxn>
                    <a:cxn ang="0">
                      <a:pos x="1530" y="44"/>
                    </a:cxn>
                    <a:cxn ang="0">
                      <a:pos x="1394" y="20"/>
                    </a:cxn>
                    <a:cxn ang="0">
                      <a:pos x="1090" y="80"/>
                    </a:cxn>
                  </a:cxnLst>
                  <a:rect l="0" t="0" r="r" b="b"/>
                  <a:pathLst>
                    <a:path w="1874" h="1593">
                      <a:moveTo>
                        <a:pt x="927" y="76"/>
                      </a:moveTo>
                      <a:cubicBezTo>
                        <a:pt x="911" y="80"/>
                        <a:pt x="911" y="92"/>
                        <a:pt x="891" y="96"/>
                      </a:cubicBezTo>
                      <a:cubicBezTo>
                        <a:pt x="883" y="100"/>
                        <a:pt x="867" y="104"/>
                        <a:pt x="867" y="104"/>
                      </a:cubicBezTo>
                      <a:cubicBezTo>
                        <a:pt x="843" y="140"/>
                        <a:pt x="799" y="112"/>
                        <a:pt x="767" y="100"/>
                      </a:cubicBezTo>
                      <a:cubicBezTo>
                        <a:pt x="759" y="80"/>
                        <a:pt x="751" y="44"/>
                        <a:pt x="735" y="28"/>
                      </a:cubicBezTo>
                      <a:cubicBezTo>
                        <a:pt x="723" y="16"/>
                        <a:pt x="687" y="0"/>
                        <a:pt x="687" y="0"/>
                      </a:cubicBezTo>
                      <a:cubicBezTo>
                        <a:pt x="543" y="0"/>
                        <a:pt x="595" y="16"/>
                        <a:pt x="507" y="44"/>
                      </a:cubicBezTo>
                      <a:cubicBezTo>
                        <a:pt x="499" y="68"/>
                        <a:pt x="451" y="108"/>
                        <a:pt x="423" y="112"/>
                      </a:cubicBezTo>
                      <a:cubicBezTo>
                        <a:pt x="403" y="116"/>
                        <a:pt x="363" y="128"/>
                        <a:pt x="363" y="128"/>
                      </a:cubicBezTo>
                      <a:cubicBezTo>
                        <a:pt x="355" y="144"/>
                        <a:pt x="323" y="168"/>
                        <a:pt x="323" y="168"/>
                      </a:cubicBezTo>
                      <a:cubicBezTo>
                        <a:pt x="307" y="192"/>
                        <a:pt x="295" y="192"/>
                        <a:pt x="267" y="200"/>
                      </a:cubicBezTo>
                      <a:cubicBezTo>
                        <a:pt x="255" y="216"/>
                        <a:pt x="247" y="212"/>
                        <a:pt x="231" y="224"/>
                      </a:cubicBezTo>
                      <a:cubicBezTo>
                        <a:pt x="219" y="260"/>
                        <a:pt x="175" y="260"/>
                        <a:pt x="143" y="264"/>
                      </a:cubicBezTo>
                      <a:cubicBezTo>
                        <a:pt x="115" y="272"/>
                        <a:pt x="123" y="276"/>
                        <a:pt x="99" y="292"/>
                      </a:cubicBezTo>
                      <a:cubicBezTo>
                        <a:pt x="91" y="308"/>
                        <a:pt x="67" y="328"/>
                        <a:pt x="51" y="332"/>
                      </a:cubicBezTo>
                      <a:cubicBezTo>
                        <a:pt x="47" y="348"/>
                        <a:pt x="35" y="380"/>
                        <a:pt x="35" y="380"/>
                      </a:cubicBezTo>
                      <a:cubicBezTo>
                        <a:pt x="43" y="404"/>
                        <a:pt x="56" y="405"/>
                        <a:pt x="60" y="433"/>
                      </a:cubicBezTo>
                      <a:cubicBezTo>
                        <a:pt x="60" y="453"/>
                        <a:pt x="49" y="557"/>
                        <a:pt x="36" y="595"/>
                      </a:cubicBezTo>
                      <a:cubicBezTo>
                        <a:pt x="0" y="608"/>
                        <a:pt x="22" y="637"/>
                        <a:pt x="59" y="648"/>
                      </a:cubicBezTo>
                      <a:cubicBezTo>
                        <a:pt x="75" y="668"/>
                        <a:pt x="108" y="679"/>
                        <a:pt x="123" y="716"/>
                      </a:cubicBezTo>
                      <a:cubicBezTo>
                        <a:pt x="120" y="736"/>
                        <a:pt x="104" y="764"/>
                        <a:pt x="100" y="788"/>
                      </a:cubicBezTo>
                      <a:cubicBezTo>
                        <a:pt x="114" y="815"/>
                        <a:pt x="122" y="825"/>
                        <a:pt x="130" y="853"/>
                      </a:cubicBezTo>
                      <a:cubicBezTo>
                        <a:pt x="126" y="885"/>
                        <a:pt x="131" y="890"/>
                        <a:pt x="123" y="914"/>
                      </a:cubicBezTo>
                      <a:cubicBezTo>
                        <a:pt x="132" y="935"/>
                        <a:pt x="121" y="948"/>
                        <a:pt x="129" y="968"/>
                      </a:cubicBezTo>
                      <a:cubicBezTo>
                        <a:pt x="133" y="1016"/>
                        <a:pt x="143" y="1012"/>
                        <a:pt x="191" y="1016"/>
                      </a:cubicBezTo>
                      <a:cubicBezTo>
                        <a:pt x="199" y="1020"/>
                        <a:pt x="216" y="1011"/>
                        <a:pt x="216" y="1019"/>
                      </a:cubicBezTo>
                      <a:cubicBezTo>
                        <a:pt x="216" y="1027"/>
                        <a:pt x="220" y="1037"/>
                        <a:pt x="207" y="1048"/>
                      </a:cubicBezTo>
                      <a:cubicBezTo>
                        <a:pt x="195" y="1057"/>
                        <a:pt x="190" y="1070"/>
                        <a:pt x="190" y="1070"/>
                      </a:cubicBezTo>
                      <a:cubicBezTo>
                        <a:pt x="194" y="1106"/>
                        <a:pt x="196" y="1100"/>
                        <a:pt x="213" y="1114"/>
                      </a:cubicBezTo>
                      <a:cubicBezTo>
                        <a:pt x="221" y="1126"/>
                        <a:pt x="214" y="1157"/>
                        <a:pt x="220" y="1166"/>
                      </a:cubicBezTo>
                      <a:cubicBezTo>
                        <a:pt x="226" y="1175"/>
                        <a:pt x="231" y="1162"/>
                        <a:pt x="252" y="1171"/>
                      </a:cubicBezTo>
                      <a:cubicBezTo>
                        <a:pt x="273" y="1180"/>
                        <a:pt x="304" y="1216"/>
                        <a:pt x="349" y="1223"/>
                      </a:cubicBezTo>
                      <a:cubicBezTo>
                        <a:pt x="385" y="1233"/>
                        <a:pt x="450" y="1215"/>
                        <a:pt x="471" y="1232"/>
                      </a:cubicBezTo>
                      <a:cubicBezTo>
                        <a:pt x="499" y="1276"/>
                        <a:pt x="431" y="1300"/>
                        <a:pt x="475" y="1328"/>
                      </a:cubicBezTo>
                      <a:cubicBezTo>
                        <a:pt x="489" y="1355"/>
                        <a:pt x="505" y="1352"/>
                        <a:pt x="528" y="1390"/>
                      </a:cubicBezTo>
                      <a:cubicBezTo>
                        <a:pt x="540" y="1396"/>
                        <a:pt x="552" y="1386"/>
                        <a:pt x="558" y="1375"/>
                      </a:cubicBezTo>
                      <a:cubicBezTo>
                        <a:pt x="564" y="1364"/>
                        <a:pt x="594" y="1355"/>
                        <a:pt x="567" y="1324"/>
                      </a:cubicBezTo>
                      <a:cubicBezTo>
                        <a:pt x="589" y="1310"/>
                        <a:pt x="592" y="1313"/>
                        <a:pt x="607" y="1312"/>
                      </a:cubicBezTo>
                      <a:cubicBezTo>
                        <a:pt x="635" y="1316"/>
                        <a:pt x="635" y="1330"/>
                        <a:pt x="663" y="1334"/>
                      </a:cubicBezTo>
                      <a:cubicBezTo>
                        <a:pt x="671" y="1338"/>
                        <a:pt x="689" y="1320"/>
                        <a:pt x="697" y="1324"/>
                      </a:cubicBezTo>
                      <a:cubicBezTo>
                        <a:pt x="709" y="1321"/>
                        <a:pt x="724" y="1336"/>
                        <a:pt x="724" y="1336"/>
                      </a:cubicBezTo>
                      <a:cubicBezTo>
                        <a:pt x="732" y="1344"/>
                        <a:pt x="696" y="1363"/>
                        <a:pt x="718" y="1391"/>
                      </a:cubicBezTo>
                      <a:cubicBezTo>
                        <a:pt x="763" y="1405"/>
                        <a:pt x="828" y="1397"/>
                        <a:pt x="875" y="1408"/>
                      </a:cubicBezTo>
                      <a:cubicBezTo>
                        <a:pt x="903" y="1448"/>
                        <a:pt x="910" y="1469"/>
                        <a:pt x="943" y="1486"/>
                      </a:cubicBezTo>
                      <a:cubicBezTo>
                        <a:pt x="951" y="1502"/>
                        <a:pt x="958" y="1508"/>
                        <a:pt x="974" y="1516"/>
                      </a:cubicBezTo>
                      <a:cubicBezTo>
                        <a:pt x="978" y="1532"/>
                        <a:pt x="1000" y="1540"/>
                        <a:pt x="1014" y="1549"/>
                      </a:cubicBezTo>
                      <a:cubicBezTo>
                        <a:pt x="1048" y="1522"/>
                        <a:pt x="1035" y="1523"/>
                        <a:pt x="1059" y="1487"/>
                      </a:cubicBezTo>
                      <a:cubicBezTo>
                        <a:pt x="1072" y="1487"/>
                        <a:pt x="1080" y="1511"/>
                        <a:pt x="1118" y="1536"/>
                      </a:cubicBezTo>
                      <a:cubicBezTo>
                        <a:pt x="1140" y="1552"/>
                        <a:pt x="1145" y="1569"/>
                        <a:pt x="1165" y="1577"/>
                      </a:cubicBezTo>
                      <a:cubicBezTo>
                        <a:pt x="1181" y="1593"/>
                        <a:pt x="1168" y="1577"/>
                        <a:pt x="1206" y="1580"/>
                      </a:cubicBezTo>
                      <a:cubicBezTo>
                        <a:pt x="1218" y="1547"/>
                        <a:pt x="1215" y="1522"/>
                        <a:pt x="1308" y="1516"/>
                      </a:cubicBezTo>
                      <a:cubicBezTo>
                        <a:pt x="1328" y="1520"/>
                        <a:pt x="1351" y="1535"/>
                        <a:pt x="1351" y="1535"/>
                      </a:cubicBezTo>
                      <a:cubicBezTo>
                        <a:pt x="1366" y="1516"/>
                        <a:pt x="1396" y="1502"/>
                        <a:pt x="1478" y="1480"/>
                      </a:cubicBezTo>
                      <a:cubicBezTo>
                        <a:pt x="1502" y="1484"/>
                        <a:pt x="1519" y="1487"/>
                        <a:pt x="1543" y="1495"/>
                      </a:cubicBezTo>
                      <a:cubicBezTo>
                        <a:pt x="1579" y="1513"/>
                        <a:pt x="1626" y="1519"/>
                        <a:pt x="1682" y="1540"/>
                      </a:cubicBezTo>
                      <a:cubicBezTo>
                        <a:pt x="1694" y="1540"/>
                        <a:pt x="1710" y="1548"/>
                        <a:pt x="1714" y="1536"/>
                      </a:cubicBezTo>
                      <a:cubicBezTo>
                        <a:pt x="1718" y="1520"/>
                        <a:pt x="1694" y="1456"/>
                        <a:pt x="1682" y="1436"/>
                      </a:cubicBezTo>
                      <a:cubicBezTo>
                        <a:pt x="1674" y="1396"/>
                        <a:pt x="1674" y="1380"/>
                        <a:pt x="1706" y="1360"/>
                      </a:cubicBezTo>
                      <a:cubicBezTo>
                        <a:pt x="1714" y="1348"/>
                        <a:pt x="1722" y="1324"/>
                        <a:pt x="1722" y="1324"/>
                      </a:cubicBezTo>
                      <a:cubicBezTo>
                        <a:pt x="1726" y="1284"/>
                        <a:pt x="1726" y="1236"/>
                        <a:pt x="1770" y="1220"/>
                      </a:cubicBezTo>
                      <a:cubicBezTo>
                        <a:pt x="1802" y="1172"/>
                        <a:pt x="1842" y="1144"/>
                        <a:pt x="1874" y="1096"/>
                      </a:cubicBezTo>
                      <a:cubicBezTo>
                        <a:pt x="1874" y="1032"/>
                        <a:pt x="1874" y="1016"/>
                        <a:pt x="1862" y="980"/>
                      </a:cubicBezTo>
                      <a:cubicBezTo>
                        <a:pt x="1870" y="952"/>
                        <a:pt x="1846" y="944"/>
                        <a:pt x="1822" y="940"/>
                      </a:cubicBezTo>
                      <a:cubicBezTo>
                        <a:pt x="1814" y="916"/>
                        <a:pt x="1810" y="912"/>
                        <a:pt x="1790" y="896"/>
                      </a:cubicBezTo>
                      <a:cubicBezTo>
                        <a:pt x="1778" y="888"/>
                        <a:pt x="1754" y="872"/>
                        <a:pt x="1754" y="872"/>
                      </a:cubicBezTo>
                      <a:cubicBezTo>
                        <a:pt x="1742" y="812"/>
                        <a:pt x="1722" y="780"/>
                        <a:pt x="1714" y="744"/>
                      </a:cubicBezTo>
                      <a:cubicBezTo>
                        <a:pt x="1726" y="644"/>
                        <a:pt x="1726" y="632"/>
                        <a:pt x="1630" y="624"/>
                      </a:cubicBezTo>
                      <a:cubicBezTo>
                        <a:pt x="1630" y="600"/>
                        <a:pt x="1610" y="564"/>
                        <a:pt x="1634" y="548"/>
                      </a:cubicBezTo>
                      <a:cubicBezTo>
                        <a:pt x="1654" y="520"/>
                        <a:pt x="1666" y="496"/>
                        <a:pt x="1702" y="484"/>
                      </a:cubicBezTo>
                      <a:cubicBezTo>
                        <a:pt x="1710" y="476"/>
                        <a:pt x="1722" y="448"/>
                        <a:pt x="1722" y="448"/>
                      </a:cubicBezTo>
                      <a:cubicBezTo>
                        <a:pt x="1722" y="440"/>
                        <a:pt x="1722" y="412"/>
                        <a:pt x="1714" y="400"/>
                      </a:cubicBezTo>
                      <a:cubicBezTo>
                        <a:pt x="1710" y="392"/>
                        <a:pt x="1698" y="376"/>
                        <a:pt x="1698" y="376"/>
                      </a:cubicBezTo>
                      <a:cubicBezTo>
                        <a:pt x="1694" y="368"/>
                        <a:pt x="1690" y="356"/>
                        <a:pt x="1674" y="328"/>
                      </a:cubicBezTo>
                      <a:cubicBezTo>
                        <a:pt x="1662" y="300"/>
                        <a:pt x="1634" y="252"/>
                        <a:pt x="1618" y="216"/>
                      </a:cubicBezTo>
                      <a:cubicBezTo>
                        <a:pt x="1602" y="192"/>
                        <a:pt x="1614" y="108"/>
                        <a:pt x="1586" y="100"/>
                      </a:cubicBezTo>
                      <a:cubicBezTo>
                        <a:pt x="1582" y="76"/>
                        <a:pt x="1554" y="52"/>
                        <a:pt x="1530" y="44"/>
                      </a:cubicBezTo>
                      <a:cubicBezTo>
                        <a:pt x="1510" y="20"/>
                        <a:pt x="1502" y="24"/>
                        <a:pt x="1466" y="20"/>
                      </a:cubicBezTo>
                      <a:cubicBezTo>
                        <a:pt x="1446" y="16"/>
                        <a:pt x="1414" y="16"/>
                        <a:pt x="1394" y="20"/>
                      </a:cubicBezTo>
                      <a:cubicBezTo>
                        <a:pt x="1354" y="40"/>
                        <a:pt x="1318" y="52"/>
                        <a:pt x="1286" y="56"/>
                      </a:cubicBezTo>
                      <a:cubicBezTo>
                        <a:pt x="1234" y="64"/>
                        <a:pt x="1150" y="76"/>
                        <a:pt x="1090" y="80"/>
                      </a:cubicBezTo>
                      <a:cubicBezTo>
                        <a:pt x="1030" y="84"/>
                        <a:pt x="994" y="80"/>
                        <a:pt x="927" y="7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4" name="Freeform 100">
                  <a:extLst>
                    <a:ext uri="{FF2B5EF4-FFF2-40B4-BE49-F238E27FC236}">
                      <a16:creationId xmlns:a16="http://schemas.microsoft.com/office/drawing/2014/main" id="{E0D0817C-8BF8-4698-82DD-76E05E8A9D35}"/>
                    </a:ext>
                  </a:extLst>
                </p:cNvPr>
                <p:cNvSpPr>
                  <a:spLocks noChangeAspect="1"/>
                </p:cNvSpPr>
                <p:nvPr>
                  <p:custDataLst>
                    <p:tags r:id="rId117"/>
                  </p:custDataLst>
                </p:nvPr>
              </p:nvSpPr>
              <p:spPr bwMode="auto">
                <a:xfrm>
                  <a:off x="2778" y="2730"/>
                  <a:ext cx="317" cy="176"/>
                </a:xfrm>
                <a:custGeom>
                  <a:avLst/>
                  <a:gdLst/>
                  <a:ahLst/>
                  <a:cxnLst>
                    <a:cxn ang="0">
                      <a:pos x="939" y="620"/>
                    </a:cxn>
                    <a:cxn ang="0">
                      <a:pos x="954" y="592"/>
                    </a:cxn>
                    <a:cxn ang="0">
                      <a:pos x="1032" y="589"/>
                    </a:cxn>
                    <a:cxn ang="0">
                      <a:pos x="1104" y="539"/>
                    </a:cxn>
                    <a:cxn ang="0">
                      <a:pos x="1114" y="503"/>
                    </a:cxn>
                    <a:cxn ang="0">
                      <a:pos x="1171" y="431"/>
                    </a:cxn>
                    <a:cxn ang="0">
                      <a:pos x="1239" y="359"/>
                    </a:cxn>
                    <a:cxn ang="0">
                      <a:pos x="1251" y="340"/>
                    </a:cxn>
                    <a:cxn ang="0">
                      <a:pos x="1215" y="304"/>
                    </a:cxn>
                    <a:cxn ang="0">
                      <a:pos x="1175" y="248"/>
                    </a:cxn>
                    <a:cxn ang="0">
                      <a:pos x="1019" y="228"/>
                    </a:cxn>
                    <a:cxn ang="0">
                      <a:pos x="1007" y="200"/>
                    </a:cxn>
                    <a:cxn ang="0">
                      <a:pos x="1023" y="176"/>
                    </a:cxn>
                    <a:cxn ang="0">
                      <a:pos x="963" y="172"/>
                    </a:cxn>
                    <a:cxn ang="0">
                      <a:pos x="915" y="148"/>
                    </a:cxn>
                    <a:cxn ang="0">
                      <a:pos x="867" y="160"/>
                    </a:cxn>
                    <a:cxn ang="0">
                      <a:pos x="855" y="208"/>
                    </a:cxn>
                    <a:cxn ang="0">
                      <a:pos x="827" y="224"/>
                    </a:cxn>
                    <a:cxn ang="0">
                      <a:pos x="779" y="176"/>
                    </a:cxn>
                    <a:cxn ang="0">
                      <a:pos x="759" y="140"/>
                    </a:cxn>
                    <a:cxn ang="0">
                      <a:pos x="679" y="64"/>
                    </a:cxn>
                    <a:cxn ang="0">
                      <a:pos x="587" y="32"/>
                    </a:cxn>
                    <a:cxn ang="0">
                      <a:pos x="551" y="4"/>
                    </a:cxn>
                    <a:cxn ang="0">
                      <a:pos x="522" y="10"/>
                    </a:cxn>
                    <a:cxn ang="0">
                      <a:pos x="479" y="28"/>
                    </a:cxn>
                    <a:cxn ang="0">
                      <a:pos x="447" y="31"/>
                    </a:cxn>
                    <a:cxn ang="0">
                      <a:pos x="388" y="17"/>
                    </a:cxn>
                    <a:cxn ang="0">
                      <a:pos x="339" y="76"/>
                    </a:cxn>
                    <a:cxn ang="0">
                      <a:pos x="289" y="100"/>
                    </a:cxn>
                    <a:cxn ang="0">
                      <a:pos x="183" y="142"/>
                    </a:cxn>
                    <a:cxn ang="0">
                      <a:pos x="102" y="193"/>
                    </a:cxn>
                    <a:cxn ang="0">
                      <a:pos x="58" y="211"/>
                    </a:cxn>
                    <a:cxn ang="0">
                      <a:pos x="0" y="250"/>
                    </a:cxn>
                    <a:cxn ang="0">
                      <a:pos x="34" y="299"/>
                    </a:cxn>
                    <a:cxn ang="0">
                      <a:pos x="63" y="352"/>
                    </a:cxn>
                    <a:cxn ang="0">
                      <a:pos x="83" y="428"/>
                    </a:cxn>
                    <a:cxn ang="0">
                      <a:pos x="142" y="485"/>
                    </a:cxn>
                    <a:cxn ang="0">
                      <a:pos x="207" y="541"/>
                    </a:cxn>
                    <a:cxn ang="0">
                      <a:pos x="228" y="566"/>
                    </a:cxn>
                    <a:cxn ang="0">
                      <a:pos x="253" y="593"/>
                    </a:cxn>
                    <a:cxn ang="0">
                      <a:pos x="301" y="604"/>
                    </a:cxn>
                    <a:cxn ang="0">
                      <a:pos x="346" y="688"/>
                    </a:cxn>
                    <a:cxn ang="0">
                      <a:pos x="411" y="700"/>
                    </a:cxn>
                    <a:cxn ang="0">
                      <a:pos x="486" y="695"/>
                    </a:cxn>
                    <a:cxn ang="0">
                      <a:pos x="508" y="685"/>
                    </a:cxn>
                    <a:cxn ang="0">
                      <a:pos x="534" y="599"/>
                    </a:cxn>
                    <a:cxn ang="0">
                      <a:pos x="564" y="574"/>
                    </a:cxn>
                    <a:cxn ang="0">
                      <a:pos x="616" y="580"/>
                    </a:cxn>
                    <a:cxn ang="0">
                      <a:pos x="679" y="588"/>
                    </a:cxn>
                    <a:cxn ang="0">
                      <a:pos x="731" y="608"/>
                    </a:cxn>
                    <a:cxn ang="0">
                      <a:pos x="783" y="632"/>
                    </a:cxn>
                    <a:cxn ang="0">
                      <a:pos x="855" y="636"/>
                    </a:cxn>
                    <a:cxn ang="0">
                      <a:pos x="919" y="637"/>
                    </a:cxn>
                    <a:cxn ang="0">
                      <a:pos x="939" y="620"/>
                    </a:cxn>
                  </a:cxnLst>
                  <a:rect l="0" t="0" r="r" b="b"/>
                  <a:pathLst>
                    <a:path w="1271" h="703">
                      <a:moveTo>
                        <a:pt x="939" y="620"/>
                      </a:moveTo>
                      <a:cubicBezTo>
                        <a:pt x="947" y="613"/>
                        <a:pt x="939" y="597"/>
                        <a:pt x="954" y="592"/>
                      </a:cubicBezTo>
                      <a:cubicBezTo>
                        <a:pt x="969" y="587"/>
                        <a:pt x="1007" y="598"/>
                        <a:pt x="1032" y="589"/>
                      </a:cubicBezTo>
                      <a:cubicBezTo>
                        <a:pt x="1064" y="581"/>
                        <a:pt x="1084" y="547"/>
                        <a:pt x="1104" y="539"/>
                      </a:cubicBezTo>
                      <a:cubicBezTo>
                        <a:pt x="1111" y="526"/>
                        <a:pt x="1103" y="521"/>
                        <a:pt x="1114" y="503"/>
                      </a:cubicBezTo>
                      <a:cubicBezTo>
                        <a:pt x="1135" y="490"/>
                        <a:pt x="1143" y="452"/>
                        <a:pt x="1171" y="431"/>
                      </a:cubicBezTo>
                      <a:cubicBezTo>
                        <a:pt x="1183" y="391"/>
                        <a:pt x="1206" y="371"/>
                        <a:pt x="1239" y="359"/>
                      </a:cubicBezTo>
                      <a:cubicBezTo>
                        <a:pt x="1270" y="340"/>
                        <a:pt x="1271" y="360"/>
                        <a:pt x="1251" y="340"/>
                      </a:cubicBezTo>
                      <a:cubicBezTo>
                        <a:pt x="1243" y="320"/>
                        <a:pt x="1235" y="312"/>
                        <a:pt x="1215" y="304"/>
                      </a:cubicBezTo>
                      <a:cubicBezTo>
                        <a:pt x="1207" y="288"/>
                        <a:pt x="1191" y="256"/>
                        <a:pt x="1175" y="248"/>
                      </a:cubicBezTo>
                      <a:cubicBezTo>
                        <a:pt x="1135" y="224"/>
                        <a:pt x="1083" y="248"/>
                        <a:pt x="1019" y="228"/>
                      </a:cubicBezTo>
                      <a:cubicBezTo>
                        <a:pt x="1015" y="220"/>
                        <a:pt x="1003" y="208"/>
                        <a:pt x="1007" y="200"/>
                      </a:cubicBezTo>
                      <a:cubicBezTo>
                        <a:pt x="1011" y="192"/>
                        <a:pt x="1023" y="176"/>
                        <a:pt x="1023" y="176"/>
                      </a:cubicBezTo>
                      <a:cubicBezTo>
                        <a:pt x="1015" y="144"/>
                        <a:pt x="987" y="164"/>
                        <a:pt x="963" y="172"/>
                      </a:cubicBezTo>
                      <a:cubicBezTo>
                        <a:pt x="947" y="164"/>
                        <a:pt x="931" y="160"/>
                        <a:pt x="915" y="148"/>
                      </a:cubicBezTo>
                      <a:cubicBezTo>
                        <a:pt x="899" y="148"/>
                        <a:pt x="875" y="152"/>
                        <a:pt x="867" y="160"/>
                      </a:cubicBezTo>
                      <a:cubicBezTo>
                        <a:pt x="887" y="188"/>
                        <a:pt x="875" y="196"/>
                        <a:pt x="855" y="208"/>
                      </a:cubicBezTo>
                      <a:cubicBezTo>
                        <a:pt x="851" y="224"/>
                        <a:pt x="843" y="228"/>
                        <a:pt x="827" y="224"/>
                      </a:cubicBezTo>
                      <a:cubicBezTo>
                        <a:pt x="815" y="208"/>
                        <a:pt x="799" y="188"/>
                        <a:pt x="779" y="176"/>
                      </a:cubicBezTo>
                      <a:cubicBezTo>
                        <a:pt x="775" y="164"/>
                        <a:pt x="759" y="140"/>
                        <a:pt x="759" y="140"/>
                      </a:cubicBezTo>
                      <a:cubicBezTo>
                        <a:pt x="803" y="40"/>
                        <a:pt x="751" y="68"/>
                        <a:pt x="679" y="64"/>
                      </a:cubicBezTo>
                      <a:cubicBezTo>
                        <a:pt x="651" y="56"/>
                        <a:pt x="611" y="52"/>
                        <a:pt x="587" y="32"/>
                      </a:cubicBezTo>
                      <a:cubicBezTo>
                        <a:pt x="575" y="24"/>
                        <a:pt x="551" y="4"/>
                        <a:pt x="551" y="4"/>
                      </a:cubicBezTo>
                      <a:cubicBezTo>
                        <a:pt x="540" y="0"/>
                        <a:pt x="534" y="6"/>
                        <a:pt x="522" y="10"/>
                      </a:cubicBezTo>
                      <a:cubicBezTo>
                        <a:pt x="510" y="14"/>
                        <a:pt x="491" y="25"/>
                        <a:pt x="479" y="28"/>
                      </a:cubicBezTo>
                      <a:cubicBezTo>
                        <a:pt x="475" y="32"/>
                        <a:pt x="447" y="31"/>
                        <a:pt x="447" y="31"/>
                      </a:cubicBezTo>
                      <a:cubicBezTo>
                        <a:pt x="427" y="23"/>
                        <a:pt x="408" y="25"/>
                        <a:pt x="388" y="17"/>
                      </a:cubicBezTo>
                      <a:cubicBezTo>
                        <a:pt x="364" y="43"/>
                        <a:pt x="369" y="29"/>
                        <a:pt x="339" y="76"/>
                      </a:cubicBezTo>
                      <a:cubicBezTo>
                        <a:pt x="285" y="88"/>
                        <a:pt x="301" y="89"/>
                        <a:pt x="289" y="100"/>
                      </a:cubicBezTo>
                      <a:cubicBezTo>
                        <a:pt x="263" y="111"/>
                        <a:pt x="222" y="125"/>
                        <a:pt x="183" y="142"/>
                      </a:cubicBezTo>
                      <a:cubicBezTo>
                        <a:pt x="153" y="158"/>
                        <a:pt x="123" y="182"/>
                        <a:pt x="102" y="193"/>
                      </a:cubicBezTo>
                      <a:cubicBezTo>
                        <a:pt x="81" y="204"/>
                        <a:pt x="70" y="194"/>
                        <a:pt x="58" y="211"/>
                      </a:cubicBezTo>
                      <a:cubicBezTo>
                        <a:pt x="18" y="223"/>
                        <a:pt x="13" y="221"/>
                        <a:pt x="0" y="250"/>
                      </a:cubicBezTo>
                      <a:cubicBezTo>
                        <a:pt x="4" y="286"/>
                        <a:pt x="10" y="283"/>
                        <a:pt x="34" y="299"/>
                      </a:cubicBezTo>
                      <a:cubicBezTo>
                        <a:pt x="60" y="314"/>
                        <a:pt x="55" y="328"/>
                        <a:pt x="63" y="352"/>
                      </a:cubicBezTo>
                      <a:cubicBezTo>
                        <a:pt x="59" y="380"/>
                        <a:pt x="60" y="407"/>
                        <a:pt x="83" y="428"/>
                      </a:cubicBezTo>
                      <a:cubicBezTo>
                        <a:pt x="99" y="454"/>
                        <a:pt x="126" y="473"/>
                        <a:pt x="142" y="485"/>
                      </a:cubicBezTo>
                      <a:cubicBezTo>
                        <a:pt x="162" y="513"/>
                        <a:pt x="178" y="529"/>
                        <a:pt x="207" y="541"/>
                      </a:cubicBezTo>
                      <a:cubicBezTo>
                        <a:pt x="223" y="553"/>
                        <a:pt x="212" y="554"/>
                        <a:pt x="228" y="566"/>
                      </a:cubicBezTo>
                      <a:cubicBezTo>
                        <a:pt x="236" y="573"/>
                        <a:pt x="244" y="580"/>
                        <a:pt x="253" y="593"/>
                      </a:cubicBezTo>
                      <a:cubicBezTo>
                        <a:pt x="265" y="598"/>
                        <a:pt x="285" y="590"/>
                        <a:pt x="301" y="604"/>
                      </a:cubicBezTo>
                      <a:cubicBezTo>
                        <a:pt x="325" y="628"/>
                        <a:pt x="325" y="673"/>
                        <a:pt x="346" y="688"/>
                      </a:cubicBezTo>
                      <a:cubicBezTo>
                        <a:pt x="373" y="680"/>
                        <a:pt x="391" y="696"/>
                        <a:pt x="411" y="700"/>
                      </a:cubicBezTo>
                      <a:cubicBezTo>
                        <a:pt x="439" y="703"/>
                        <a:pt x="453" y="691"/>
                        <a:pt x="486" y="695"/>
                      </a:cubicBezTo>
                      <a:cubicBezTo>
                        <a:pt x="494" y="691"/>
                        <a:pt x="508" y="685"/>
                        <a:pt x="508" y="685"/>
                      </a:cubicBezTo>
                      <a:cubicBezTo>
                        <a:pt x="513" y="659"/>
                        <a:pt x="514" y="619"/>
                        <a:pt x="534" y="599"/>
                      </a:cubicBezTo>
                      <a:cubicBezTo>
                        <a:pt x="534" y="587"/>
                        <a:pt x="552" y="578"/>
                        <a:pt x="564" y="574"/>
                      </a:cubicBezTo>
                      <a:cubicBezTo>
                        <a:pt x="580" y="566"/>
                        <a:pt x="600" y="576"/>
                        <a:pt x="616" y="580"/>
                      </a:cubicBezTo>
                      <a:cubicBezTo>
                        <a:pt x="640" y="584"/>
                        <a:pt x="655" y="588"/>
                        <a:pt x="679" y="588"/>
                      </a:cubicBezTo>
                      <a:cubicBezTo>
                        <a:pt x="708" y="593"/>
                        <a:pt x="735" y="593"/>
                        <a:pt x="731" y="608"/>
                      </a:cubicBezTo>
                      <a:cubicBezTo>
                        <a:pt x="747" y="612"/>
                        <a:pt x="759" y="628"/>
                        <a:pt x="783" y="632"/>
                      </a:cubicBezTo>
                      <a:cubicBezTo>
                        <a:pt x="803" y="636"/>
                        <a:pt x="832" y="635"/>
                        <a:pt x="855" y="636"/>
                      </a:cubicBezTo>
                      <a:cubicBezTo>
                        <a:pt x="880" y="640"/>
                        <a:pt x="891" y="641"/>
                        <a:pt x="919" y="637"/>
                      </a:cubicBezTo>
                      <a:cubicBezTo>
                        <a:pt x="935" y="629"/>
                        <a:pt x="931" y="620"/>
                        <a:pt x="939" y="62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5" name="Freeform 101">
                  <a:extLst>
                    <a:ext uri="{FF2B5EF4-FFF2-40B4-BE49-F238E27FC236}">
                      <a16:creationId xmlns:a16="http://schemas.microsoft.com/office/drawing/2014/main" id="{0E99B661-1EE8-4E72-92B5-CAE2A516D5A9}"/>
                    </a:ext>
                  </a:extLst>
                </p:cNvPr>
                <p:cNvSpPr>
                  <a:spLocks noChangeAspect="1"/>
                </p:cNvSpPr>
                <p:nvPr>
                  <p:custDataLst>
                    <p:tags r:id="rId118"/>
                  </p:custDataLst>
                </p:nvPr>
              </p:nvSpPr>
              <p:spPr bwMode="auto">
                <a:xfrm>
                  <a:off x="2655" y="2871"/>
                  <a:ext cx="369" cy="191"/>
                </a:xfrm>
                <a:custGeom>
                  <a:avLst/>
                  <a:gdLst/>
                  <a:ahLst/>
                  <a:cxnLst>
                    <a:cxn ang="0">
                      <a:pos x="72" y="471"/>
                    </a:cxn>
                    <a:cxn ang="0">
                      <a:pos x="125" y="501"/>
                    </a:cxn>
                    <a:cxn ang="0">
                      <a:pos x="200" y="474"/>
                    </a:cxn>
                    <a:cxn ang="0">
                      <a:pos x="321" y="497"/>
                    </a:cxn>
                    <a:cxn ang="0">
                      <a:pos x="420" y="428"/>
                    </a:cxn>
                    <a:cxn ang="0">
                      <a:pos x="574" y="420"/>
                    </a:cxn>
                    <a:cxn ang="0">
                      <a:pos x="639" y="420"/>
                    </a:cxn>
                    <a:cxn ang="0">
                      <a:pos x="699" y="450"/>
                    </a:cxn>
                    <a:cxn ang="0">
                      <a:pos x="671" y="401"/>
                    </a:cxn>
                    <a:cxn ang="0">
                      <a:pos x="680" y="234"/>
                    </a:cxn>
                    <a:cxn ang="0">
                      <a:pos x="761" y="149"/>
                    </a:cxn>
                    <a:cxn ang="0">
                      <a:pos x="827" y="116"/>
                    </a:cxn>
                    <a:cxn ang="0">
                      <a:pos x="974" y="120"/>
                    </a:cxn>
                    <a:cxn ang="0">
                      <a:pos x="1054" y="0"/>
                    </a:cxn>
                    <a:cxn ang="0">
                      <a:pos x="1410" y="64"/>
                    </a:cxn>
                    <a:cxn ang="0">
                      <a:pos x="1421" y="116"/>
                    </a:cxn>
                    <a:cxn ang="0">
                      <a:pos x="1474" y="284"/>
                    </a:cxn>
                    <a:cxn ang="0">
                      <a:pos x="1338" y="356"/>
                    </a:cxn>
                    <a:cxn ang="0">
                      <a:pos x="1390" y="424"/>
                    </a:cxn>
                    <a:cxn ang="0">
                      <a:pos x="1322" y="588"/>
                    </a:cxn>
                    <a:cxn ang="0">
                      <a:pos x="1222" y="660"/>
                    </a:cxn>
                    <a:cxn ang="0">
                      <a:pos x="1174" y="692"/>
                    </a:cxn>
                    <a:cxn ang="0">
                      <a:pos x="1066" y="720"/>
                    </a:cxn>
                    <a:cxn ang="0">
                      <a:pos x="807" y="737"/>
                    </a:cxn>
                    <a:cxn ang="0">
                      <a:pos x="578" y="688"/>
                    </a:cxn>
                    <a:cxn ang="0">
                      <a:pos x="530" y="620"/>
                    </a:cxn>
                    <a:cxn ang="0">
                      <a:pos x="438" y="608"/>
                    </a:cxn>
                    <a:cxn ang="0">
                      <a:pos x="310" y="656"/>
                    </a:cxn>
                    <a:cxn ang="0">
                      <a:pos x="214" y="650"/>
                    </a:cxn>
                    <a:cxn ang="0">
                      <a:pos x="142" y="632"/>
                    </a:cxn>
                    <a:cxn ang="0">
                      <a:pos x="71" y="627"/>
                    </a:cxn>
                    <a:cxn ang="0">
                      <a:pos x="0" y="552"/>
                    </a:cxn>
                  </a:cxnLst>
                  <a:rect l="0" t="0" r="r" b="b"/>
                  <a:pathLst>
                    <a:path w="1474" h="764">
                      <a:moveTo>
                        <a:pt x="26" y="452"/>
                      </a:moveTo>
                      <a:cubicBezTo>
                        <a:pt x="39" y="438"/>
                        <a:pt x="59" y="467"/>
                        <a:pt x="72" y="471"/>
                      </a:cubicBezTo>
                      <a:cubicBezTo>
                        <a:pt x="85" y="475"/>
                        <a:pt x="98" y="472"/>
                        <a:pt x="107" y="477"/>
                      </a:cubicBezTo>
                      <a:cubicBezTo>
                        <a:pt x="115" y="489"/>
                        <a:pt x="125" y="501"/>
                        <a:pt x="125" y="501"/>
                      </a:cubicBezTo>
                      <a:cubicBezTo>
                        <a:pt x="129" y="517"/>
                        <a:pt x="142" y="510"/>
                        <a:pt x="150" y="522"/>
                      </a:cubicBezTo>
                      <a:cubicBezTo>
                        <a:pt x="201" y="522"/>
                        <a:pt x="192" y="498"/>
                        <a:pt x="200" y="474"/>
                      </a:cubicBezTo>
                      <a:cubicBezTo>
                        <a:pt x="212" y="466"/>
                        <a:pt x="214" y="468"/>
                        <a:pt x="230" y="464"/>
                      </a:cubicBezTo>
                      <a:cubicBezTo>
                        <a:pt x="262" y="476"/>
                        <a:pt x="294" y="500"/>
                        <a:pt x="321" y="497"/>
                      </a:cubicBezTo>
                      <a:cubicBezTo>
                        <a:pt x="345" y="489"/>
                        <a:pt x="354" y="483"/>
                        <a:pt x="374" y="479"/>
                      </a:cubicBezTo>
                      <a:cubicBezTo>
                        <a:pt x="383" y="462"/>
                        <a:pt x="396" y="440"/>
                        <a:pt x="420" y="428"/>
                      </a:cubicBezTo>
                      <a:cubicBezTo>
                        <a:pt x="444" y="416"/>
                        <a:pt x="493" y="408"/>
                        <a:pt x="519" y="407"/>
                      </a:cubicBezTo>
                      <a:cubicBezTo>
                        <a:pt x="545" y="406"/>
                        <a:pt x="537" y="402"/>
                        <a:pt x="574" y="420"/>
                      </a:cubicBezTo>
                      <a:cubicBezTo>
                        <a:pt x="594" y="410"/>
                        <a:pt x="591" y="407"/>
                        <a:pt x="602" y="407"/>
                      </a:cubicBezTo>
                      <a:cubicBezTo>
                        <a:pt x="613" y="407"/>
                        <a:pt x="625" y="412"/>
                        <a:pt x="639" y="420"/>
                      </a:cubicBezTo>
                      <a:cubicBezTo>
                        <a:pt x="656" y="425"/>
                        <a:pt x="674" y="450"/>
                        <a:pt x="684" y="455"/>
                      </a:cubicBezTo>
                      <a:cubicBezTo>
                        <a:pt x="694" y="460"/>
                        <a:pt x="696" y="455"/>
                        <a:pt x="699" y="450"/>
                      </a:cubicBezTo>
                      <a:cubicBezTo>
                        <a:pt x="695" y="438"/>
                        <a:pt x="709" y="438"/>
                        <a:pt x="701" y="426"/>
                      </a:cubicBezTo>
                      <a:cubicBezTo>
                        <a:pt x="696" y="408"/>
                        <a:pt x="671" y="401"/>
                        <a:pt x="671" y="401"/>
                      </a:cubicBezTo>
                      <a:cubicBezTo>
                        <a:pt x="678" y="315"/>
                        <a:pt x="647" y="294"/>
                        <a:pt x="623" y="270"/>
                      </a:cubicBezTo>
                      <a:cubicBezTo>
                        <a:pt x="659" y="263"/>
                        <a:pt x="662" y="244"/>
                        <a:pt x="680" y="234"/>
                      </a:cubicBezTo>
                      <a:cubicBezTo>
                        <a:pt x="698" y="224"/>
                        <a:pt x="715" y="223"/>
                        <a:pt x="729" y="209"/>
                      </a:cubicBezTo>
                      <a:cubicBezTo>
                        <a:pt x="743" y="188"/>
                        <a:pt x="740" y="168"/>
                        <a:pt x="761" y="149"/>
                      </a:cubicBezTo>
                      <a:cubicBezTo>
                        <a:pt x="774" y="136"/>
                        <a:pt x="799" y="137"/>
                        <a:pt x="810" y="132"/>
                      </a:cubicBezTo>
                      <a:cubicBezTo>
                        <a:pt x="821" y="127"/>
                        <a:pt x="812" y="117"/>
                        <a:pt x="827" y="116"/>
                      </a:cubicBezTo>
                      <a:cubicBezTo>
                        <a:pt x="843" y="108"/>
                        <a:pt x="874" y="116"/>
                        <a:pt x="898" y="128"/>
                      </a:cubicBezTo>
                      <a:cubicBezTo>
                        <a:pt x="922" y="124"/>
                        <a:pt x="950" y="124"/>
                        <a:pt x="974" y="120"/>
                      </a:cubicBezTo>
                      <a:cubicBezTo>
                        <a:pt x="982" y="120"/>
                        <a:pt x="998" y="112"/>
                        <a:pt x="998" y="112"/>
                      </a:cubicBezTo>
                      <a:cubicBezTo>
                        <a:pt x="1010" y="60"/>
                        <a:pt x="1010" y="28"/>
                        <a:pt x="1054" y="0"/>
                      </a:cubicBezTo>
                      <a:cubicBezTo>
                        <a:pt x="1110" y="8"/>
                        <a:pt x="1162" y="20"/>
                        <a:pt x="1218" y="24"/>
                      </a:cubicBezTo>
                      <a:cubicBezTo>
                        <a:pt x="1258" y="84"/>
                        <a:pt x="1342" y="60"/>
                        <a:pt x="1410" y="64"/>
                      </a:cubicBezTo>
                      <a:cubicBezTo>
                        <a:pt x="1443" y="74"/>
                        <a:pt x="1426" y="35"/>
                        <a:pt x="1433" y="50"/>
                      </a:cubicBezTo>
                      <a:cubicBezTo>
                        <a:pt x="1435" y="59"/>
                        <a:pt x="1419" y="98"/>
                        <a:pt x="1421" y="116"/>
                      </a:cubicBezTo>
                      <a:cubicBezTo>
                        <a:pt x="1423" y="134"/>
                        <a:pt x="1434" y="130"/>
                        <a:pt x="1443" y="158"/>
                      </a:cubicBezTo>
                      <a:cubicBezTo>
                        <a:pt x="1427" y="210"/>
                        <a:pt x="1446" y="240"/>
                        <a:pt x="1474" y="284"/>
                      </a:cubicBezTo>
                      <a:cubicBezTo>
                        <a:pt x="1462" y="356"/>
                        <a:pt x="1470" y="348"/>
                        <a:pt x="1394" y="352"/>
                      </a:cubicBezTo>
                      <a:cubicBezTo>
                        <a:pt x="1374" y="344"/>
                        <a:pt x="1358" y="352"/>
                        <a:pt x="1338" y="356"/>
                      </a:cubicBezTo>
                      <a:cubicBezTo>
                        <a:pt x="1358" y="360"/>
                        <a:pt x="1374" y="372"/>
                        <a:pt x="1390" y="384"/>
                      </a:cubicBezTo>
                      <a:cubicBezTo>
                        <a:pt x="1402" y="424"/>
                        <a:pt x="1414" y="416"/>
                        <a:pt x="1390" y="424"/>
                      </a:cubicBezTo>
                      <a:cubicBezTo>
                        <a:pt x="1386" y="440"/>
                        <a:pt x="1378" y="452"/>
                        <a:pt x="1370" y="468"/>
                      </a:cubicBezTo>
                      <a:cubicBezTo>
                        <a:pt x="1378" y="528"/>
                        <a:pt x="1390" y="572"/>
                        <a:pt x="1322" y="588"/>
                      </a:cubicBezTo>
                      <a:cubicBezTo>
                        <a:pt x="1310" y="620"/>
                        <a:pt x="1322" y="608"/>
                        <a:pt x="1298" y="624"/>
                      </a:cubicBezTo>
                      <a:cubicBezTo>
                        <a:pt x="1286" y="660"/>
                        <a:pt x="1262" y="652"/>
                        <a:pt x="1222" y="660"/>
                      </a:cubicBezTo>
                      <a:cubicBezTo>
                        <a:pt x="1214" y="660"/>
                        <a:pt x="1202" y="664"/>
                        <a:pt x="1202" y="664"/>
                      </a:cubicBezTo>
                      <a:cubicBezTo>
                        <a:pt x="1198" y="684"/>
                        <a:pt x="1194" y="684"/>
                        <a:pt x="1174" y="692"/>
                      </a:cubicBezTo>
                      <a:cubicBezTo>
                        <a:pt x="1146" y="688"/>
                        <a:pt x="1134" y="696"/>
                        <a:pt x="1106" y="704"/>
                      </a:cubicBezTo>
                      <a:cubicBezTo>
                        <a:pt x="1094" y="720"/>
                        <a:pt x="1086" y="712"/>
                        <a:pt x="1066" y="720"/>
                      </a:cubicBezTo>
                      <a:cubicBezTo>
                        <a:pt x="1050" y="736"/>
                        <a:pt x="1018" y="748"/>
                        <a:pt x="998" y="756"/>
                      </a:cubicBezTo>
                      <a:cubicBezTo>
                        <a:pt x="926" y="764"/>
                        <a:pt x="895" y="741"/>
                        <a:pt x="807" y="737"/>
                      </a:cubicBezTo>
                      <a:cubicBezTo>
                        <a:pt x="763" y="721"/>
                        <a:pt x="672" y="723"/>
                        <a:pt x="626" y="712"/>
                      </a:cubicBezTo>
                      <a:cubicBezTo>
                        <a:pt x="606" y="704"/>
                        <a:pt x="598" y="696"/>
                        <a:pt x="578" y="688"/>
                      </a:cubicBezTo>
                      <a:cubicBezTo>
                        <a:pt x="574" y="688"/>
                        <a:pt x="564" y="677"/>
                        <a:pt x="564" y="677"/>
                      </a:cubicBezTo>
                      <a:cubicBezTo>
                        <a:pt x="549" y="657"/>
                        <a:pt x="548" y="632"/>
                        <a:pt x="530" y="620"/>
                      </a:cubicBezTo>
                      <a:cubicBezTo>
                        <a:pt x="519" y="605"/>
                        <a:pt x="522" y="604"/>
                        <a:pt x="500" y="594"/>
                      </a:cubicBezTo>
                      <a:cubicBezTo>
                        <a:pt x="476" y="595"/>
                        <a:pt x="438" y="608"/>
                        <a:pt x="438" y="608"/>
                      </a:cubicBezTo>
                      <a:cubicBezTo>
                        <a:pt x="399" y="614"/>
                        <a:pt x="377" y="620"/>
                        <a:pt x="334" y="616"/>
                      </a:cubicBezTo>
                      <a:cubicBezTo>
                        <a:pt x="326" y="630"/>
                        <a:pt x="333" y="621"/>
                        <a:pt x="310" y="656"/>
                      </a:cubicBezTo>
                      <a:cubicBezTo>
                        <a:pt x="306" y="664"/>
                        <a:pt x="303" y="668"/>
                        <a:pt x="303" y="668"/>
                      </a:cubicBezTo>
                      <a:cubicBezTo>
                        <a:pt x="240" y="663"/>
                        <a:pt x="235" y="654"/>
                        <a:pt x="214" y="650"/>
                      </a:cubicBezTo>
                      <a:cubicBezTo>
                        <a:pt x="193" y="646"/>
                        <a:pt x="190" y="647"/>
                        <a:pt x="178" y="644"/>
                      </a:cubicBezTo>
                      <a:cubicBezTo>
                        <a:pt x="173" y="626"/>
                        <a:pt x="166" y="616"/>
                        <a:pt x="142" y="632"/>
                      </a:cubicBezTo>
                      <a:cubicBezTo>
                        <a:pt x="134" y="648"/>
                        <a:pt x="107" y="650"/>
                        <a:pt x="93" y="659"/>
                      </a:cubicBezTo>
                      <a:cubicBezTo>
                        <a:pt x="81" y="650"/>
                        <a:pt x="79" y="647"/>
                        <a:pt x="71" y="627"/>
                      </a:cubicBezTo>
                      <a:cubicBezTo>
                        <a:pt x="67" y="611"/>
                        <a:pt x="38" y="596"/>
                        <a:pt x="26" y="588"/>
                      </a:cubicBezTo>
                      <a:cubicBezTo>
                        <a:pt x="11" y="582"/>
                        <a:pt x="4" y="568"/>
                        <a:pt x="0" y="552"/>
                      </a:cubicBezTo>
                      <a:cubicBezTo>
                        <a:pt x="16" y="508"/>
                        <a:pt x="38" y="521"/>
                        <a:pt x="26" y="452"/>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6" name="Freeform 102">
                  <a:extLst>
                    <a:ext uri="{FF2B5EF4-FFF2-40B4-BE49-F238E27FC236}">
                      <a16:creationId xmlns:a16="http://schemas.microsoft.com/office/drawing/2014/main" id="{AF928CEB-8429-4B73-8BCE-838320FEA3AF}"/>
                    </a:ext>
                  </a:extLst>
                </p:cNvPr>
                <p:cNvSpPr>
                  <a:spLocks noChangeAspect="1"/>
                </p:cNvSpPr>
                <p:nvPr>
                  <p:custDataLst>
                    <p:tags r:id="rId119"/>
                  </p:custDataLst>
                </p:nvPr>
              </p:nvSpPr>
              <p:spPr bwMode="auto">
                <a:xfrm>
                  <a:off x="2476" y="2965"/>
                  <a:ext cx="230" cy="151"/>
                </a:xfrm>
                <a:custGeom>
                  <a:avLst/>
                  <a:gdLst/>
                  <a:ahLst/>
                  <a:cxnLst>
                    <a:cxn ang="0">
                      <a:pos x="328" y="78"/>
                    </a:cxn>
                    <a:cxn ang="0">
                      <a:pos x="428" y="82"/>
                    </a:cxn>
                    <a:cxn ang="0">
                      <a:pos x="513" y="69"/>
                    </a:cxn>
                    <a:cxn ang="0">
                      <a:pos x="535" y="48"/>
                    </a:cxn>
                    <a:cxn ang="0">
                      <a:pos x="500" y="30"/>
                    </a:cxn>
                    <a:cxn ang="0">
                      <a:pos x="528" y="10"/>
                    </a:cxn>
                    <a:cxn ang="0">
                      <a:pos x="567" y="26"/>
                    </a:cxn>
                    <a:cxn ang="0">
                      <a:pos x="596" y="62"/>
                    </a:cxn>
                    <a:cxn ang="0">
                      <a:pos x="633" y="42"/>
                    </a:cxn>
                    <a:cxn ang="0">
                      <a:pos x="685" y="50"/>
                    </a:cxn>
                    <a:cxn ang="0">
                      <a:pos x="744" y="80"/>
                    </a:cxn>
                    <a:cxn ang="0">
                      <a:pos x="720" y="182"/>
                    </a:cxn>
                    <a:cxn ang="0">
                      <a:pos x="752" y="226"/>
                    </a:cxn>
                    <a:cxn ang="0">
                      <a:pos x="788" y="254"/>
                    </a:cxn>
                    <a:cxn ang="0">
                      <a:pos x="808" y="294"/>
                    </a:cxn>
                    <a:cxn ang="0">
                      <a:pos x="880" y="258"/>
                    </a:cxn>
                    <a:cxn ang="0">
                      <a:pos x="898" y="281"/>
                    </a:cxn>
                    <a:cxn ang="0">
                      <a:pos x="924" y="282"/>
                    </a:cxn>
                    <a:cxn ang="0">
                      <a:pos x="903" y="300"/>
                    </a:cxn>
                    <a:cxn ang="0">
                      <a:pos x="888" y="350"/>
                    </a:cxn>
                    <a:cxn ang="0">
                      <a:pos x="838" y="374"/>
                    </a:cxn>
                    <a:cxn ang="0">
                      <a:pos x="823" y="419"/>
                    </a:cxn>
                    <a:cxn ang="0">
                      <a:pos x="792" y="434"/>
                    </a:cxn>
                    <a:cxn ang="0">
                      <a:pos x="744" y="470"/>
                    </a:cxn>
                    <a:cxn ang="0">
                      <a:pos x="709" y="435"/>
                    </a:cxn>
                    <a:cxn ang="0">
                      <a:pos x="693" y="417"/>
                    </a:cxn>
                    <a:cxn ang="0">
                      <a:pos x="655" y="453"/>
                    </a:cxn>
                    <a:cxn ang="0">
                      <a:pos x="610" y="534"/>
                    </a:cxn>
                    <a:cxn ang="0">
                      <a:pos x="583" y="605"/>
                    </a:cxn>
                    <a:cxn ang="0">
                      <a:pos x="555" y="515"/>
                    </a:cxn>
                    <a:cxn ang="0">
                      <a:pos x="528" y="495"/>
                    </a:cxn>
                    <a:cxn ang="0">
                      <a:pos x="525" y="476"/>
                    </a:cxn>
                    <a:cxn ang="0">
                      <a:pos x="496" y="438"/>
                    </a:cxn>
                    <a:cxn ang="0">
                      <a:pos x="464" y="458"/>
                    </a:cxn>
                    <a:cxn ang="0">
                      <a:pos x="432" y="498"/>
                    </a:cxn>
                    <a:cxn ang="0">
                      <a:pos x="411" y="540"/>
                    </a:cxn>
                    <a:cxn ang="0">
                      <a:pos x="360" y="546"/>
                    </a:cxn>
                    <a:cxn ang="0">
                      <a:pos x="286" y="548"/>
                    </a:cxn>
                    <a:cxn ang="0">
                      <a:pos x="248" y="566"/>
                    </a:cxn>
                    <a:cxn ang="0">
                      <a:pos x="198" y="552"/>
                    </a:cxn>
                    <a:cxn ang="0">
                      <a:pos x="188" y="534"/>
                    </a:cxn>
                    <a:cxn ang="0">
                      <a:pos x="168" y="473"/>
                    </a:cxn>
                    <a:cxn ang="0">
                      <a:pos x="128" y="422"/>
                    </a:cxn>
                    <a:cxn ang="0">
                      <a:pos x="44" y="438"/>
                    </a:cxn>
                    <a:cxn ang="0">
                      <a:pos x="0" y="494"/>
                    </a:cxn>
                    <a:cxn ang="0">
                      <a:pos x="24" y="414"/>
                    </a:cxn>
                    <a:cxn ang="0">
                      <a:pos x="36" y="351"/>
                    </a:cxn>
                    <a:cxn ang="0">
                      <a:pos x="94" y="299"/>
                    </a:cxn>
                    <a:cxn ang="0">
                      <a:pos x="136" y="245"/>
                    </a:cxn>
                    <a:cxn ang="0">
                      <a:pos x="184" y="174"/>
                    </a:cxn>
                    <a:cxn ang="0">
                      <a:pos x="198" y="134"/>
                    </a:cxn>
                    <a:cxn ang="0">
                      <a:pos x="225" y="81"/>
                    </a:cxn>
                    <a:cxn ang="0">
                      <a:pos x="276" y="87"/>
                    </a:cxn>
                    <a:cxn ang="0">
                      <a:pos x="328" y="78"/>
                    </a:cxn>
                  </a:cxnLst>
                  <a:rect l="0" t="0" r="r" b="b"/>
                  <a:pathLst>
                    <a:path w="925" h="605">
                      <a:moveTo>
                        <a:pt x="328" y="78"/>
                      </a:moveTo>
                      <a:cubicBezTo>
                        <a:pt x="372" y="86"/>
                        <a:pt x="378" y="74"/>
                        <a:pt x="428" y="82"/>
                      </a:cubicBezTo>
                      <a:cubicBezTo>
                        <a:pt x="460" y="74"/>
                        <a:pt x="481" y="81"/>
                        <a:pt x="513" y="69"/>
                      </a:cubicBezTo>
                      <a:cubicBezTo>
                        <a:pt x="517" y="61"/>
                        <a:pt x="543" y="52"/>
                        <a:pt x="535" y="48"/>
                      </a:cubicBezTo>
                      <a:cubicBezTo>
                        <a:pt x="523" y="44"/>
                        <a:pt x="500" y="30"/>
                        <a:pt x="500" y="30"/>
                      </a:cubicBezTo>
                      <a:cubicBezTo>
                        <a:pt x="480" y="2"/>
                        <a:pt x="505" y="0"/>
                        <a:pt x="528" y="10"/>
                      </a:cubicBezTo>
                      <a:cubicBezTo>
                        <a:pt x="544" y="14"/>
                        <a:pt x="555" y="18"/>
                        <a:pt x="567" y="26"/>
                      </a:cubicBezTo>
                      <a:cubicBezTo>
                        <a:pt x="568" y="50"/>
                        <a:pt x="592" y="59"/>
                        <a:pt x="596" y="62"/>
                      </a:cubicBezTo>
                      <a:cubicBezTo>
                        <a:pt x="606" y="66"/>
                        <a:pt x="618" y="44"/>
                        <a:pt x="633" y="42"/>
                      </a:cubicBezTo>
                      <a:cubicBezTo>
                        <a:pt x="648" y="40"/>
                        <a:pt x="655" y="53"/>
                        <a:pt x="685" y="50"/>
                      </a:cubicBezTo>
                      <a:cubicBezTo>
                        <a:pt x="709" y="58"/>
                        <a:pt x="724" y="72"/>
                        <a:pt x="744" y="80"/>
                      </a:cubicBezTo>
                      <a:cubicBezTo>
                        <a:pt x="756" y="113"/>
                        <a:pt x="740" y="154"/>
                        <a:pt x="720" y="182"/>
                      </a:cubicBezTo>
                      <a:cubicBezTo>
                        <a:pt x="728" y="210"/>
                        <a:pt x="724" y="218"/>
                        <a:pt x="752" y="226"/>
                      </a:cubicBezTo>
                      <a:cubicBezTo>
                        <a:pt x="780" y="246"/>
                        <a:pt x="768" y="234"/>
                        <a:pt x="788" y="254"/>
                      </a:cubicBezTo>
                      <a:cubicBezTo>
                        <a:pt x="792" y="270"/>
                        <a:pt x="800" y="282"/>
                        <a:pt x="808" y="294"/>
                      </a:cubicBezTo>
                      <a:cubicBezTo>
                        <a:pt x="828" y="290"/>
                        <a:pt x="860" y="266"/>
                        <a:pt x="880" y="258"/>
                      </a:cubicBezTo>
                      <a:cubicBezTo>
                        <a:pt x="896" y="253"/>
                        <a:pt x="891" y="277"/>
                        <a:pt x="898" y="281"/>
                      </a:cubicBezTo>
                      <a:cubicBezTo>
                        <a:pt x="905" y="285"/>
                        <a:pt x="923" y="279"/>
                        <a:pt x="924" y="282"/>
                      </a:cubicBezTo>
                      <a:cubicBezTo>
                        <a:pt x="925" y="285"/>
                        <a:pt x="909" y="289"/>
                        <a:pt x="903" y="300"/>
                      </a:cubicBezTo>
                      <a:cubicBezTo>
                        <a:pt x="897" y="311"/>
                        <a:pt x="899" y="338"/>
                        <a:pt x="888" y="350"/>
                      </a:cubicBezTo>
                      <a:cubicBezTo>
                        <a:pt x="871" y="384"/>
                        <a:pt x="869" y="373"/>
                        <a:pt x="838" y="374"/>
                      </a:cubicBezTo>
                      <a:cubicBezTo>
                        <a:pt x="837" y="393"/>
                        <a:pt x="834" y="392"/>
                        <a:pt x="823" y="419"/>
                      </a:cubicBezTo>
                      <a:cubicBezTo>
                        <a:pt x="816" y="430"/>
                        <a:pt x="806" y="426"/>
                        <a:pt x="792" y="434"/>
                      </a:cubicBezTo>
                      <a:cubicBezTo>
                        <a:pt x="754" y="450"/>
                        <a:pt x="766" y="447"/>
                        <a:pt x="744" y="470"/>
                      </a:cubicBezTo>
                      <a:cubicBezTo>
                        <a:pt x="739" y="452"/>
                        <a:pt x="747" y="440"/>
                        <a:pt x="709" y="435"/>
                      </a:cubicBezTo>
                      <a:cubicBezTo>
                        <a:pt x="705" y="415"/>
                        <a:pt x="693" y="417"/>
                        <a:pt x="693" y="417"/>
                      </a:cubicBezTo>
                      <a:cubicBezTo>
                        <a:pt x="663" y="422"/>
                        <a:pt x="669" y="433"/>
                        <a:pt x="655" y="453"/>
                      </a:cubicBezTo>
                      <a:cubicBezTo>
                        <a:pt x="641" y="473"/>
                        <a:pt x="622" y="509"/>
                        <a:pt x="610" y="534"/>
                      </a:cubicBezTo>
                      <a:cubicBezTo>
                        <a:pt x="598" y="557"/>
                        <a:pt x="604" y="545"/>
                        <a:pt x="583" y="605"/>
                      </a:cubicBezTo>
                      <a:cubicBezTo>
                        <a:pt x="567" y="576"/>
                        <a:pt x="559" y="543"/>
                        <a:pt x="555" y="515"/>
                      </a:cubicBezTo>
                      <a:cubicBezTo>
                        <a:pt x="543" y="485"/>
                        <a:pt x="538" y="494"/>
                        <a:pt x="528" y="495"/>
                      </a:cubicBezTo>
                      <a:cubicBezTo>
                        <a:pt x="523" y="489"/>
                        <a:pt x="530" y="485"/>
                        <a:pt x="525" y="476"/>
                      </a:cubicBezTo>
                      <a:cubicBezTo>
                        <a:pt x="513" y="456"/>
                        <a:pt x="522" y="453"/>
                        <a:pt x="496" y="438"/>
                      </a:cubicBezTo>
                      <a:cubicBezTo>
                        <a:pt x="488" y="434"/>
                        <a:pt x="472" y="454"/>
                        <a:pt x="464" y="458"/>
                      </a:cubicBezTo>
                      <a:cubicBezTo>
                        <a:pt x="452" y="466"/>
                        <a:pt x="436" y="473"/>
                        <a:pt x="432" y="498"/>
                      </a:cubicBezTo>
                      <a:cubicBezTo>
                        <a:pt x="424" y="510"/>
                        <a:pt x="423" y="536"/>
                        <a:pt x="411" y="540"/>
                      </a:cubicBezTo>
                      <a:cubicBezTo>
                        <a:pt x="403" y="544"/>
                        <a:pt x="360" y="546"/>
                        <a:pt x="360" y="546"/>
                      </a:cubicBezTo>
                      <a:cubicBezTo>
                        <a:pt x="324" y="542"/>
                        <a:pt x="326" y="544"/>
                        <a:pt x="286" y="548"/>
                      </a:cubicBezTo>
                      <a:cubicBezTo>
                        <a:pt x="267" y="557"/>
                        <a:pt x="264" y="562"/>
                        <a:pt x="248" y="566"/>
                      </a:cubicBezTo>
                      <a:cubicBezTo>
                        <a:pt x="235" y="566"/>
                        <a:pt x="208" y="557"/>
                        <a:pt x="198" y="552"/>
                      </a:cubicBezTo>
                      <a:cubicBezTo>
                        <a:pt x="188" y="547"/>
                        <a:pt x="193" y="547"/>
                        <a:pt x="188" y="534"/>
                      </a:cubicBezTo>
                      <a:cubicBezTo>
                        <a:pt x="175" y="494"/>
                        <a:pt x="172" y="506"/>
                        <a:pt x="168" y="473"/>
                      </a:cubicBezTo>
                      <a:cubicBezTo>
                        <a:pt x="157" y="447"/>
                        <a:pt x="178" y="441"/>
                        <a:pt x="128" y="422"/>
                      </a:cubicBezTo>
                      <a:cubicBezTo>
                        <a:pt x="93" y="428"/>
                        <a:pt x="81" y="432"/>
                        <a:pt x="44" y="438"/>
                      </a:cubicBezTo>
                      <a:cubicBezTo>
                        <a:pt x="30" y="450"/>
                        <a:pt x="16" y="468"/>
                        <a:pt x="0" y="494"/>
                      </a:cubicBezTo>
                      <a:cubicBezTo>
                        <a:pt x="1" y="435"/>
                        <a:pt x="15" y="440"/>
                        <a:pt x="24" y="414"/>
                      </a:cubicBezTo>
                      <a:cubicBezTo>
                        <a:pt x="46" y="389"/>
                        <a:pt x="24" y="370"/>
                        <a:pt x="36" y="351"/>
                      </a:cubicBezTo>
                      <a:cubicBezTo>
                        <a:pt x="48" y="332"/>
                        <a:pt x="66" y="313"/>
                        <a:pt x="94" y="299"/>
                      </a:cubicBezTo>
                      <a:cubicBezTo>
                        <a:pt x="111" y="278"/>
                        <a:pt x="116" y="269"/>
                        <a:pt x="136" y="245"/>
                      </a:cubicBezTo>
                      <a:cubicBezTo>
                        <a:pt x="150" y="209"/>
                        <a:pt x="168" y="198"/>
                        <a:pt x="184" y="174"/>
                      </a:cubicBezTo>
                      <a:cubicBezTo>
                        <a:pt x="188" y="162"/>
                        <a:pt x="194" y="146"/>
                        <a:pt x="198" y="134"/>
                      </a:cubicBezTo>
                      <a:cubicBezTo>
                        <a:pt x="217" y="95"/>
                        <a:pt x="196" y="119"/>
                        <a:pt x="225" y="81"/>
                      </a:cubicBezTo>
                      <a:cubicBezTo>
                        <a:pt x="229" y="89"/>
                        <a:pt x="268" y="83"/>
                        <a:pt x="276" y="87"/>
                      </a:cubicBezTo>
                      <a:cubicBezTo>
                        <a:pt x="288" y="87"/>
                        <a:pt x="327" y="101"/>
                        <a:pt x="328" y="78"/>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87" name="Group 103">
                  <a:extLst>
                    <a:ext uri="{FF2B5EF4-FFF2-40B4-BE49-F238E27FC236}">
                      <a16:creationId xmlns:a16="http://schemas.microsoft.com/office/drawing/2014/main" id="{F12123DF-C5FA-4514-8993-EF3AF7CAC941}"/>
                    </a:ext>
                  </a:extLst>
                </p:cNvPr>
                <p:cNvGrpSpPr>
                  <a:grpSpLocks/>
                </p:cNvGrpSpPr>
                <p:nvPr>
                  <p:custDataLst>
                    <p:tags r:id="rId120"/>
                  </p:custDataLst>
                </p:nvPr>
              </p:nvGrpSpPr>
              <p:grpSpPr bwMode="auto">
                <a:xfrm>
                  <a:off x="1969" y="2713"/>
                  <a:ext cx="688" cy="722"/>
                  <a:chOff x="-144" y="5643"/>
                  <a:chExt cx="2751" cy="2887"/>
                </a:xfrm>
                <a:grpFill/>
              </p:grpSpPr>
              <p:sp>
                <p:nvSpPr>
                  <p:cNvPr id="409" name="Freeform 104">
                    <a:extLst>
                      <a:ext uri="{FF2B5EF4-FFF2-40B4-BE49-F238E27FC236}">
                        <a16:creationId xmlns:a16="http://schemas.microsoft.com/office/drawing/2014/main" id="{07D04F45-1581-4E96-A041-16EEC9178DDA}"/>
                      </a:ext>
                    </a:extLst>
                  </p:cNvPr>
                  <p:cNvSpPr>
                    <a:spLocks noChangeAspect="1"/>
                  </p:cNvSpPr>
                  <p:nvPr/>
                </p:nvSpPr>
                <p:spPr bwMode="auto">
                  <a:xfrm>
                    <a:off x="373" y="6941"/>
                    <a:ext cx="68" cy="205"/>
                  </a:xfrm>
                  <a:custGeom>
                    <a:avLst/>
                    <a:gdLst/>
                    <a:ahLst/>
                    <a:cxnLst>
                      <a:cxn ang="0">
                        <a:pos x="5" y="11"/>
                      </a:cxn>
                      <a:cxn ang="0">
                        <a:pos x="11" y="20"/>
                      </a:cxn>
                      <a:cxn ang="0">
                        <a:pos x="9" y="40"/>
                      </a:cxn>
                      <a:cxn ang="0">
                        <a:pos x="5" y="11"/>
                      </a:cxn>
                    </a:cxnLst>
                    <a:rect l="0" t="0" r="r" b="b"/>
                    <a:pathLst>
                      <a:path w="17" h="51">
                        <a:moveTo>
                          <a:pt x="5" y="11"/>
                        </a:moveTo>
                        <a:cubicBezTo>
                          <a:pt x="8" y="14"/>
                          <a:pt x="9" y="17"/>
                          <a:pt x="11" y="20"/>
                        </a:cubicBezTo>
                        <a:cubicBezTo>
                          <a:pt x="12" y="26"/>
                          <a:pt x="17" y="51"/>
                          <a:pt x="9" y="40"/>
                        </a:cubicBezTo>
                        <a:cubicBezTo>
                          <a:pt x="8" y="35"/>
                          <a:pt x="0" y="0"/>
                          <a:pt x="5" y="11"/>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0" name="Freeform 105">
                    <a:extLst>
                      <a:ext uri="{FF2B5EF4-FFF2-40B4-BE49-F238E27FC236}">
                        <a16:creationId xmlns:a16="http://schemas.microsoft.com/office/drawing/2014/main" id="{CBD1F369-4A83-4C5A-9779-EB3CAC670634}"/>
                      </a:ext>
                    </a:extLst>
                  </p:cNvPr>
                  <p:cNvSpPr>
                    <a:spLocks noChangeAspect="1"/>
                  </p:cNvSpPr>
                  <p:nvPr/>
                </p:nvSpPr>
                <p:spPr bwMode="auto">
                  <a:xfrm>
                    <a:off x="367" y="6910"/>
                    <a:ext cx="75" cy="50"/>
                  </a:xfrm>
                  <a:custGeom>
                    <a:avLst/>
                    <a:gdLst/>
                    <a:ahLst/>
                    <a:cxnLst>
                      <a:cxn ang="0">
                        <a:pos x="0" y="0"/>
                      </a:cxn>
                      <a:cxn ang="0">
                        <a:pos x="16" y="13"/>
                      </a:cxn>
                      <a:cxn ang="0">
                        <a:pos x="0" y="0"/>
                      </a:cxn>
                    </a:cxnLst>
                    <a:rect l="0" t="0" r="r" b="b"/>
                    <a:pathLst>
                      <a:path w="19" h="13">
                        <a:moveTo>
                          <a:pt x="0" y="0"/>
                        </a:moveTo>
                        <a:cubicBezTo>
                          <a:pt x="7" y="3"/>
                          <a:pt x="10" y="11"/>
                          <a:pt x="16" y="13"/>
                        </a:cubicBezTo>
                        <a:cubicBezTo>
                          <a:pt x="19" y="2"/>
                          <a:pt x="9" y="0"/>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1" name="Freeform 106">
                    <a:extLst>
                      <a:ext uri="{FF2B5EF4-FFF2-40B4-BE49-F238E27FC236}">
                        <a16:creationId xmlns:a16="http://schemas.microsoft.com/office/drawing/2014/main" id="{72A7BAFD-01F9-4100-ABAA-BF56DE05B4DF}"/>
                      </a:ext>
                    </a:extLst>
                  </p:cNvPr>
                  <p:cNvSpPr>
                    <a:spLocks noChangeAspect="1"/>
                  </p:cNvSpPr>
                  <p:nvPr/>
                </p:nvSpPr>
                <p:spPr bwMode="auto">
                  <a:xfrm>
                    <a:off x="2345" y="8049"/>
                    <a:ext cx="261" cy="479"/>
                  </a:xfrm>
                  <a:custGeom>
                    <a:avLst/>
                    <a:gdLst/>
                    <a:ahLst/>
                    <a:cxnLst>
                      <a:cxn ang="0">
                        <a:pos x="49" y="27"/>
                      </a:cxn>
                      <a:cxn ang="0">
                        <a:pos x="57" y="0"/>
                      </a:cxn>
                      <a:cxn ang="0">
                        <a:pos x="56" y="25"/>
                      </a:cxn>
                      <a:cxn ang="0">
                        <a:pos x="61" y="36"/>
                      </a:cxn>
                      <a:cxn ang="0">
                        <a:pos x="60" y="72"/>
                      </a:cxn>
                      <a:cxn ang="0">
                        <a:pos x="55" y="85"/>
                      </a:cxn>
                      <a:cxn ang="0">
                        <a:pos x="54" y="88"/>
                      </a:cxn>
                      <a:cxn ang="0">
                        <a:pos x="51" y="103"/>
                      </a:cxn>
                      <a:cxn ang="0">
                        <a:pos x="44" y="120"/>
                      </a:cxn>
                      <a:cxn ang="0">
                        <a:pos x="24" y="106"/>
                      </a:cxn>
                      <a:cxn ang="0">
                        <a:pos x="22" y="103"/>
                      </a:cxn>
                      <a:cxn ang="0">
                        <a:pos x="24" y="99"/>
                      </a:cxn>
                      <a:cxn ang="0">
                        <a:pos x="19" y="94"/>
                      </a:cxn>
                      <a:cxn ang="0">
                        <a:pos x="19" y="78"/>
                      </a:cxn>
                      <a:cxn ang="0">
                        <a:pos x="13" y="79"/>
                      </a:cxn>
                      <a:cxn ang="0">
                        <a:pos x="18" y="67"/>
                      </a:cxn>
                      <a:cxn ang="0">
                        <a:pos x="10" y="52"/>
                      </a:cxn>
                      <a:cxn ang="0">
                        <a:pos x="18" y="34"/>
                      </a:cxn>
                      <a:cxn ang="0">
                        <a:pos x="37" y="23"/>
                      </a:cxn>
                      <a:cxn ang="0">
                        <a:pos x="49" y="24"/>
                      </a:cxn>
                      <a:cxn ang="0">
                        <a:pos x="49" y="27"/>
                      </a:cxn>
                    </a:cxnLst>
                    <a:rect l="0" t="0" r="r" b="b"/>
                    <a:pathLst>
                      <a:path w="65" h="120">
                        <a:moveTo>
                          <a:pt x="49" y="27"/>
                        </a:moveTo>
                        <a:cubicBezTo>
                          <a:pt x="53" y="16"/>
                          <a:pt x="45" y="4"/>
                          <a:pt x="57" y="0"/>
                        </a:cubicBezTo>
                        <a:cubicBezTo>
                          <a:pt x="59" y="6"/>
                          <a:pt x="56" y="19"/>
                          <a:pt x="56" y="25"/>
                        </a:cubicBezTo>
                        <a:cubicBezTo>
                          <a:pt x="57" y="31"/>
                          <a:pt x="56" y="33"/>
                          <a:pt x="61" y="36"/>
                        </a:cubicBezTo>
                        <a:cubicBezTo>
                          <a:pt x="63" y="48"/>
                          <a:pt x="65" y="61"/>
                          <a:pt x="60" y="72"/>
                        </a:cubicBezTo>
                        <a:cubicBezTo>
                          <a:pt x="58" y="76"/>
                          <a:pt x="56" y="81"/>
                          <a:pt x="55" y="85"/>
                        </a:cubicBezTo>
                        <a:cubicBezTo>
                          <a:pt x="55" y="86"/>
                          <a:pt x="54" y="88"/>
                          <a:pt x="54" y="88"/>
                        </a:cubicBezTo>
                        <a:cubicBezTo>
                          <a:pt x="55" y="94"/>
                          <a:pt x="56" y="98"/>
                          <a:pt x="51" y="103"/>
                        </a:cubicBezTo>
                        <a:cubicBezTo>
                          <a:pt x="49" y="109"/>
                          <a:pt x="47" y="115"/>
                          <a:pt x="44" y="120"/>
                        </a:cubicBezTo>
                        <a:cubicBezTo>
                          <a:pt x="36" y="119"/>
                          <a:pt x="32" y="111"/>
                          <a:pt x="24" y="106"/>
                        </a:cubicBezTo>
                        <a:cubicBezTo>
                          <a:pt x="23" y="105"/>
                          <a:pt x="22" y="104"/>
                          <a:pt x="22" y="103"/>
                        </a:cubicBezTo>
                        <a:cubicBezTo>
                          <a:pt x="22" y="102"/>
                          <a:pt x="23" y="100"/>
                          <a:pt x="24" y="99"/>
                        </a:cubicBezTo>
                        <a:cubicBezTo>
                          <a:pt x="27" y="91"/>
                          <a:pt x="27" y="93"/>
                          <a:pt x="19" y="94"/>
                        </a:cubicBezTo>
                        <a:cubicBezTo>
                          <a:pt x="9" y="92"/>
                          <a:pt x="17" y="84"/>
                          <a:pt x="19" y="78"/>
                        </a:cubicBezTo>
                        <a:cubicBezTo>
                          <a:pt x="17" y="77"/>
                          <a:pt x="14" y="81"/>
                          <a:pt x="13" y="79"/>
                        </a:cubicBezTo>
                        <a:cubicBezTo>
                          <a:pt x="11" y="75"/>
                          <a:pt x="18" y="67"/>
                          <a:pt x="18" y="67"/>
                        </a:cubicBezTo>
                        <a:cubicBezTo>
                          <a:pt x="6" y="63"/>
                          <a:pt x="0" y="66"/>
                          <a:pt x="10" y="52"/>
                        </a:cubicBezTo>
                        <a:cubicBezTo>
                          <a:pt x="8" y="42"/>
                          <a:pt x="9" y="40"/>
                          <a:pt x="18" y="34"/>
                        </a:cubicBezTo>
                        <a:cubicBezTo>
                          <a:pt x="20" y="31"/>
                          <a:pt x="33" y="24"/>
                          <a:pt x="37" y="23"/>
                        </a:cubicBezTo>
                        <a:cubicBezTo>
                          <a:pt x="41" y="23"/>
                          <a:pt x="45" y="23"/>
                          <a:pt x="49" y="24"/>
                        </a:cubicBezTo>
                        <a:cubicBezTo>
                          <a:pt x="50" y="24"/>
                          <a:pt x="50" y="27"/>
                          <a:pt x="49" y="2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12" name="Freeform 107">
                    <a:extLst>
                      <a:ext uri="{FF2B5EF4-FFF2-40B4-BE49-F238E27FC236}">
                        <a16:creationId xmlns:a16="http://schemas.microsoft.com/office/drawing/2014/main" id="{739441FD-8676-4D2F-84FA-6F58C1C6DD3B}"/>
                      </a:ext>
                    </a:extLst>
                  </p:cNvPr>
                  <p:cNvSpPr>
                    <a:spLocks noChangeAspect="1"/>
                  </p:cNvSpPr>
                  <p:nvPr/>
                </p:nvSpPr>
                <p:spPr bwMode="auto">
                  <a:xfrm>
                    <a:off x="-144" y="5641"/>
                    <a:ext cx="2501" cy="2520"/>
                  </a:xfrm>
                  <a:custGeom>
                    <a:avLst/>
                    <a:gdLst/>
                    <a:ahLst/>
                    <a:cxnLst>
                      <a:cxn ang="0">
                        <a:pos x="1303" y="28"/>
                      </a:cxn>
                      <a:cxn ang="0">
                        <a:pos x="1044" y="308"/>
                      </a:cxn>
                      <a:cxn ang="0">
                        <a:pos x="920" y="436"/>
                      </a:cxn>
                      <a:cxn ang="0">
                        <a:pos x="728" y="380"/>
                      </a:cxn>
                      <a:cxn ang="0">
                        <a:pos x="588" y="344"/>
                      </a:cxn>
                      <a:cxn ang="0">
                        <a:pos x="560" y="584"/>
                      </a:cxn>
                      <a:cxn ang="0">
                        <a:pos x="164" y="508"/>
                      </a:cxn>
                      <a:cxn ang="0">
                        <a:pos x="60" y="584"/>
                      </a:cxn>
                      <a:cxn ang="0">
                        <a:pos x="12" y="680"/>
                      </a:cxn>
                      <a:cxn ang="0">
                        <a:pos x="100" y="720"/>
                      </a:cxn>
                      <a:cxn ang="0">
                        <a:pos x="284" y="872"/>
                      </a:cxn>
                      <a:cxn ang="0">
                        <a:pos x="404" y="948"/>
                      </a:cxn>
                      <a:cxn ang="0">
                        <a:pos x="412" y="1032"/>
                      </a:cxn>
                      <a:cxn ang="0">
                        <a:pos x="500" y="1204"/>
                      </a:cxn>
                      <a:cxn ang="0">
                        <a:pos x="608" y="1315"/>
                      </a:cxn>
                      <a:cxn ang="0">
                        <a:pos x="644" y="1559"/>
                      </a:cxn>
                      <a:cxn ang="0">
                        <a:pos x="620" y="1607"/>
                      </a:cxn>
                      <a:cxn ang="0">
                        <a:pos x="504" y="1651"/>
                      </a:cxn>
                      <a:cxn ang="0">
                        <a:pos x="444" y="1919"/>
                      </a:cxn>
                      <a:cxn ang="0">
                        <a:pos x="381" y="2100"/>
                      </a:cxn>
                      <a:cxn ang="0">
                        <a:pos x="528" y="2251"/>
                      </a:cxn>
                      <a:cxn ang="0">
                        <a:pos x="788" y="2383"/>
                      </a:cxn>
                      <a:cxn ang="0">
                        <a:pos x="988" y="2407"/>
                      </a:cxn>
                      <a:cxn ang="0">
                        <a:pos x="1196" y="2502"/>
                      </a:cxn>
                      <a:cxn ang="0">
                        <a:pos x="1347" y="2335"/>
                      </a:cxn>
                      <a:cxn ang="0">
                        <a:pos x="1779" y="2283"/>
                      </a:cxn>
                      <a:cxn ang="0">
                        <a:pos x="2155" y="2299"/>
                      </a:cxn>
                      <a:cxn ang="0">
                        <a:pos x="2311" y="2183"/>
                      </a:cxn>
                      <a:cxn ang="0">
                        <a:pos x="2243" y="2071"/>
                      </a:cxn>
                      <a:cxn ang="0">
                        <a:pos x="2167" y="1855"/>
                      </a:cxn>
                      <a:cxn ang="0">
                        <a:pos x="2243" y="1733"/>
                      </a:cxn>
                      <a:cxn ang="0">
                        <a:pos x="2211" y="1581"/>
                      </a:cxn>
                      <a:cxn ang="0">
                        <a:pos x="2215" y="1543"/>
                      </a:cxn>
                      <a:cxn ang="0">
                        <a:pos x="2075" y="1439"/>
                      </a:cxn>
                      <a:cxn ang="0">
                        <a:pos x="2071" y="1339"/>
                      </a:cxn>
                      <a:cxn ang="0">
                        <a:pos x="2219" y="1156"/>
                      </a:cxn>
                      <a:cxn ang="0">
                        <a:pos x="2363" y="1082"/>
                      </a:cxn>
                      <a:cxn ang="0">
                        <a:pos x="2418" y="758"/>
                      </a:cxn>
                      <a:cxn ang="0">
                        <a:pos x="2307" y="608"/>
                      </a:cxn>
                      <a:cxn ang="0">
                        <a:pos x="2123" y="512"/>
                      </a:cxn>
                      <a:cxn ang="0">
                        <a:pos x="1947" y="452"/>
                      </a:cxn>
                      <a:cxn ang="0">
                        <a:pos x="1862" y="299"/>
                      </a:cxn>
                      <a:cxn ang="0">
                        <a:pos x="1665" y="234"/>
                      </a:cxn>
                      <a:cxn ang="0">
                        <a:pos x="1519" y="100"/>
                      </a:cxn>
                    </a:cxnLst>
                    <a:rect l="0" t="0" r="r" b="b"/>
                    <a:pathLst>
                      <a:path w="2501" h="2523">
                        <a:moveTo>
                          <a:pt x="1484" y="0"/>
                        </a:moveTo>
                        <a:cubicBezTo>
                          <a:pt x="1448" y="4"/>
                          <a:pt x="1407" y="8"/>
                          <a:pt x="1371" y="12"/>
                        </a:cubicBezTo>
                        <a:cubicBezTo>
                          <a:pt x="1347" y="16"/>
                          <a:pt x="1303" y="28"/>
                          <a:pt x="1303" y="28"/>
                        </a:cubicBezTo>
                        <a:cubicBezTo>
                          <a:pt x="1299" y="68"/>
                          <a:pt x="1307" y="108"/>
                          <a:pt x="1283" y="140"/>
                        </a:cubicBezTo>
                        <a:cubicBezTo>
                          <a:pt x="1275" y="168"/>
                          <a:pt x="1275" y="200"/>
                          <a:pt x="1259" y="224"/>
                        </a:cubicBezTo>
                        <a:cubicBezTo>
                          <a:pt x="1244" y="296"/>
                          <a:pt x="1100" y="300"/>
                          <a:pt x="1044" y="308"/>
                        </a:cubicBezTo>
                        <a:cubicBezTo>
                          <a:pt x="1016" y="320"/>
                          <a:pt x="980" y="340"/>
                          <a:pt x="968" y="372"/>
                        </a:cubicBezTo>
                        <a:cubicBezTo>
                          <a:pt x="972" y="392"/>
                          <a:pt x="976" y="400"/>
                          <a:pt x="992" y="416"/>
                        </a:cubicBezTo>
                        <a:cubicBezTo>
                          <a:pt x="988" y="436"/>
                          <a:pt x="944" y="432"/>
                          <a:pt x="920" y="436"/>
                        </a:cubicBezTo>
                        <a:cubicBezTo>
                          <a:pt x="792" y="428"/>
                          <a:pt x="880" y="448"/>
                          <a:pt x="816" y="428"/>
                        </a:cubicBezTo>
                        <a:cubicBezTo>
                          <a:pt x="796" y="424"/>
                          <a:pt x="756" y="412"/>
                          <a:pt x="756" y="412"/>
                        </a:cubicBezTo>
                        <a:cubicBezTo>
                          <a:pt x="740" y="404"/>
                          <a:pt x="740" y="392"/>
                          <a:pt x="728" y="380"/>
                        </a:cubicBezTo>
                        <a:cubicBezTo>
                          <a:pt x="720" y="348"/>
                          <a:pt x="716" y="292"/>
                          <a:pt x="680" y="284"/>
                        </a:cubicBezTo>
                        <a:cubicBezTo>
                          <a:pt x="664" y="284"/>
                          <a:pt x="644" y="280"/>
                          <a:pt x="628" y="288"/>
                        </a:cubicBezTo>
                        <a:cubicBezTo>
                          <a:pt x="612" y="296"/>
                          <a:pt x="604" y="332"/>
                          <a:pt x="588" y="344"/>
                        </a:cubicBezTo>
                        <a:cubicBezTo>
                          <a:pt x="584" y="360"/>
                          <a:pt x="584" y="368"/>
                          <a:pt x="600" y="372"/>
                        </a:cubicBezTo>
                        <a:cubicBezTo>
                          <a:pt x="608" y="428"/>
                          <a:pt x="624" y="484"/>
                          <a:pt x="632" y="540"/>
                        </a:cubicBezTo>
                        <a:cubicBezTo>
                          <a:pt x="652" y="620"/>
                          <a:pt x="624" y="604"/>
                          <a:pt x="560" y="584"/>
                        </a:cubicBezTo>
                        <a:cubicBezTo>
                          <a:pt x="508" y="588"/>
                          <a:pt x="460" y="588"/>
                          <a:pt x="412" y="576"/>
                        </a:cubicBezTo>
                        <a:cubicBezTo>
                          <a:pt x="404" y="564"/>
                          <a:pt x="352" y="492"/>
                          <a:pt x="344" y="488"/>
                        </a:cubicBezTo>
                        <a:cubicBezTo>
                          <a:pt x="300" y="444"/>
                          <a:pt x="220" y="504"/>
                          <a:pt x="164" y="508"/>
                        </a:cubicBezTo>
                        <a:cubicBezTo>
                          <a:pt x="112" y="512"/>
                          <a:pt x="60" y="512"/>
                          <a:pt x="8" y="512"/>
                        </a:cubicBezTo>
                        <a:cubicBezTo>
                          <a:pt x="12" y="528"/>
                          <a:pt x="20" y="568"/>
                          <a:pt x="36" y="576"/>
                        </a:cubicBezTo>
                        <a:cubicBezTo>
                          <a:pt x="44" y="580"/>
                          <a:pt x="60" y="584"/>
                          <a:pt x="60" y="584"/>
                        </a:cubicBezTo>
                        <a:cubicBezTo>
                          <a:pt x="68" y="592"/>
                          <a:pt x="68" y="612"/>
                          <a:pt x="56" y="620"/>
                        </a:cubicBezTo>
                        <a:cubicBezTo>
                          <a:pt x="48" y="624"/>
                          <a:pt x="32" y="628"/>
                          <a:pt x="32" y="628"/>
                        </a:cubicBezTo>
                        <a:cubicBezTo>
                          <a:pt x="20" y="656"/>
                          <a:pt x="24" y="640"/>
                          <a:pt x="12" y="680"/>
                        </a:cubicBezTo>
                        <a:cubicBezTo>
                          <a:pt x="8" y="688"/>
                          <a:pt x="4" y="704"/>
                          <a:pt x="4" y="704"/>
                        </a:cubicBezTo>
                        <a:cubicBezTo>
                          <a:pt x="8" y="716"/>
                          <a:pt x="0" y="732"/>
                          <a:pt x="20" y="732"/>
                        </a:cubicBezTo>
                        <a:cubicBezTo>
                          <a:pt x="36" y="732"/>
                          <a:pt x="100" y="720"/>
                          <a:pt x="100" y="720"/>
                        </a:cubicBezTo>
                        <a:cubicBezTo>
                          <a:pt x="136" y="728"/>
                          <a:pt x="124" y="760"/>
                          <a:pt x="164" y="768"/>
                        </a:cubicBezTo>
                        <a:cubicBezTo>
                          <a:pt x="188" y="784"/>
                          <a:pt x="192" y="792"/>
                          <a:pt x="224" y="800"/>
                        </a:cubicBezTo>
                        <a:cubicBezTo>
                          <a:pt x="292" y="788"/>
                          <a:pt x="252" y="844"/>
                          <a:pt x="284" y="872"/>
                        </a:cubicBezTo>
                        <a:cubicBezTo>
                          <a:pt x="304" y="888"/>
                          <a:pt x="320" y="908"/>
                          <a:pt x="344" y="912"/>
                        </a:cubicBezTo>
                        <a:cubicBezTo>
                          <a:pt x="356" y="920"/>
                          <a:pt x="368" y="912"/>
                          <a:pt x="380" y="920"/>
                        </a:cubicBezTo>
                        <a:cubicBezTo>
                          <a:pt x="384" y="936"/>
                          <a:pt x="388" y="944"/>
                          <a:pt x="404" y="948"/>
                        </a:cubicBezTo>
                        <a:cubicBezTo>
                          <a:pt x="412" y="976"/>
                          <a:pt x="452" y="980"/>
                          <a:pt x="476" y="984"/>
                        </a:cubicBezTo>
                        <a:cubicBezTo>
                          <a:pt x="508" y="1000"/>
                          <a:pt x="508" y="996"/>
                          <a:pt x="548" y="992"/>
                        </a:cubicBezTo>
                        <a:cubicBezTo>
                          <a:pt x="536" y="996"/>
                          <a:pt x="432" y="1012"/>
                          <a:pt x="412" y="1032"/>
                        </a:cubicBezTo>
                        <a:cubicBezTo>
                          <a:pt x="420" y="1064"/>
                          <a:pt x="412" y="1076"/>
                          <a:pt x="428" y="1104"/>
                        </a:cubicBezTo>
                        <a:cubicBezTo>
                          <a:pt x="432" y="1128"/>
                          <a:pt x="432" y="1144"/>
                          <a:pt x="452" y="1156"/>
                        </a:cubicBezTo>
                        <a:cubicBezTo>
                          <a:pt x="460" y="1172"/>
                          <a:pt x="484" y="1200"/>
                          <a:pt x="500" y="1204"/>
                        </a:cubicBezTo>
                        <a:cubicBezTo>
                          <a:pt x="516" y="1236"/>
                          <a:pt x="536" y="1240"/>
                          <a:pt x="560" y="1260"/>
                        </a:cubicBezTo>
                        <a:cubicBezTo>
                          <a:pt x="568" y="1267"/>
                          <a:pt x="584" y="1283"/>
                          <a:pt x="584" y="1283"/>
                        </a:cubicBezTo>
                        <a:cubicBezTo>
                          <a:pt x="588" y="1299"/>
                          <a:pt x="600" y="1295"/>
                          <a:pt x="608" y="1315"/>
                        </a:cubicBezTo>
                        <a:cubicBezTo>
                          <a:pt x="612" y="1371"/>
                          <a:pt x="600" y="1399"/>
                          <a:pt x="584" y="1447"/>
                        </a:cubicBezTo>
                        <a:cubicBezTo>
                          <a:pt x="588" y="1475"/>
                          <a:pt x="588" y="1511"/>
                          <a:pt x="620" y="1523"/>
                        </a:cubicBezTo>
                        <a:cubicBezTo>
                          <a:pt x="624" y="1539"/>
                          <a:pt x="632" y="1547"/>
                          <a:pt x="644" y="1559"/>
                        </a:cubicBezTo>
                        <a:cubicBezTo>
                          <a:pt x="652" y="1587"/>
                          <a:pt x="656" y="1611"/>
                          <a:pt x="660" y="1643"/>
                        </a:cubicBezTo>
                        <a:cubicBezTo>
                          <a:pt x="660" y="1655"/>
                          <a:pt x="668" y="1691"/>
                          <a:pt x="668" y="1679"/>
                        </a:cubicBezTo>
                        <a:cubicBezTo>
                          <a:pt x="668" y="1627"/>
                          <a:pt x="652" y="1627"/>
                          <a:pt x="620" y="1607"/>
                        </a:cubicBezTo>
                        <a:cubicBezTo>
                          <a:pt x="604" y="1583"/>
                          <a:pt x="604" y="1559"/>
                          <a:pt x="588" y="1535"/>
                        </a:cubicBezTo>
                        <a:cubicBezTo>
                          <a:pt x="556" y="1547"/>
                          <a:pt x="560" y="1575"/>
                          <a:pt x="536" y="1591"/>
                        </a:cubicBezTo>
                        <a:cubicBezTo>
                          <a:pt x="528" y="1611"/>
                          <a:pt x="512" y="1627"/>
                          <a:pt x="504" y="1651"/>
                        </a:cubicBezTo>
                        <a:cubicBezTo>
                          <a:pt x="500" y="1659"/>
                          <a:pt x="496" y="1711"/>
                          <a:pt x="504" y="1703"/>
                        </a:cubicBezTo>
                        <a:cubicBezTo>
                          <a:pt x="500" y="1727"/>
                          <a:pt x="492" y="1767"/>
                          <a:pt x="484" y="1807"/>
                        </a:cubicBezTo>
                        <a:cubicBezTo>
                          <a:pt x="464" y="1839"/>
                          <a:pt x="460" y="1883"/>
                          <a:pt x="444" y="1919"/>
                        </a:cubicBezTo>
                        <a:cubicBezTo>
                          <a:pt x="440" y="1947"/>
                          <a:pt x="440" y="2047"/>
                          <a:pt x="412" y="2059"/>
                        </a:cubicBezTo>
                        <a:cubicBezTo>
                          <a:pt x="396" y="2067"/>
                          <a:pt x="396" y="2076"/>
                          <a:pt x="384" y="2088"/>
                        </a:cubicBezTo>
                        <a:cubicBezTo>
                          <a:pt x="380" y="2097"/>
                          <a:pt x="383" y="2088"/>
                          <a:pt x="381" y="2100"/>
                        </a:cubicBezTo>
                        <a:cubicBezTo>
                          <a:pt x="389" y="2112"/>
                          <a:pt x="386" y="2127"/>
                          <a:pt x="389" y="2168"/>
                        </a:cubicBezTo>
                        <a:cubicBezTo>
                          <a:pt x="401" y="2192"/>
                          <a:pt x="438" y="2226"/>
                          <a:pt x="456" y="2252"/>
                        </a:cubicBezTo>
                        <a:cubicBezTo>
                          <a:pt x="510" y="2255"/>
                          <a:pt x="488" y="2247"/>
                          <a:pt x="528" y="2251"/>
                        </a:cubicBezTo>
                        <a:cubicBezTo>
                          <a:pt x="564" y="2291"/>
                          <a:pt x="611" y="2325"/>
                          <a:pt x="659" y="2349"/>
                        </a:cubicBezTo>
                        <a:cubicBezTo>
                          <a:pt x="693" y="2363"/>
                          <a:pt x="696" y="2355"/>
                          <a:pt x="720" y="2363"/>
                        </a:cubicBezTo>
                        <a:cubicBezTo>
                          <a:pt x="736" y="2367"/>
                          <a:pt x="768" y="2383"/>
                          <a:pt x="788" y="2383"/>
                        </a:cubicBezTo>
                        <a:cubicBezTo>
                          <a:pt x="808" y="2383"/>
                          <a:pt x="822" y="2382"/>
                          <a:pt x="836" y="2375"/>
                        </a:cubicBezTo>
                        <a:cubicBezTo>
                          <a:pt x="854" y="2354"/>
                          <a:pt x="851" y="2369"/>
                          <a:pt x="869" y="2343"/>
                        </a:cubicBezTo>
                        <a:cubicBezTo>
                          <a:pt x="901" y="2351"/>
                          <a:pt x="956" y="2391"/>
                          <a:pt x="988" y="2407"/>
                        </a:cubicBezTo>
                        <a:cubicBezTo>
                          <a:pt x="1004" y="2415"/>
                          <a:pt x="1067" y="2437"/>
                          <a:pt x="1083" y="2441"/>
                        </a:cubicBezTo>
                        <a:cubicBezTo>
                          <a:pt x="1095" y="2481"/>
                          <a:pt x="1097" y="2481"/>
                          <a:pt x="1101" y="2499"/>
                        </a:cubicBezTo>
                        <a:cubicBezTo>
                          <a:pt x="1133" y="2501"/>
                          <a:pt x="1172" y="2504"/>
                          <a:pt x="1196" y="2502"/>
                        </a:cubicBezTo>
                        <a:cubicBezTo>
                          <a:pt x="1224" y="2502"/>
                          <a:pt x="1247" y="2496"/>
                          <a:pt x="1274" y="2496"/>
                        </a:cubicBezTo>
                        <a:cubicBezTo>
                          <a:pt x="1294" y="2496"/>
                          <a:pt x="1346" y="2493"/>
                          <a:pt x="1346" y="2493"/>
                        </a:cubicBezTo>
                        <a:cubicBezTo>
                          <a:pt x="1362" y="2425"/>
                          <a:pt x="1335" y="2523"/>
                          <a:pt x="1347" y="2335"/>
                        </a:cubicBezTo>
                        <a:cubicBezTo>
                          <a:pt x="1351" y="2271"/>
                          <a:pt x="1459" y="2259"/>
                          <a:pt x="1507" y="2251"/>
                        </a:cubicBezTo>
                        <a:cubicBezTo>
                          <a:pt x="1575" y="2255"/>
                          <a:pt x="1611" y="2223"/>
                          <a:pt x="1679" y="2239"/>
                        </a:cubicBezTo>
                        <a:cubicBezTo>
                          <a:pt x="1699" y="2251"/>
                          <a:pt x="1755" y="2279"/>
                          <a:pt x="1779" y="2283"/>
                        </a:cubicBezTo>
                        <a:cubicBezTo>
                          <a:pt x="1851" y="2311"/>
                          <a:pt x="1919" y="2339"/>
                          <a:pt x="1999" y="2351"/>
                        </a:cubicBezTo>
                        <a:cubicBezTo>
                          <a:pt x="2039" y="2351"/>
                          <a:pt x="2079" y="2355"/>
                          <a:pt x="2115" y="2347"/>
                        </a:cubicBezTo>
                        <a:cubicBezTo>
                          <a:pt x="2119" y="2347"/>
                          <a:pt x="2139" y="2303"/>
                          <a:pt x="2155" y="2299"/>
                        </a:cubicBezTo>
                        <a:cubicBezTo>
                          <a:pt x="2171" y="2283"/>
                          <a:pt x="2171" y="2271"/>
                          <a:pt x="2191" y="2259"/>
                        </a:cubicBezTo>
                        <a:cubicBezTo>
                          <a:pt x="2207" y="2247"/>
                          <a:pt x="2219" y="2215"/>
                          <a:pt x="2239" y="2203"/>
                        </a:cubicBezTo>
                        <a:cubicBezTo>
                          <a:pt x="2259" y="2191"/>
                          <a:pt x="2295" y="2195"/>
                          <a:pt x="2311" y="2183"/>
                        </a:cubicBezTo>
                        <a:cubicBezTo>
                          <a:pt x="2318" y="2150"/>
                          <a:pt x="2333" y="2154"/>
                          <a:pt x="2347" y="2135"/>
                        </a:cubicBezTo>
                        <a:cubicBezTo>
                          <a:pt x="2357" y="2088"/>
                          <a:pt x="2354" y="2100"/>
                          <a:pt x="2345" y="2078"/>
                        </a:cubicBezTo>
                        <a:cubicBezTo>
                          <a:pt x="2304" y="2069"/>
                          <a:pt x="2295" y="2072"/>
                          <a:pt x="2243" y="2071"/>
                        </a:cubicBezTo>
                        <a:cubicBezTo>
                          <a:pt x="2231" y="2067"/>
                          <a:pt x="2198" y="2064"/>
                          <a:pt x="2183" y="1979"/>
                        </a:cubicBezTo>
                        <a:cubicBezTo>
                          <a:pt x="2187" y="1956"/>
                          <a:pt x="2201" y="1937"/>
                          <a:pt x="2220" y="1892"/>
                        </a:cubicBezTo>
                        <a:cubicBezTo>
                          <a:pt x="2219" y="1854"/>
                          <a:pt x="2223" y="1859"/>
                          <a:pt x="2167" y="1855"/>
                        </a:cubicBezTo>
                        <a:cubicBezTo>
                          <a:pt x="2127" y="1859"/>
                          <a:pt x="2142" y="1817"/>
                          <a:pt x="2121" y="1823"/>
                        </a:cubicBezTo>
                        <a:cubicBezTo>
                          <a:pt x="2117" y="1815"/>
                          <a:pt x="2116" y="1798"/>
                          <a:pt x="2124" y="1790"/>
                        </a:cubicBezTo>
                        <a:cubicBezTo>
                          <a:pt x="2186" y="1788"/>
                          <a:pt x="2222" y="1743"/>
                          <a:pt x="2243" y="1733"/>
                        </a:cubicBezTo>
                        <a:cubicBezTo>
                          <a:pt x="2229" y="1704"/>
                          <a:pt x="2225" y="1695"/>
                          <a:pt x="2213" y="1659"/>
                        </a:cubicBezTo>
                        <a:cubicBezTo>
                          <a:pt x="2209" y="1647"/>
                          <a:pt x="2203" y="1619"/>
                          <a:pt x="2203" y="1619"/>
                        </a:cubicBezTo>
                        <a:cubicBezTo>
                          <a:pt x="2201" y="1590"/>
                          <a:pt x="2210" y="1589"/>
                          <a:pt x="2211" y="1581"/>
                        </a:cubicBezTo>
                        <a:cubicBezTo>
                          <a:pt x="2212" y="1573"/>
                          <a:pt x="2205" y="1571"/>
                          <a:pt x="2207" y="1568"/>
                        </a:cubicBezTo>
                        <a:cubicBezTo>
                          <a:pt x="2209" y="1565"/>
                          <a:pt x="2225" y="1564"/>
                          <a:pt x="2226" y="1560"/>
                        </a:cubicBezTo>
                        <a:cubicBezTo>
                          <a:pt x="2227" y="1556"/>
                          <a:pt x="2220" y="1555"/>
                          <a:pt x="2215" y="1543"/>
                        </a:cubicBezTo>
                        <a:cubicBezTo>
                          <a:pt x="2211" y="1519"/>
                          <a:pt x="2207" y="1507"/>
                          <a:pt x="2195" y="1487"/>
                        </a:cubicBezTo>
                        <a:cubicBezTo>
                          <a:pt x="2191" y="1455"/>
                          <a:pt x="2195" y="1431"/>
                          <a:pt x="2159" y="1423"/>
                        </a:cubicBezTo>
                        <a:cubicBezTo>
                          <a:pt x="2127" y="1423"/>
                          <a:pt x="2107" y="1435"/>
                          <a:pt x="2075" y="1439"/>
                        </a:cubicBezTo>
                        <a:cubicBezTo>
                          <a:pt x="2055" y="1443"/>
                          <a:pt x="2043" y="1483"/>
                          <a:pt x="2023" y="1495"/>
                        </a:cubicBezTo>
                        <a:cubicBezTo>
                          <a:pt x="2027" y="1467"/>
                          <a:pt x="2043" y="1423"/>
                          <a:pt x="2059" y="1399"/>
                        </a:cubicBezTo>
                        <a:cubicBezTo>
                          <a:pt x="2071" y="1379"/>
                          <a:pt x="2051" y="1367"/>
                          <a:pt x="2071" y="1339"/>
                        </a:cubicBezTo>
                        <a:cubicBezTo>
                          <a:pt x="2083" y="1323"/>
                          <a:pt x="2107" y="1311"/>
                          <a:pt x="2123" y="1295"/>
                        </a:cubicBezTo>
                        <a:cubicBezTo>
                          <a:pt x="2139" y="1279"/>
                          <a:pt x="2155" y="1256"/>
                          <a:pt x="2171" y="1232"/>
                        </a:cubicBezTo>
                        <a:cubicBezTo>
                          <a:pt x="2187" y="1208"/>
                          <a:pt x="2207" y="1180"/>
                          <a:pt x="2219" y="1156"/>
                        </a:cubicBezTo>
                        <a:cubicBezTo>
                          <a:pt x="2231" y="1132"/>
                          <a:pt x="2231" y="1096"/>
                          <a:pt x="2251" y="1084"/>
                        </a:cubicBezTo>
                        <a:cubicBezTo>
                          <a:pt x="2303" y="1088"/>
                          <a:pt x="2311" y="1096"/>
                          <a:pt x="2347" y="1092"/>
                        </a:cubicBezTo>
                        <a:cubicBezTo>
                          <a:pt x="2358" y="1082"/>
                          <a:pt x="2357" y="1088"/>
                          <a:pt x="2363" y="1082"/>
                        </a:cubicBezTo>
                        <a:cubicBezTo>
                          <a:pt x="2358" y="1073"/>
                          <a:pt x="2343" y="1034"/>
                          <a:pt x="2351" y="993"/>
                        </a:cubicBezTo>
                        <a:cubicBezTo>
                          <a:pt x="2355" y="941"/>
                          <a:pt x="2390" y="899"/>
                          <a:pt x="2414" y="833"/>
                        </a:cubicBezTo>
                        <a:cubicBezTo>
                          <a:pt x="2422" y="805"/>
                          <a:pt x="2394" y="771"/>
                          <a:pt x="2418" y="758"/>
                        </a:cubicBezTo>
                        <a:cubicBezTo>
                          <a:pt x="2469" y="747"/>
                          <a:pt x="2472" y="734"/>
                          <a:pt x="2493" y="705"/>
                        </a:cubicBezTo>
                        <a:cubicBezTo>
                          <a:pt x="2501" y="673"/>
                          <a:pt x="2489" y="680"/>
                          <a:pt x="2431" y="656"/>
                        </a:cubicBezTo>
                        <a:cubicBezTo>
                          <a:pt x="2387" y="626"/>
                          <a:pt x="2346" y="599"/>
                          <a:pt x="2307" y="608"/>
                        </a:cubicBezTo>
                        <a:cubicBezTo>
                          <a:pt x="2275" y="600"/>
                          <a:pt x="2275" y="604"/>
                          <a:pt x="2239" y="600"/>
                        </a:cubicBezTo>
                        <a:cubicBezTo>
                          <a:pt x="2219" y="580"/>
                          <a:pt x="2208" y="567"/>
                          <a:pt x="2183" y="552"/>
                        </a:cubicBezTo>
                        <a:cubicBezTo>
                          <a:pt x="2160" y="509"/>
                          <a:pt x="2162" y="504"/>
                          <a:pt x="2123" y="512"/>
                        </a:cubicBezTo>
                        <a:cubicBezTo>
                          <a:pt x="2109" y="521"/>
                          <a:pt x="2082" y="528"/>
                          <a:pt x="2061" y="513"/>
                        </a:cubicBezTo>
                        <a:cubicBezTo>
                          <a:pt x="2037" y="513"/>
                          <a:pt x="2033" y="492"/>
                          <a:pt x="2010" y="510"/>
                        </a:cubicBezTo>
                        <a:cubicBezTo>
                          <a:pt x="1964" y="497"/>
                          <a:pt x="1970" y="459"/>
                          <a:pt x="1947" y="452"/>
                        </a:cubicBezTo>
                        <a:cubicBezTo>
                          <a:pt x="1932" y="425"/>
                          <a:pt x="1903" y="414"/>
                          <a:pt x="1875" y="408"/>
                        </a:cubicBezTo>
                        <a:cubicBezTo>
                          <a:pt x="1877" y="360"/>
                          <a:pt x="1878" y="360"/>
                          <a:pt x="1860" y="345"/>
                        </a:cubicBezTo>
                        <a:cubicBezTo>
                          <a:pt x="1875" y="315"/>
                          <a:pt x="1869" y="296"/>
                          <a:pt x="1862" y="299"/>
                        </a:cubicBezTo>
                        <a:cubicBezTo>
                          <a:pt x="1836" y="302"/>
                          <a:pt x="1839" y="344"/>
                          <a:pt x="1823" y="360"/>
                        </a:cubicBezTo>
                        <a:cubicBezTo>
                          <a:pt x="1748" y="371"/>
                          <a:pt x="1761" y="356"/>
                          <a:pt x="1747" y="308"/>
                        </a:cubicBezTo>
                        <a:cubicBezTo>
                          <a:pt x="1723" y="204"/>
                          <a:pt x="1715" y="252"/>
                          <a:pt x="1665" y="234"/>
                        </a:cubicBezTo>
                        <a:cubicBezTo>
                          <a:pt x="1645" y="202"/>
                          <a:pt x="1665" y="179"/>
                          <a:pt x="1596" y="173"/>
                        </a:cubicBezTo>
                        <a:cubicBezTo>
                          <a:pt x="1589" y="159"/>
                          <a:pt x="1591" y="136"/>
                          <a:pt x="1575" y="116"/>
                        </a:cubicBezTo>
                        <a:cubicBezTo>
                          <a:pt x="1567" y="96"/>
                          <a:pt x="1557" y="95"/>
                          <a:pt x="1519" y="100"/>
                        </a:cubicBezTo>
                        <a:cubicBezTo>
                          <a:pt x="1484" y="96"/>
                          <a:pt x="1484" y="40"/>
                          <a:pt x="1484"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88" name="Freeform 108">
                  <a:extLst>
                    <a:ext uri="{FF2B5EF4-FFF2-40B4-BE49-F238E27FC236}">
                      <a16:creationId xmlns:a16="http://schemas.microsoft.com/office/drawing/2014/main" id="{5948C73E-8ACF-4048-952F-D4972ADAF6CA}"/>
                    </a:ext>
                  </a:extLst>
                </p:cNvPr>
                <p:cNvSpPr>
                  <a:spLocks noChangeAspect="1"/>
                </p:cNvSpPr>
                <p:nvPr>
                  <p:custDataLst>
                    <p:tags r:id="rId121"/>
                  </p:custDataLst>
                </p:nvPr>
              </p:nvSpPr>
              <p:spPr bwMode="auto">
                <a:xfrm>
                  <a:off x="2338" y="2688"/>
                  <a:ext cx="173" cy="152"/>
                </a:xfrm>
                <a:custGeom>
                  <a:avLst/>
                  <a:gdLst/>
                  <a:ahLst/>
                  <a:cxnLst>
                    <a:cxn ang="0">
                      <a:pos x="181" y="0"/>
                    </a:cxn>
                    <a:cxn ang="0">
                      <a:pos x="187" y="20"/>
                    </a:cxn>
                    <a:cxn ang="0">
                      <a:pos x="214" y="33"/>
                    </a:cxn>
                    <a:cxn ang="0">
                      <a:pos x="237" y="53"/>
                    </a:cxn>
                    <a:cxn ang="0">
                      <a:pos x="312" y="31"/>
                    </a:cxn>
                    <a:cxn ang="0">
                      <a:pos x="358" y="11"/>
                    </a:cxn>
                    <a:cxn ang="0">
                      <a:pos x="375" y="14"/>
                    </a:cxn>
                    <a:cxn ang="0">
                      <a:pos x="474" y="39"/>
                    </a:cxn>
                    <a:cxn ang="0">
                      <a:pos x="521" y="84"/>
                    </a:cxn>
                    <a:cxn ang="0">
                      <a:pos x="597" y="119"/>
                    </a:cxn>
                    <a:cxn ang="0">
                      <a:pos x="558" y="209"/>
                    </a:cxn>
                    <a:cxn ang="0">
                      <a:pos x="627" y="224"/>
                    </a:cxn>
                    <a:cxn ang="0">
                      <a:pos x="649" y="287"/>
                    </a:cxn>
                    <a:cxn ang="0">
                      <a:pos x="688" y="353"/>
                    </a:cxn>
                    <a:cxn ang="0">
                      <a:pos x="661" y="374"/>
                    </a:cxn>
                    <a:cxn ang="0">
                      <a:pos x="642" y="431"/>
                    </a:cxn>
                    <a:cxn ang="0">
                      <a:pos x="591" y="441"/>
                    </a:cxn>
                    <a:cxn ang="0">
                      <a:pos x="572" y="491"/>
                    </a:cxn>
                    <a:cxn ang="0">
                      <a:pos x="561" y="602"/>
                    </a:cxn>
                    <a:cxn ang="0">
                      <a:pos x="540" y="607"/>
                    </a:cxn>
                    <a:cxn ang="0">
                      <a:pos x="476" y="551"/>
                    </a:cxn>
                    <a:cxn ang="0">
                      <a:pos x="404" y="507"/>
                    </a:cxn>
                    <a:cxn ang="0">
                      <a:pos x="384" y="443"/>
                    </a:cxn>
                    <a:cxn ang="0">
                      <a:pos x="396" y="411"/>
                    </a:cxn>
                    <a:cxn ang="0">
                      <a:pos x="360" y="431"/>
                    </a:cxn>
                    <a:cxn ang="0">
                      <a:pos x="324" y="463"/>
                    </a:cxn>
                    <a:cxn ang="0">
                      <a:pos x="288" y="455"/>
                    </a:cxn>
                    <a:cxn ang="0">
                      <a:pos x="272" y="407"/>
                    </a:cxn>
                    <a:cxn ang="0">
                      <a:pos x="192" y="335"/>
                    </a:cxn>
                    <a:cxn ang="0">
                      <a:pos x="120" y="271"/>
                    </a:cxn>
                    <a:cxn ang="0">
                      <a:pos x="72" y="195"/>
                    </a:cxn>
                    <a:cxn ang="0">
                      <a:pos x="24" y="191"/>
                    </a:cxn>
                    <a:cxn ang="0">
                      <a:pos x="12" y="155"/>
                    </a:cxn>
                    <a:cxn ang="0">
                      <a:pos x="32" y="83"/>
                    </a:cxn>
                    <a:cxn ang="0">
                      <a:pos x="88" y="47"/>
                    </a:cxn>
                    <a:cxn ang="0">
                      <a:pos x="152" y="15"/>
                    </a:cxn>
                    <a:cxn ang="0">
                      <a:pos x="181" y="0"/>
                    </a:cxn>
                  </a:cxnLst>
                  <a:rect l="0" t="0" r="r" b="b"/>
                  <a:pathLst>
                    <a:path w="691" h="607">
                      <a:moveTo>
                        <a:pt x="181" y="0"/>
                      </a:moveTo>
                      <a:cubicBezTo>
                        <a:pt x="188" y="1"/>
                        <a:pt x="178" y="11"/>
                        <a:pt x="187" y="20"/>
                      </a:cubicBezTo>
                      <a:cubicBezTo>
                        <a:pt x="192" y="25"/>
                        <a:pt x="206" y="28"/>
                        <a:pt x="214" y="33"/>
                      </a:cubicBezTo>
                      <a:cubicBezTo>
                        <a:pt x="222" y="38"/>
                        <a:pt x="213" y="54"/>
                        <a:pt x="237" y="53"/>
                      </a:cubicBezTo>
                      <a:cubicBezTo>
                        <a:pt x="273" y="60"/>
                        <a:pt x="284" y="39"/>
                        <a:pt x="312" y="31"/>
                      </a:cubicBezTo>
                      <a:cubicBezTo>
                        <a:pt x="324" y="27"/>
                        <a:pt x="358" y="11"/>
                        <a:pt x="358" y="11"/>
                      </a:cubicBezTo>
                      <a:cubicBezTo>
                        <a:pt x="374" y="10"/>
                        <a:pt x="356" y="9"/>
                        <a:pt x="375" y="14"/>
                      </a:cubicBezTo>
                      <a:cubicBezTo>
                        <a:pt x="394" y="19"/>
                        <a:pt x="450" y="27"/>
                        <a:pt x="474" y="39"/>
                      </a:cubicBezTo>
                      <a:cubicBezTo>
                        <a:pt x="484" y="74"/>
                        <a:pt x="500" y="71"/>
                        <a:pt x="521" y="84"/>
                      </a:cubicBezTo>
                      <a:cubicBezTo>
                        <a:pt x="535" y="87"/>
                        <a:pt x="590" y="99"/>
                        <a:pt x="597" y="119"/>
                      </a:cubicBezTo>
                      <a:cubicBezTo>
                        <a:pt x="603" y="144"/>
                        <a:pt x="561" y="176"/>
                        <a:pt x="558" y="209"/>
                      </a:cubicBezTo>
                      <a:cubicBezTo>
                        <a:pt x="574" y="236"/>
                        <a:pt x="576" y="239"/>
                        <a:pt x="627" y="224"/>
                      </a:cubicBezTo>
                      <a:cubicBezTo>
                        <a:pt x="622" y="236"/>
                        <a:pt x="625" y="263"/>
                        <a:pt x="649" y="287"/>
                      </a:cubicBezTo>
                      <a:cubicBezTo>
                        <a:pt x="661" y="295"/>
                        <a:pt x="691" y="338"/>
                        <a:pt x="688" y="353"/>
                      </a:cubicBezTo>
                      <a:cubicBezTo>
                        <a:pt x="684" y="373"/>
                        <a:pt x="673" y="363"/>
                        <a:pt x="661" y="374"/>
                      </a:cubicBezTo>
                      <a:cubicBezTo>
                        <a:pt x="653" y="386"/>
                        <a:pt x="642" y="431"/>
                        <a:pt x="642" y="431"/>
                      </a:cubicBezTo>
                      <a:cubicBezTo>
                        <a:pt x="627" y="434"/>
                        <a:pt x="603" y="432"/>
                        <a:pt x="591" y="441"/>
                      </a:cubicBezTo>
                      <a:cubicBezTo>
                        <a:pt x="593" y="487"/>
                        <a:pt x="576" y="475"/>
                        <a:pt x="572" y="491"/>
                      </a:cubicBezTo>
                      <a:cubicBezTo>
                        <a:pt x="566" y="516"/>
                        <a:pt x="558" y="581"/>
                        <a:pt x="561" y="602"/>
                      </a:cubicBezTo>
                      <a:cubicBezTo>
                        <a:pt x="552" y="605"/>
                        <a:pt x="561" y="602"/>
                        <a:pt x="540" y="607"/>
                      </a:cubicBezTo>
                      <a:cubicBezTo>
                        <a:pt x="484" y="595"/>
                        <a:pt x="508" y="575"/>
                        <a:pt x="476" y="551"/>
                      </a:cubicBezTo>
                      <a:cubicBezTo>
                        <a:pt x="452" y="531"/>
                        <a:pt x="436" y="511"/>
                        <a:pt x="404" y="507"/>
                      </a:cubicBezTo>
                      <a:cubicBezTo>
                        <a:pt x="396" y="483"/>
                        <a:pt x="412" y="451"/>
                        <a:pt x="384" y="443"/>
                      </a:cubicBezTo>
                      <a:cubicBezTo>
                        <a:pt x="392" y="431"/>
                        <a:pt x="388" y="423"/>
                        <a:pt x="396" y="411"/>
                      </a:cubicBezTo>
                      <a:cubicBezTo>
                        <a:pt x="384" y="375"/>
                        <a:pt x="368" y="419"/>
                        <a:pt x="360" y="431"/>
                      </a:cubicBezTo>
                      <a:cubicBezTo>
                        <a:pt x="348" y="463"/>
                        <a:pt x="352" y="455"/>
                        <a:pt x="324" y="463"/>
                      </a:cubicBezTo>
                      <a:cubicBezTo>
                        <a:pt x="312" y="459"/>
                        <a:pt x="296" y="467"/>
                        <a:pt x="288" y="455"/>
                      </a:cubicBezTo>
                      <a:cubicBezTo>
                        <a:pt x="284" y="447"/>
                        <a:pt x="272" y="407"/>
                        <a:pt x="272" y="407"/>
                      </a:cubicBezTo>
                      <a:cubicBezTo>
                        <a:pt x="248" y="327"/>
                        <a:pt x="268" y="343"/>
                        <a:pt x="192" y="335"/>
                      </a:cubicBezTo>
                      <a:cubicBezTo>
                        <a:pt x="176" y="287"/>
                        <a:pt x="172" y="279"/>
                        <a:pt x="120" y="271"/>
                      </a:cubicBezTo>
                      <a:cubicBezTo>
                        <a:pt x="104" y="235"/>
                        <a:pt x="116" y="207"/>
                        <a:pt x="72" y="195"/>
                      </a:cubicBezTo>
                      <a:cubicBezTo>
                        <a:pt x="44" y="203"/>
                        <a:pt x="48" y="207"/>
                        <a:pt x="24" y="191"/>
                      </a:cubicBezTo>
                      <a:cubicBezTo>
                        <a:pt x="20" y="179"/>
                        <a:pt x="12" y="155"/>
                        <a:pt x="12" y="155"/>
                      </a:cubicBezTo>
                      <a:cubicBezTo>
                        <a:pt x="8" y="127"/>
                        <a:pt x="0" y="95"/>
                        <a:pt x="32" y="83"/>
                      </a:cubicBezTo>
                      <a:cubicBezTo>
                        <a:pt x="48" y="55"/>
                        <a:pt x="56" y="55"/>
                        <a:pt x="88" y="47"/>
                      </a:cubicBezTo>
                      <a:cubicBezTo>
                        <a:pt x="136" y="11"/>
                        <a:pt x="12" y="43"/>
                        <a:pt x="152" y="15"/>
                      </a:cubicBezTo>
                      <a:cubicBezTo>
                        <a:pt x="160" y="15"/>
                        <a:pt x="189" y="0"/>
                        <a:pt x="18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89" name="Freeform 109">
                  <a:extLst>
                    <a:ext uri="{FF2B5EF4-FFF2-40B4-BE49-F238E27FC236}">
                      <a16:creationId xmlns:a16="http://schemas.microsoft.com/office/drawing/2014/main" id="{E13353C2-29A3-4E5C-AD2C-7BA95904CC42}"/>
                    </a:ext>
                  </a:extLst>
                </p:cNvPr>
                <p:cNvSpPr>
                  <a:spLocks noChangeAspect="1"/>
                </p:cNvSpPr>
                <p:nvPr>
                  <p:custDataLst>
                    <p:tags r:id="rId122"/>
                  </p:custDataLst>
                </p:nvPr>
              </p:nvSpPr>
              <p:spPr bwMode="auto">
                <a:xfrm>
                  <a:off x="2475" y="2797"/>
                  <a:ext cx="39" cy="50"/>
                </a:xfrm>
                <a:custGeom>
                  <a:avLst/>
                  <a:gdLst/>
                  <a:ahLst/>
                  <a:cxnLst>
                    <a:cxn ang="0">
                      <a:pos x="95" y="0"/>
                    </a:cxn>
                    <a:cxn ang="0">
                      <a:pos x="23" y="56"/>
                    </a:cxn>
                    <a:cxn ang="0">
                      <a:pos x="11" y="168"/>
                    </a:cxn>
                    <a:cxn ang="0">
                      <a:pos x="51" y="184"/>
                    </a:cxn>
                    <a:cxn ang="0">
                      <a:pos x="130" y="178"/>
                    </a:cxn>
                    <a:cxn ang="0">
                      <a:pos x="147" y="120"/>
                    </a:cxn>
                    <a:cxn ang="0">
                      <a:pos x="127" y="63"/>
                    </a:cxn>
                    <a:cxn ang="0">
                      <a:pos x="95" y="28"/>
                    </a:cxn>
                    <a:cxn ang="0">
                      <a:pos x="95" y="0"/>
                    </a:cxn>
                  </a:cxnLst>
                  <a:rect l="0" t="0" r="r" b="b"/>
                  <a:pathLst>
                    <a:path w="153" h="200">
                      <a:moveTo>
                        <a:pt x="95" y="0"/>
                      </a:moveTo>
                      <a:cubicBezTo>
                        <a:pt x="0" y="3"/>
                        <a:pt x="71" y="24"/>
                        <a:pt x="23" y="56"/>
                      </a:cubicBezTo>
                      <a:cubicBezTo>
                        <a:pt x="15" y="96"/>
                        <a:pt x="15" y="116"/>
                        <a:pt x="11" y="168"/>
                      </a:cubicBezTo>
                      <a:cubicBezTo>
                        <a:pt x="22" y="186"/>
                        <a:pt x="33" y="181"/>
                        <a:pt x="51" y="184"/>
                      </a:cubicBezTo>
                      <a:cubicBezTo>
                        <a:pt x="63" y="200"/>
                        <a:pt x="111" y="171"/>
                        <a:pt x="130" y="178"/>
                      </a:cubicBezTo>
                      <a:cubicBezTo>
                        <a:pt x="125" y="160"/>
                        <a:pt x="132" y="150"/>
                        <a:pt x="147" y="120"/>
                      </a:cubicBezTo>
                      <a:cubicBezTo>
                        <a:pt x="153" y="88"/>
                        <a:pt x="151" y="79"/>
                        <a:pt x="127" y="63"/>
                      </a:cubicBezTo>
                      <a:cubicBezTo>
                        <a:pt x="105" y="42"/>
                        <a:pt x="115" y="48"/>
                        <a:pt x="95" y="28"/>
                      </a:cubicBezTo>
                      <a:cubicBezTo>
                        <a:pt x="91" y="8"/>
                        <a:pt x="91" y="16"/>
                        <a:pt x="95"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nvGrpSpPr>
                <p:cNvPr id="390" name="Group 110">
                  <a:extLst>
                    <a:ext uri="{FF2B5EF4-FFF2-40B4-BE49-F238E27FC236}">
                      <a16:creationId xmlns:a16="http://schemas.microsoft.com/office/drawing/2014/main" id="{59AB112E-8A67-4CBE-B3F4-A065102EA9E2}"/>
                    </a:ext>
                  </a:extLst>
                </p:cNvPr>
                <p:cNvGrpSpPr>
                  <a:grpSpLocks/>
                </p:cNvGrpSpPr>
                <p:nvPr>
                  <p:custDataLst>
                    <p:tags r:id="rId123"/>
                  </p:custDataLst>
                </p:nvPr>
              </p:nvGrpSpPr>
              <p:grpSpPr bwMode="auto">
                <a:xfrm>
                  <a:off x="2382" y="2547"/>
                  <a:ext cx="176" cy="199"/>
                  <a:chOff x="1507" y="4979"/>
                  <a:chExt cx="706" cy="796"/>
                </a:xfrm>
                <a:grpFill/>
              </p:grpSpPr>
              <p:sp>
                <p:nvSpPr>
                  <p:cNvPr id="404" name="Freeform 111">
                    <a:extLst>
                      <a:ext uri="{FF2B5EF4-FFF2-40B4-BE49-F238E27FC236}">
                        <a16:creationId xmlns:a16="http://schemas.microsoft.com/office/drawing/2014/main" id="{9DF3B3DB-01A5-474D-A1D6-F17CD1DEE088}"/>
                      </a:ext>
                    </a:extLst>
                  </p:cNvPr>
                  <p:cNvSpPr>
                    <a:spLocks noChangeAspect="1"/>
                  </p:cNvSpPr>
                  <p:nvPr/>
                </p:nvSpPr>
                <p:spPr bwMode="auto">
                  <a:xfrm>
                    <a:off x="1761" y="5075"/>
                    <a:ext cx="56" cy="50"/>
                  </a:xfrm>
                  <a:custGeom>
                    <a:avLst/>
                    <a:gdLst/>
                    <a:ahLst/>
                    <a:cxnLst>
                      <a:cxn ang="0">
                        <a:pos x="5" y="0"/>
                      </a:cxn>
                      <a:cxn ang="0">
                        <a:pos x="9" y="7"/>
                      </a:cxn>
                      <a:cxn ang="0">
                        <a:pos x="3" y="11"/>
                      </a:cxn>
                      <a:cxn ang="0">
                        <a:pos x="5" y="0"/>
                      </a:cxn>
                    </a:cxnLst>
                    <a:rect l="0" t="0" r="r" b="b"/>
                    <a:pathLst>
                      <a:path w="14" h="11">
                        <a:moveTo>
                          <a:pt x="5" y="0"/>
                        </a:moveTo>
                        <a:cubicBezTo>
                          <a:pt x="9" y="1"/>
                          <a:pt x="14" y="0"/>
                          <a:pt x="9" y="7"/>
                        </a:cubicBezTo>
                        <a:cubicBezTo>
                          <a:pt x="8" y="9"/>
                          <a:pt x="3" y="11"/>
                          <a:pt x="3" y="11"/>
                        </a:cubicBezTo>
                        <a:cubicBezTo>
                          <a:pt x="0" y="7"/>
                          <a:pt x="1" y="4"/>
                          <a:pt x="5"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5" name="Freeform 112">
                    <a:extLst>
                      <a:ext uri="{FF2B5EF4-FFF2-40B4-BE49-F238E27FC236}">
                        <a16:creationId xmlns:a16="http://schemas.microsoft.com/office/drawing/2014/main" id="{A8FADE03-5FA9-4079-B598-4DAABCF2743A}"/>
                      </a:ext>
                    </a:extLst>
                  </p:cNvPr>
                  <p:cNvSpPr>
                    <a:spLocks noChangeAspect="1"/>
                  </p:cNvSpPr>
                  <p:nvPr/>
                </p:nvSpPr>
                <p:spPr bwMode="auto">
                  <a:xfrm>
                    <a:off x="1805" y="5019"/>
                    <a:ext cx="31" cy="68"/>
                  </a:xfrm>
                  <a:custGeom>
                    <a:avLst/>
                    <a:gdLst/>
                    <a:ahLst/>
                    <a:cxnLst>
                      <a:cxn ang="0">
                        <a:pos x="0" y="8"/>
                      </a:cxn>
                      <a:cxn ang="0">
                        <a:pos x="8" y="0"/>
                      </a:cxn>
                      <a:cxn ang="0">
                        <a:pos x="0" y="8"/>
                      </a:cxn>
                    </a:cxnLst>
                    <a:rect l="0" t="0" r="r" b="b"/>
                    <a:pathLst>
                      <a:path w="8" h="17">
                        <a:moveTo>
                          <a:pt x="0" y="8"/>
                        </a:moveTo>
                        <a:cubicBezTo>
                          <a:pt x="5" y="6"/>
                          <a:pt x="4" y="4"/>
                          <a:pt x="8" y="0"/>
                        </a:cubicBezTo>
                        <a:cubicBezTo>
                          <a:pt x="8" y="2"/>
                          <a:pt x="0" y="17"/>
                          <a:pt x="0" y="8"/>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6" name="Freeform 113">
                    <a:extLst>
                      <a:ext uri="{FF2B5EF4-FFF2-40B4-BE49-F238E27FC236}">
                        <a16:creationId xmlns:a16="http://schemas.microsoft.com/office/drawing/2014/main" id="{4EBDB6CC-E687-4E08-A250-8A4F05A94425}"/>
                      </a:ext>
                    </a:extLst>
                  </p:cNvPr>
                  <p:cNvSpPr>
                    <a:spLocks noChangeAspect="1"/>
                  </p:cNvSpPr>
                  <p:nvPr/>
                </p:nvSpPr>
                <p:spPr bwMode="auto">
                  <a:xfrm>
                    <a:off x="1861" y="4994"/>
                    <a:ext cx="50" cy="37"/>
                  </a:xfrm>
                  <a:custGeom>
                    <a:avLst/>
                    <a:gdLst/>
                    <a:ahLst/>
                    <a:cxnLst>
                      <a:cxn ang="0">
                        <a:pos x="0" y="3"/>
                      </a:cxn>
                      <a:cxn ang="0">
                        <a:pos x="12" y="2"/>
                      </a:cxn>
                      <a:cxn ang="0">
                        <a:pos x="0" y="3"/>
                      </a:cxn>
                    </a:cxnLst>
                    <a:rect l="0" t="0" r="r" b="b"/>
                    <a:pathLst>
                      <a:path w="12" h="10">
                        <a:moveTo>
                          <a:pt x="0" y="3"/>
                        </a:moveTo>
                        <a:cubicBezTo>
                          <a:pt x="8" y="0"/>
                          <a:pt x="4" y="1"/>
                          <a:pt x="12" y="2"/>
                        </a:cubicBezTo>
                        <a:cubicBezTo>
                          <a:pt x="10" y="9"/>
                          <a:pt x="0" y="10"/>
                          <a:pt x="0" y="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7" name="Freeform 114">
                    <a:extLst>
                      <a:ext uri="{FF2B5EF4-FFF2-40B4-BE49-F238E27FC236}">
                        <a16:creationId xmlns:a16="http://schemas.microsoft.com/office/drawing/2014/main" id="{73C01A9C-6F2A-462B-A1AC-D271A5B06C95}"/>
                      </a:ext>
                    </a:extLst>
                  </p:cNvPr>
                  <p:cNvSpPr>
                    <a:spLocks noChangeAspect="1"/>
                  </p:cNvSpPr>
                  <p:nvPr/>
                </p:nvSpPr>
                <p:spPr bwMode="auto">
                  <a:xfrm>
                    <a:off x="1923" y="4981"/>
                    <a:ext cx="94" cy="31"/>
                  </a:xfrm>
                  <a:custGeom>
                    <a:avLst/>
                    <a:gdLst/>
                    <a:ahLst/>
                    <a:cxnLst>
                      <a:cxn ang="0">
                        <a:pos x="1" y="4"/>
                      </a:cxn>
                      <a:cxn ang="0">
                        <a:pos x="12" y="7"/>
                      </a:cxn>
                      <a:cxn ang="0">
                        <a:pos x="1" y="4"/>
                      </a:cxn>
                    </a:cxnLst>
                    <a:rect l="0" t="0" r="r" b="b"/>
                    <a:pathLst>
                      <a:path w="24" h="7">
                        <a:moveTo>
                          <a:pt x="1" y="4"/>
                        </a:moveTo>
                        <a:cubicBezTo>
                          <a:pt x="22" y="3"/>
                          <a:pt x="24" y="3"/>
                          <a:pt x="12" y="7"/>
                        </a:cubicBezTo>
                        <a:cubicBezTo>
                          <a:pt x="6" y="6"/>
                          <a:pt x="0" y="0"/>
                          <a:pt x="1" y="4"/>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8" name="Freeform 115">
                    <a:extLst>
                      <a:ext uri="{FF2B5EF4-FFF2-40B4-BE49-F238E27FC236}">
                        <a16:creationId xmlns:a16="http://schemas.microsoft.com/office/drawing/2014/main" id="{5A7920A1-D95A-43EA-BDDA-F4F53338B622}"/>
                      </a:ext>
                    </a:extLst>
                  </p:cNvPr>
                  <p:cNvSpPr>
                    <a:spLocks noChangeAspect="1"/>
                  </p:cNvSpPr>
                  <p:nvPr/>
                </p:nvSpPr>
                <p:spPr bwMode="auto">
                  <a:xfrm>
                    <a:off x="1505" y="5019"/>
                    <a:ext cx="712" cy="759"/>
                  </a:xfrm>
                  <a:custGeom>
                    <a:avLst/>
                    <a:gdLst/>
                    <a:ahLst/>
                    <a:cxnLst>
                      <a:cxn ang="0">
                        <a:pos x="694" y="39"/>
                      </a:cxn>
                      <a:cxn ang="0">
                        <a:pos x="624" y="0"/>
                      </a:cxn>
                      <a:cxn ang="0">
                        <a:pos x="508" y="12"/>
                      </a:cxn>
                      <a:cxn ang="0">
                        <a:pos x="432" y="28"/>
                      </a:cxn>
                      <a:cxn ang="0">
                        <a:pos x="376" y="60"/>
                      </a:cxn>
                      <a:cxn ang="0">
                        <a:pos x="328" y="92"/>
                      </a:cxn>
                      <a:cxn ang="0">
                        <a:pos x="304" y="100"/>
                      </a:cxn>
                      <a:cxn ang="0">
                        <a:pos x="244" y="156"/>
                      </a:cxn>
                      <a:cxn ang="0">
                        <a:pos x="364" y="240"/>
                      </a:cxn>
                      <a:cxn ang="0">
                        <a:pos x="324" y="272"/>
                      </a:cxn>
                      <a:cxn ang="0">
                        <a:pos x="220" y="268"/>
                      </a:cxn>
                      <a:cxn ang="0">
                        <a:pos x="168" y="316"/>
                      </a:cxn>
                      <a:cxn ang="0">
                        <a:pos x="112" y="392"/>
                      </a:cxn>
                      <a:cxn ang="0">
                        <a:pos x="76" y="420"/>
                      </a:cxn>
                      <a:cxn ang="0">
                        <a:pos x="12" y="504"/>
                      </a:cxn>
                      <a:cxn ang="0">
                        <a:pos x="36" y="560"/>
                      </a:cxn>
                      <a:cxn ang="0">
                        <a:pos x="76" y="580"/>
                      </a:cxn>
                      <a:cxn ang="0">
                        <a:pos x="196" y="536"/>
                      </a:cxn>
                      <a:cxn ang="0">
                        <a:pos x="300" y="564"/>
                      </a:cxn>
                      <a:cxn ang="0">
                        <a:pos x="364" y="612"/>
                      </a:cxn>
                      <a:cxn ang="0">
                        <a:pos x="400" y="628"/>
                      </a:cxn>
                      <a:cxn ang="0">
                        <a:pos x="424" y="644"/>
                      </a:cxn>
                      <a:cxn ang="0">
                        <a:pos x="392" y="704"/>
                      </a:cxn>
                      <a:cxn ang="0">
                        <a:pos x="408" y="756"/>
                      </a:cxn>
                      <a:cxn ang="0">
                        <a:pos x="464" y="732"/>
                      </a:cxn>
                      <a:cxn ang="0">
                        <a:pos x="460" y="720"/>
                      </a:cxn>
                      <a:cxn ang="0">
                        <a:pos x="440" y="692"/>
                      </a:cxn>
                      <a:cxn ang="0">
                        <a:pos x="466" y="669"/>
                      </a:cxn>
                      <a:cxn ang="0">
                        <a:pos x="484" y="624"/>
                      </a:cxn>
                      <a:cxn ang="0">
                        <a:pos x="496" y="588"/>
                      </a:cxn>
                      <a:cxn ang="0">
                        <a:pos x="484" y="524"/>
                      </a:cxn>
                      <a:cxn ang="0">
                        <a:pos x="482" y="471"/>
                      </a:cxn>
                      <a:cxn ang="0">
                        <a:pos x="464" y="474"/>
                      </a:cxn>
                      <a:cxn ang="0">
                        <a:pos x="529" y="452"/>
                      </a:cxn>
                      <a:cxn ang="0">
                        <a:pos x="610" y="431"/>
                      </a:cxn>
                      <a:cxn ang="0">
                        <a:pos x="616" y="371"/>
                      </a:cxn>
                      <a:cxn ang="0">
                        <a:pos x="652" y="356"/>
                      </a:cxn>
                      <a:cxn ang="0">
                        <a:pos x="625" y="273"/>
                      </a:cxn>
                      <a:cxn ang="0">
                        <a:pos x="593" y="231"/>
                      </a:cxn>
                      <a:cxn ang="0">
                        <a:pos x="628" y="215"/>
                      </a:cxn>
                      <a:cxn ang="0">
                        <a:pos x="646" y="242"/>
                      </a:cxn>
                      <a:cxn ang="0">
                        <a:pos x="665" y="197"/>
                      </a:cxn>
                      <a:cxn ang="0">
                        <a:pos x="694" y="39"/>
                      </a:cxn>
                    </a:cxnLst>
                    <a:rect l="0" t="0" r="r" b="b"/>
                    <a:pathLst>
                      <a:path w="706" h="756">
                        <a:moveTo>
                          <a:pt x="694" y="39"/>
                        </a:moveTo>
                        <a:cubicBezTo>
                          <a:pt x="682" y="7"/>
                          <a:pt x="652" y="20"/>
                          <a:pt x="624" y="0"/>
                        </a:cubicBezTo>
                        <a:cubicBezTo>
                          <a:pt x="584" y="4"/>
                          <a:pt x="548" y="8"/>
                          <a:pt x="508" y="12"/>
                        </a:cubicBezTo>
                        <a:cubicBezTo>
                          <a:pt x="480" y="20"/>
                          <a:pt x="460" y="24"/>
                          <a:pt x="432" y="28"/>
                        </a:cubicBezTo>
                        <a:cubicBezTo>
                          <a:pt x="412" y="36"/>
                          <a:pt x="376" y="60"/>
                          <a:pt x="376" y="60"/>
                        </a:cubicBezTo>
                        <a:cubicBezTo>
                          <a:pt x="364" y="76"/>
                          <a:pt x="344" y="80"/>
                          <a:pt x="328" y="92"/>
                        </a:cubicBezTo>
                        <a:cubicBezTo>
                          <a:pt x="320" y="96"/>
                          <a:pt x="304" y="100"/>
                          <a:pt x="304" y="100"/>
                        </a:cubicBezTo>
                        <a:cubicBezTo>
                          <a:pt x="284" y="124"/>
                          <a:pt x="268" y="140"/>
                          <a:pt x="244" y="156"/>
                        </a:cubicBezTo>
                        <a:cubicBezTo>
                          <a:pt x="252" y="228"/>
                          <a:pt x="300" y="228"/>
                          <a:pt x="364" y="240"/>
                        </a:cubicBezTo>
                        <a:cubicBezTo>
                          <a:pt x="356" y="260"/>
                          <a:pt x="340" y="268"/>
                          <a:pt x="324" y="272"/>
                        </a:cubicBezTo>
                        <a:cubicBezTo>
                          <a:pt x="280" y="268"/>
                          <a:pt x="264" y="264"/>
                          <a:pt x="220" y="268"/>
                        </a:cubicBezTo>
                        <a:cubicBezTo>
                          <a:pt x="200" y="276"/>
                          <a:pt x="176" y="296"/>
                          <a:pt x="168" y="316"/>
                        </a:cubicBezTo>
                        <a:cubicBezTo>
                          <a:pt x="164" y="332"/>
                          <a:pt x="132" y="384"/>
                          <a:pt x="112" y="392"/>
                        </a:cubicBezTo>
                        <a:cubicBezTo>
                          <a:pt x="104" y="408"/>
                          <a:pt x="92" y="412"/>
                          <a:pt x="76" y="420"/>
                        </a:cubicBezTo>
                        <a:cubicBezTo>
                          <a:pt x="68" y="440"/>
                          <a:pt x="32" y="496"/>
                          <a:pt x="12" y="504"/>
                        </a:cubicBezTo>
                        <a:cubicBezTo>
                          <a:pt x="0" y="540"/>
                          <a:pt x="12" y="544"/>
                          <a:pt x="36" y="560"/>
                        </a:cubicBezTo>
                        <a:cubicBezTo>
                          <a:pt x="44" y="580"/>
                          <a:pt x="56" y="576"/>
                          <a:pt x="76" y="580"/>
                        </a:cubicBezTo>
                        <a:cubicBezTo>
                          <a:pt x="128" y="572"/>
                          <a:pt x="148" y="540"/>
                          <a:pt x="196" y="536"/>
                        </a:cubicBezTo>
                        <a:cubicBezTo>
                          <a:pt x="228" y="548"/>
                          <a:pt x="264" y="556"/>
                          <a:pt x="300" y="564"/>
                        </a:cubicBezTo>
                        <a:cubicBezTo>
                          <a:pt x="312" y="600"/>
                          <a:pt x="324" y="608"/>
                          <a:pt x="364" y="612"/>
                        </a:cubicBezTo>
                        <a:cubicBezTo>
                          <a:pt x="376" y="620"/>
                          <a:pt x="388" y="620"/>
                          <a:pt x="400" y="628"/>
                        </a:cubicBezTo>
                        <a:cubicBezTo>
                          <a:pt x="408" y="632"/>
                          <a:pt x="424" y="644"/>
                          <a:pt x="424" y="644"/>
                        </a:cubicBezTo>
                        <a:cubicBezTo>
                          <a:pt x="416" y="668"/>
                          <a:pt x="412" y="688"/>
                          <a:pt x="392" y="704"/>
                        </a:cubicBezTo>
                        <a:cubicBezTo>
                          <a:pt x="384" y="728"/>
                          <a:pt x="380" y="748"/>
                          <a:pt x="408" y="756"/>
                        </a:cubicBezTo>
                        <a:cubicBezTo>
                          <a:pt x="436" y="752"/>
                          <a:pt x="452" y="756"/>
                          <a:pt x="464" y="732"/>
                        </a:cubicBezTo>
                        <a:cubicBezTo>
                          <a:pt x="464" y="728"/>
                          <a:pt x="464" y="724"/>
                          <a:pt x="460" y="720"/>
                        </a:cubicBezTo>
                        <a:cubicBezTo>
                          <a:pt x="456" y="713"/>
                          <a:pt x="439" y="700"/>
                          <a:pt x="440" y="692"/>
                        </a:cubicBezTo>
                        <a:cubicBezTo>
                          <a:pt x="452" y="683"/>
                          <a:pt x="454" y="681"/>
                          <a:pt x="466" y="669"/>
                        </a:cubicBezTo>
                        <a:cubicBezTo>
                          <a:pt x="470" y="653"/>
                          <a:pt x="481" y="645"/>
                          <a:pt x="484" y="624"/>
                        </a:cubicBezTo>
                        <a:cubicBezTo>
                          <a:pt x="488" y="612"/>
                          <a:pt x="490" y="597"/>
                          <a:pt x="496" y="588"/>
                        </a:cubicBezTo>
                        <a:cubicBezTo>
                          <a:pt x="497" y="570"/>
                          <a:pt x="486" y="543"/>
                          <a:pt x="484" y="524"/>
                        </a:cubicBezTo>
                        <a:cubicBezTo>
                          <a:pt x="482" y="505"/>
                          <a:pt x="485" y="479"/>
                          <a:pt x="482" y="471"/>
                        </a:cubicBezTo>
                        <a:cubicBezTo>
                          <a:pt x="479" y="463"/>
                          <a:pt x="456" y="477"/>
                          <a:pt x="464" y="474"/>
                        </a:cubicBezTo>
                        <a:cubicBezTo>
                          <a:pt x="473" y="440"/>
                          <a:pt x="485" y="453"/>
                          <a:pt x="529" y="452"/>
                        </a:cubicBezTo>
                        <a:cubicBezTo>
                          <a:pt x="569" y="446"/>
                          <a:pt x="583" y="443"/>
                          <a:pt x="610" y="431"/>
                        </a:cubicBezTo>
                        <a:cubicBezTo>
                          <a:pt x="622" y="395"/>
                          <a:pt x="577" y="395"/>
                          <a:pt x="616" y="371"/>
                        </a:cubicBezTo>
                        <a:cubicBezTo>
                          <a:pt x="628" y="363"/>
                          <a:pt x="640" y="368"/>
                          <a:pt x="652" y="356"/>
                        </a:cubicBezTo>
                        <a:cubicBezTo>
                          <a:pt x="685" y="318"/>
                          <a:pt x="654" y="255"/>
                          <a:pt x="625" y="273"/>
                        </a:cubicBezTo>
                        <a:cubicBezTo>
                          <a:pt x="603" y="263"/>
                          <a:pt x="593" y="241"/>
                          <a:pt x="593" y="231"/>
                        </a:cubicBezTo>
                        <a:cubicBezTo>
                          <a:pt x="593" y="221"/>
                          <a:pt x="619" y="213"/>
                          <a:pt x="628" y="215"/>
                        </a:cubicBezTo>
                        <a:cubicBezTo>
                          <a:pt x="638" y="230"/>
                          <a:pt x="634" y="230"/>
                          <a:pt x="646" y="242"/>
                        </a:cubicBezTo>
                        <a:cubicBezTo>
                          <a:pt x="653" y="239"/>
                          <a:pt x="657" y="231"/>
                          <a:pt x="665" y="197"/>
                        </a:cubicBezTo>
                        <a:cubicBezTo>
                          <a:pt x="673" y="163"/>
                          <a:pt x="706" y="167"/>
                          <a:pt x="694" y="39"/>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391" name="Group 116">
                  <a:extLst>
                    <a:ext uri="{FF2B5EF4-FFF2-40B4-BE49-F238E27FC236}">
                      <a16:creationId xmlns:a16="http://schemas.microsoft.com/office/drawing/2014/main" id="{E9309881-F346-40F9-95EF-FEC7061760B7}"/>
                    </a:ext>
                  </a:extLst>
                </p:cNvPr>
                <p:cNvGrpSpPr>
                  <a:grpSpLocks/>
                </p:cNvGrpSpPr>
                <p:nvPr>
                  <p:custDataLst>
                    <p:tags r:id="rId124"/>
                  </p:custDataLst>
                </p:nvPr>
              </p:nvGrpSpPr>
              <p:grpSpPr bwMode="auto">
                <a:xfrm>
                  <a:off x="1918" y="1989"/>
                  <a:ext cx="398" cy="744"/>
                  <a:chOff x="-347" y="2747"/>
                  <a:chExt cx="1590" cy="2976"/>
                </a:xfrm>
                <a:grpFill/>
              </p:grpSpPr>
              <p:sp>
                <p:nvSpPr>
                  <p:cNvPr id="393" name="Freeform 117">
                    <a:extLst>
                      <a:ext uri="{FF2B5EF4-FFF2-40B4-BE49-F238E27FC236}">
                        <a16:creationId xmlns:a16="http://schemas.microsoft.com/office/drawing/2014/main" id="{69D12D7D-9B01-4E86-A440-E7D3FFF33E89}"/>
                      </a:ext>
                    </a:extLst>
                  </p:cNvPr>
                  <p:cNvSpPr>
                    <a:spLocks noChangeAspect="1"/>
                  </p:cNvSpPr>
                  <p:nvPr/>
                </p:nvSpPr>
                <p:spPr bwMode="auto">
                  <a:xfrm>
                    <a:off x="1007" y="2747"/>
                    <a:ext cx="143" cy="286"/>
                  </a:xfrm>
                  <a:custGeom>
                    <a:avLst/>
                    <a:gdLst/>
                    <a:ahLst/>
                    <a:cxnLst>
                      <a:cxn ang="0">
                        <a:pos x="32" y="4"/>
                      </a:cxn>
                      <a:cxn ang="0">
                        <a:pos x="20" y="11"/>
                      </a:cxn>
                      <a:cxn ang="0">
                        <a:pos x="7" y="22"/>
                      </a:cxn>
                      <a:cxn ang="0">
                        <a:pos x="3" y="28"/>
                      </a:cxn>
                      <a:cxn ang="0">
                        <a:pos x="0" y="43"/>
                      </a:cxn>
                      <a:cxn ang="0">
                        <a:pos x="7" y="72"/>
                      </a:cxn>
                      <a:cxn ang="0">
                        <a:pos x="17" y="63"/>
                      </a:cxn>
                      <a:cxn ang="0">
                        <a:pos x="21" y="54"/>
                      </a:cxn>
                      <a:cxn ang="0">
                        <a:pos x="30" y="23"/>
                      </a:cxn>
                      <a:cxn ang="0">
                        <a:pos x="36" y="9"/>
                      </a:cxn>
                      <a:cxn ang="0">
                        <a:pos x="26" y="11"/>
                      </a:cxn>
                      <a:cxn ang="0">
                        <a:pos x="32" y="4"/>
                      </a:cxn>
                    </a:cxnLst>
                    <a:rect l="0" t="0" r="r" b="b"/>
                    <a:pathLst>
                      <a:path w="36" h="72">
                        <a:moveTo>
                          <a:pt x="32" y="4"/>
                        </a:moveTo>
                        <a:cubicBezTo>
                          <a:pt x="24" y="5"/>
                          <a:pt x="26" y="8"/>
                          <a:pt x="20" y="11"/>
                        </a:cubicBezTo>
                        <a:cubicBezTo>
                          <a:pt x="16" y="16"/>
                          <a:pt x="11" y="17"/>
                          <a:pt x="7" y="22"/>
                        </a:cubicBezTo>
                        <a:cubicBezTo>
                          <a:pt x="5" y="24"/>
                          <a:pt x="3" y="28"/>
                          <a:pt x="3" y="28"/>
                        </a:cubicBezTo>
                        <a:cubicBezTo>
                          <a:pt x="2" y="33"/>
                          <a:pt x="2" y="38"/>
                          <a:pt x="0" y="43"/>
                        </a:cubicBezTo>
                        <a:cubicBezTo>
                          <a:pt x="2" y="53"/>
                          <a:pt x="1" y="63"/>
                          <a:pt x="7" y="72"/>
                        </a:cubicBezTo>
                        <a:cubicBezTo>
                          <a:pt x="10" y="68"/>
                          <a:pt x="12" y="66"/>
                          <a:pt x="17" y="63"/>
                        </a:cubicBezTo>
                        <a:cubicBezTo>
                          <a:pt x="18" y="60"/>
                          <a:pt x="20" y="57"/>
                          <a:pt x="21" y="54"/>
                        </a:cubicBezTo>
                        <a:cubicBezTo>
                          <a:pt x="22" y="42"/>
                          <a:pt x="20" y="30"/>
                          <a:pt x="30" y="23"/>
                        </a:cubicBezTo>
                        <a:cubicBezTo>
                          <a:pt x="32" y="19"/>
                          <a:pt x="34" y="14"/>
                          <a:pt x="36" y="9"/>
                        </a:cubicBezTo>
                        <a:cubicBezTo>
                          <a:pt x="33" y="0"/>
                          <a:pt x="30" y="7"/>
                          <a:pt x="26" y="11"/>
                        </a:cubicBezTo>
                        <a:lnTo>
                          <a:pt x="32" y="4"/>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4" name="Freeform 118">
                    <a:extLst>
                      <a:ext uri="{FF2B5EF4-FFF2-40B4-BE49-F238E27FC236}">
                        <a16:creationId xmlns:a16="http://schemas.microsoft.com/office/drawing/2014/main" id="{F1564419-9C6D-407C-89B3-1429B0CD84E1}"/>
                      </a:ext>
                    </a:extLst>
                  </p:cNvPr>
                  <p:cNvSpPr>
                    <a:spLocks noChangeAspect="1"/>
                  </p:cNvSpPr>
                  <p:nvPr/>
                </p:nvSpPr>
                <p:spPr bwMode="auto">
                  <a:xfrm>
                    <a:off x="715" y="3133"/>
                    <a:ext cx="118" cy="137"/>
                  </a:xfrm>
                  <a:custGeom>
                    <a:avLst/>
                    <a:gdLst/>
                    <a:ahLst/>
                    <a:cxnLst>
                      <a:cxn ang="0">
                        <a:pos x="16" y="0"/>
                      </a:cxn>
                      <a:cxn ang="0">
                        <a:pos x="3" y="9"/>
                      </a:cxn>
                      <a:cxn ang="0">
                        <a:pos x="0" y="21"/>
                      </a:cxn>
                      <a:cxn ang="0">
                        <a:pos x="10" y="33"/>
                      </a:cxn>
                      <a:cxn ang="0">
                        <a:pos x="25" y="26"/>
                      </a:cxn>
                      <a:cxn ang="0">
                        <a:pos x="30" y="12"/>
                      </a:cxn>
                      <a:cxn ang="0">
                        <a:pos x="16" y="0"/>
                      </a:cxn>
                    </a:cxnLst>
                    <a:rect l="0" t="0" r="r" b="b"/>
                    <a:pathLst>
                      <a:path w="30" h="33">
                        <a:moveTo>
                          <a:pt x="16" y="0"/>
                        </a:moveTo>
                        <a:cubicBezTo>
                          <a:pt x="7" y="3"/>
                          <a:pt x="9" y="3"/>
                          <a:pt x="3" y="9"/>
                        </a:cubicBezTo>
                        <a:cubicBezTo>
                          <a:pt x="0" y="17"/>
                          <a:pt x="1" y="13"/>
                          <a:pt x="0" y="21"/>
                        </a:cubicBezTo>
                        <a:cubicBezTo>
                          <a:pt x="1" y="29"/>
                          <a:pt x="3" y="31"/>
                          <a:pt x="10" y="33"/>
                        </a:cubicBezTo>
                        <a:cubicBezTo>
                          <a:pt x="25" y="32"/>
                          <a:pt x="18" y="33"/>
                          <a:pt x="25" y="26"/>
                        </a:cubicBezTo>
                        <a:cubicBezTo>
                          <a:pt x="26" y="20"/>
                          <a:pt x="27" y="17"/>
                          <a:pt x="30" y="12"/>
                        </a:cubicBezTo>
                        <a:cubicBezTo>
                          <a:pt x="27" y="0"/>
                          <a:pt x="24" y="5"/>
                          <a:pt x="16"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5" name="Freeform 119">
                    <a:extLst>
                      <a:ext uri="{FF2B5EF4-FFF2-40B4-BE49-F238E27FC236}">
                        <a16:creationId xmlns:a16="http://schemas.microsoft.com/office/drawing/2014/main" id="{C0E1D7ED-DC35-4B6B-B3FD-AF2FE51A2E35}"/>
                      </a:ext>
                    </a:extLst>
                  </p:cNvPr>
                  <p:cNvSpPr>
                    <a:spLocks noChangeAspect="1"/>
                  </p:cNvSpPr>
                  <p:nvPr/>
                </p:nvSpPr>
                <p:spPr bwMode="auto">
                  <a:xfrm>
                    <a:off x="-87" y="3270"/>
                    <a:ext cx="336" cy="436"/>
                  </a:xfrm>
                  <a:custGeom>
                    <a:avLst/>
                    <a:gdLst/>
                    <a:ahLst/>
                    <a:cxnLst>
                      <a:cxn ang="0">
                        <a:pos x="81" y="0"/>
                      </a:cxn>
                      <a:cxn ang="0">
                        <a:pos x="45" y="7"/>
                      </a:cxn>
                      <a:cxn ang="0">
                        <a:pos x="36" y="42"/>
                      </a:cxn>
                      <a:cxn ang="0">
                        <a:pos x="21" y="55"/>
                      </a:cxn>
                      <a:cxn ang="0">
                        <a:pos x="6" y="90"/>
                      </a:cxn>
                      <a:cxn ang="0">
                        <a:pos x="0" y="103"/>
                      </a:cxn>
                      <a:cxn ang="0">
                        <a:pos x="7" y="108"/>
                      </a:cxn>
                      <a:cxn ang="0">
                        <a:pos x="23" y="82"/>
                      </a:cxn>
                      <a:cxn ang="0">
                        <a:pos x="34" y="64"/>
                      </a:cxn>
                      <a:cxn ang="0">
                        <a:pos x="40" y="55"/>
                      </a:cxn>
                      <a:cxn ang="0">
                        <a:pos x="58" y="48"/>
                      </a:cxn>
                      <a:cxn ang="0">
                        <a:pos x="69" y="40"/>
                      </a:cxn>
                      <a:cxn ang="0">
                        <a:pos x="81" y="22"/>
                      </a:cxn>
                      <a:cxn ang="0">
                        <a:pos x="84" y="10"/>
                      </a:cxn>
                      <a:cxn ang="0">
                        <a:pos x="81" y="0"/>
                      </a:cxn>
                    </a:cxnLst>
                    <a:rect l="0" t="0" r="r" b="b"/>
                    <a:pathLst>
                      <a:path w="85" h="108">
                        <a:moveTo>
                          <a:pt x="81" y="0"/>
                        </a:moveTo>
                        <a:cubicBezTo>
                          <a:pt x="69" y="1"/>
                          <a:pt x="55" y="0"/>
                          <a:pt x="45" y="7"/>
                        </a:cubicBezTo>
                        <a:cubicBezTo>
                          <a:pt x="38" y="18"/>
                          <a:pt x="41" y="31"/>
                          <a:pt x="36" y="42"/>
                        </a:cubicBezTo>
                        <a:cubicBezTo>
                          <a:pt x="33" y="48"/>
                          <a:pt x="26" y="52"/>
                          <a:pt x="21" y="55"/>
                        </a:cubicBezTo>
                        <a:cubicBezTo>
                          <a:pt x="14" y="65"/>
                          <a:pt x="17" y="83"/>
                          <a:pt x="6" y="90"/>
                        </a:cubicBezTo>
                        <a:cubicBezTo>
                          <a:pt x="5" y="96"/>
                          <a:pt x="4" y="99"/>
                          <a:pt x="0" y="103"/>
                        </a:cubicBezTo>
                        <a:cubicBezTo>
                          <a:pt x="1" y="106"/>
                          <a:pt x="7" y="108"/>
                          <a:pt x="7" y="108"/>
                        </a:cubicBezTo>
                        <a:cubicBezTo>
                          <a:pt x="12" y="99"/>
                          <a:pt x="15" y="88"/>
                          <a:pt x="23" y="82"/>
                        </a:cubicBezTo>
                        <a:cubicBezTo>
                          <a:pt x="25" y="77"/>
                          <a:pt x="30" y="68"/>
                          <a:pt x="34" y="64"/>
                        </a:cubicBezTo>
                        <a:cubicBezTo>
                          <a:pt x="35" y="60"/>
                          <a:pt x="35" y="57"/>
                          <a:pt x="40" y="55"/>
                        </a:cubicBezTo>
                        <a:cubicBezTo>
                          <a:pt x="45" y="50"/>
                          <a:pt x="51" y="49"/>
                          <a:pt x="58" y="48"/>
                        </a:cubicBezTo>
                        <a:cubicBezTo>
                          <a:pt x="61" y="46"/>
                          <a:pt x="66" y="41"/>
                          <a:pt x="69" y="40"/>
                        </a:cubicBezTo>
                        <a:cubicBezTo>
                          <a:pt x="72" y="34"/>
                          <a:pt x="77" y="26"/>
                          <a:pt x="81" y="22"/>
                        </a:cubicBezTo>
                        <a:cubicBezTo>
                          <a:pt x="82" y="18"/>
                          <a:pt x="83" y="14"/>
                          <a:pt x="84" y="10"/>
                        </a:cubicBezTo>
                        <a:cubicBezTo>
                          <a:pt x="83" y="1"/>
                          <a:pt x="85" y="4"/>
                          <a:pt x="8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6" name="Freeform 120">
                    <a:extLst>
                      <a:ext uri="{FF2B5EF4-FFF2-40B4-BE49-F238E27FC236}">
                        <a16:creationId xmlns:a16="http://schemas.microsoft.com/office/drawing/2014/main" id="{FE7B6470-30F0-47A9-954D-51F6E4F3E6C2}"/>
                      </a:ext>
                    </a:extLst>
                  </p:cNvPr>
                  <p:cNvSpPr>
                    <a:spLocks noChangeAspect="1"/>
                  </p:cNvSpPr>
                  <p:nvPr/>
                </p:nvSpPr>
                <p:spPr bwMode="auto">
                  <a:xfrm>
                    <a:off x="75" y="3500"/>
                    <a:ext cx="174" cy="205"/>
                  </a:xfrm>
                  <a:custGeom>
                    <a:avLst/>
                    <a:gdLst/>
                    <a:ahLst/>
                    <a:cxnLst>
                      <a:cxn ang="0">
                        <a:pos x="23" y="0"/>
                      </a:cxn>
                      <a:cxn ang="0">
                        <a:pos x="41" y="31"/>
                      </a:cxn>
                      <a:cxn ang="0">
                        <a:pos x="31" y="46"/>
                      </a:cxn>
                      <a:cxn ang="0">
                        <a:pos x="25" y="49"/>
                      </a:cxn>
                      <a:cxn ang="0">
                        <a:pos x="16" y="30"/>
                      </a:cxn>
                      <a:cxn ang="0">
                        <a:pos x="4" y="18"/>
                      </a:cxn>
                      <a:cxn ang="0">
                        <a:pos x="12" y="7"/>
                      </a:cxn>
                      <a:cxn ang="0">
                        <a:pos x="17" y="8"/>
                      </a:cxn>
                      <a:cxn ang="0">
                        <a:pos x="19" y="12"/>
                      </a:cxn>
                      <a:cxn ang="0">
                        <a:pos x="23" y="0"/>
                      </a:cxn>
                    </a:cxnLst>
                    <a:rect l="0" t="0" r="r" b="b"/>
                    <a:pathLst>
                      <a:path w="44" h="50">
                        <a:moveTo>
                          <a:pt x="23" y="0"/>
                        </a:moveTo>
                        <a:cubicBezTo>
                          <a:pt x="38" y="10"/>
                          <a:pt x="20" y="24"/>
                          <a:pt x="41" y="31"/>
                        </a:cubicBezTo>
                        <a:cubicBezTo>
                          <a:pt x="44" y="39"/>
                          <a:pt x="38" y="45"/>
                          <a:pt x="31" y="46"/>
                        </a:cubicBezTo>
                        <a:cubicBezTo>
                          <a:pt x="30" y="46"/>
                          <a:pt x="26" y="50"/>
                          <a:pt x="25" y="49"/>
                        </a:cubicBezTo>
                        <a:cubicBezTo>
                          <a:pt x="18" y="46"/>
                          <a:pt x="19" y="35"/>
                          <a:pt x="16" y="30"/>
                        </a:cubicBezTo>
                        <a:cubicBezTo>
                          <a:pt x="11" y="22"/>
                          <a:pt x="11" y="22"/>
                          <a:pt x="4" y="18"/>
                        </a:cubicBezTo>
                        <a:cubicBezTo>
                          <a:pt x="0" y="10"/>
                          <a:pt x="4" y="9"/>
                          <a:pt x="12" y="7"/>
                        </a:cubicBezTo>
                        <a:cubicBezTo>
                          <a:pt x="14" y="7"/>
                          <a:pt x="16" y="7"/>
                          <a:pt x="17" y="8"/>
                        </a:cubicBezTo>
                        <a:cubicBezTo>
                          <a:pt x="18" y="9"/>
                          <a:pt x="19" y="12"/>
                          <a:pt x="19" y="12"/>
                        </a:cubicBezTo>
                        <a:lnTo>
                          <a:pt x="23" y="0"/>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7" name="Freeform 121">
                    <a:extLst>
                      <a:ext uri="{FF2B5EF4-FFF2-40B4-BE49-F238E27FC236}">
                        <a16:creationId xmlns:a16="http://schemas.microsoft.com/office/drawing/2014/main" id="{A6BAF06E-E67A-43DF-A7C0-85DA345094C3}"/>
                      </a:ext>
                    </a:extLst>
                  </p:cNvPr>
                  <p:cNvSpPr>
                    <a:spLocks noChangeAspect="1"/>
                  </p:cNvSpPr>
                  <p:nvPr/>
                </p:nvSpPr>
                <p:spPr bwMode="auto">
                  <a:xfrm>
                    <a:off x="13" y="3986"/>
                    <a:ext cx="106" cy="131"/>
                  </a:xfrm>
                  <a:custGeom>
                    <a:avLst/>
                    <a:gdLst/>
                    <a:ahLst/>
                    <a:cxnLst>
                      <a:cxn ang="0">
                        <a:pos x="8" y="7"/>
                      </a:cxn>
                      <a:cxn ang="0">
                        <a:pos x="8" y="23"/>
                      </a:cxn>
                      <a:cxn ang="0">
                        <a:pos x="10" y="26"/>
                      </a:cxn>
                      <a:cxn ang="0">
                        <a:pos x="9" y="30"/>
                      </a:cxn>
                      <a:cxn ang="0">
                        <a:pos x="6" y="32"/>
                      </a:cxn>
                      <a:cxn ang="0">
                        <a:pos x="17" y="31"/>
                      </a:cxn>
                      <a:cxn ang="0">
                        <a:pos x="27" y="12"/>
                      </a:cxn>
                      <a:cxn ang="0">
                        <a:pos x="8" y="7"/>
                      </a:cxn>
                    </a:cxnLst>
                    <a:rect l="0" t="0" r="r" b="b"/>
                    <a:pathLst>
                      <a:path w="27" h="32">
                        <a:moveTo>
                          <a:pt x="8" y="7"/>
                        </a:moveTo>
                        <a:cubicBezTo>
                          <a:pt x="0" y="11"/>
                          <a:pt x="1" y="18"/>
                          <a:pt x="8" y="23"/>
                        </a:cubicBezTo>
                        <a:cubicBezTo>
                          <a:pt x="9" y="24"/>
                          <a:pt x="10" y="25"/>
                          <a:pt x="10" y="26"/>
                        </a:cubicBezTo>
                        <a:cubicBezTo>
                          <a:pt x="10" y="27"/>
                          <a:pt x="10" y="29"/>
                          <a:pt x="9" y="30"/>
                        </a:cubicBezTo>
                        <a:cubicBezTo>
                          <a:pt x="8" y="31"/>
                          <a:pt x="5" y="32"/>
                          <a:pt x="6" y="32"/>
                        </a:cubicBezTo>
                        <a:cubicBezTo>
                          <a:pt x="10" y="32"/>
                          <a:pt x="13" y="31"/>
                          <a:pt x="17" y="31"/>
                        </a:cubicBezTo>
                        <a:cubicBezTo>
                          <a:pt x="25" y="25"/>
                          <a:pt x="16" y="19"/>
                          <a:pt x="27" y="12"/>
                        </a:cubicBezTo>
                        <a:cubicBezTo>
                          <a:pt x="24" y="0"/>
                          <a:pt x="0" y="18"/>
                          <a:pt x="8" y="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8" name="Freeform 122">
                    <a:extLst>
                      <a:ext uri="{FF2B5EF4-FFF2-40B4-BE49-F238E27FC236}">
                        <a16:creationId xmlns:a16="http://schemas.microsoft.com/office/drawing/2014/main" id="{CD056F34-EA95-4979-975A-D729A9F64C6C}"/>
                      </a:ext>
                    </a:extLst>
                  </p:cNvPr>
                  <p:cNvSpPr>
                    <a:spLocks noChangeAspect="1"/>
                  </p:cNvSpPr>
                  <p:nvPr/>
                </p:nvSpPr>
                <p:spPr bwMode="auto">
                  <a:xfrm>
                    <a:off x="174" y="4496"/>
                    <a:ext cx="124" cy="100"/>
                  </a:xfrm>
                  <a:custGeom>
                    <a:avLst/>
                    <a:gdLst/>
                    <a:ahLst/>
                    <a:cxnLst>
                      <a:cxn ang="0">
                        <a:pos x="19" y="0"/>
                      </a:cxn>
                      <a:cxn ang="0">
                        <a:pos x="13" y="10"/>
                      </a:cxn>
                      <a:cxn ang="0">
                        <a:pos x="7" y="14"/>
                      </a:cxn>
                      <a:cxn ang="0">
                        <a:pos x="0" y="23"/>
                      </a:cxn>
                      <a:cxn ang="0">
                        <a:pos x="19" y="24"/>
                      </a:cxn>
                      <a:cxn ang="0">
                        <a:pos x="28" y="18"/>
                      </a:cxn>
                      <a:cxn ang="0">
                        <a:pos x="23" y="1"/>
                      </a:cxn>
                      <a:cxn ang="0">
                        <a:pos x="19" y="0"/>
                      </a:cxn>
                    </a:cxnLst>
                    <a:rect l="0" t="0" r="r" b="b"/>
                    <a:pathLst>
                      <a:path w="32" h="25">
                        <a:moveTo>
                          <a:pt x="19" y="0"/>
                        </a:moveTo>
                        <a:cubicBezTo>
                          <a:pt x="18" y="3"/>
                          <a:pt x="15" y="8"/>
                          <a:pt x="13" y="10"/>
                        </a:cubicBezTo>
                        <a:cubicBezTo>
                          <a:pt x="11" y="12"/>
                          <a:pt x="7" y="14"/>
                          <a:pt x="7" y="14"/>
                        </a:cubicBezTo>
                        <a:cubicBezTo>
                          <a:pt x="5" y="17"/>
                          <a:pt x="2" y="20"/>
                          <a:pt x="0" y="23"/>
                        </a:cubicBezTo>
                        <a:cubicBezTo>
                          <a:pt x="7" y="25"/>
                          <a:pt x="12" y="25"/>
                          <a:pt x="19" y="24"/>
                        </a:cubicBezTo>
                        <a:cubicBezTo>
                          <a:pt x="22" y="22"/>
                          <a:pt x="24" y="19"/>
                          <a:pt x="28" y="18"/>
                        </a:cubicBezTo>
                        <a:cubicBezTo>
                          <a:pt x="30" y="10"/>
                          <a:pt x="32" y="4"/>
                          <a:pt x="23" y="1"/>
                        </a:cubicBezTo>
                        <a:cubicBezTo>
                          <a:pt x="17" y="2"/>
                          <a:pt x="14" y="9"/>
                          <a:pt x="19"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399" name="Freeform 123">
                    <a:extLst>
                      <a:ext uri="{FF2B5EF4-FFF2-40B4-BE49-F238E27FC236}">
                        <a16:creationId xmlns:a16="http://schemas.microsoft.com/office/drawing/2014/main" id="{51A7B225-2E82-4403-BAE8-8EE43510F2F0}"/>
                      </a:ext>
                    </a:extLst>
                  </p:cNvPr>
                  <p:cNvSpPr>
                    <a:spLocks noChangeAspect="1"/>
                  </p:cNvSpPr>
                  <p:nvPr/>
                </p:nvSpPr>
                <p:spPr bwMode="auto">
                  <a:xfrm>
                    <a:off x="149" y="4782"/>
                    <a:ext cx="112" cy="100"/>
                  </a:xfrm>
                  <a:custGeom>
                    <a:avLst/>
                    <a:gdLst/>
                    <a:ahLst/>
                    <a:cxnLst>
                      <a:cxn ang="0">
                        <a:pos x="11" y="0"/>
                      </a:cxn>
                      <a:cxn ang="0">
                        <a:pos x="28" y="10"/>
                      </a:cxn>
                      <a:cxn ang="0">
                        <a:pos x="16" y="17"/>
                      </a:cxn>
                      <a:cxn ang="0">
                        <a:pos x="3" y="12"/>
                      </a:cxn>
                      <a:cxn ang="0">
                        <a:pos x="9" y="4"/>
                      </a:cxn>
                      <a:cxn ang="0">
                        <a:pos x="11" y="0"/>
                      </a:cxn>
                    </a:cxnLst>
                    <a:rect l="0" t="0" r="r" b="b"/>
                    <a:pathLst>
                      <a:path w="28" h="25">
                        <a:moveTo>
                          <a:pt x="11" y="0"/>
                        </a:moveTo>
                        <a:cubicBezTo>
                          <a:pt x="19" y="2"/>
                          <a:pt x="23" y="4"/>
                          <a:pt x="28" y="10"/>
                        </a:cubicBezTo>
                        <a:cubicBezTo>
                          <a:pt x="26" y="15"/>
                          <a:pt x="21" y="15"/>
                          <a:pt x="16" y="17"/>
                        </a:cubicBezTo>
                        <a:cubicBezTo>
                          <a:pt x="8" y="25"/>
                          <a:pt x="9" y="14"/>
                          <a:pt x="3" y="12"/>
                        </a:cubicBezTo>
                        <a:cubicBezTo>
                          <a:pt x="0" y="5"/>
                          <a:pt x="2" y="5"/>
                          <a:pt x="9" y="4"/>
                        </a:cubicBezTo>
                        <a:cubicBezTo>
                          <a:pt x="13" y="2"/>
                          <a:pt x="18" y="2"/>
                          <a:pt x="11"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0" name="Freeform 124">
                    <a:extLst>
                      <a:ext uri="{FF2B5EF4-FFF2-40B4-BE49-F238E27FC236}">
                        <a16:creationId xmlns:a16="http://schemas.microsoft.com/office/drawing/2014/main" id="{DAEAA117-28BA-47BB-B32F-96F07E03B240}"/>
                      </a:ext>
                    </a:extLst>
                  </p:cNvPr>
                  <p:cNvSpPr>
                    <a:spLocks noChangeAspect="1"/>
                  </p:cNvSpPr>
                  <p:nvPr/>
                </p:nvSpPr>
                <p:spPr bwMode="auto">
                  <a:xfrm>
                    <a:off x="-236" y="3314"/>
                    <a:ext cx="1480" cy="2409"/>
                  </a:xfrm>
                  <a:custGeom>
                    <a:avLst/>
                    <a:gdLst/>
                    <a:ahLst/>
                    <a:cxnLst>
                      <a:cxn ang="0">
                        <a:pos x="240" y="6"/>
                      </a:cxn>
                      <a:cxn ang="0">
                        <a:pos x="185" y="69"/>
                      </a:cxn>
                      <a:cxn ang="0">
                        <a:pos x="181" y="78"/>
                      </a:cxn>
                      <a:cxn ang="0">
                        <a:pos x="270" y="90"/>
                      </a:cxn>
                      <a:cxn ang="0">
                        <a:pos x="235" y="152"/>
                      </a:cxn>
                      <a:cxn ang="0">
                        <a:pos x="202" y="162"/>
                      </a:cxn>
                      <a:cxn ang="0">
                        <a:pos x="217" y="178"/>
                      </a:cxn>
                      <a:cxn ang="0">
                        <a:pos x="193" y="196"/>
                      </a:cxn>
                      <a:cxn ang="0">
                        <a:pos x="242" y="212"/>
                      </a:cxn>
                      <a:cxn ang="0">
                        <a:pos x="260" y="268"/>
                      </a:cxn>
                      <a:cxn ang="0">
                        <a:pos x="270" y="306"/>
                      </a:cxn>
                      <a:cxn ang="0">
                        <a:pos x="287" y="319"/>
                      </a:cxn>
                      <a:cxn ang="0">
                        <a:pos x="305" y="385"/>
                      </a:cxn>
                      <a:cxn ang="0">
                        <a:pos x="269" y="376"/>
                      </a:cxn>
                      <a:cxn ang="0">
                        <a:pos x="310" y="402"/>
                      </a:cxn>
                      <a:cxn ang="0">
                        <a:pos x="302" y="445"/>
                      </a:cxn>
                      <a:cxn ang="0">
                        <a:pos x="342" y="436"/>
                      </a:cxn>
                      <a:cxn ang="0">
                        <a:pos x="365" y="459"/>
                      </a:cxn>
                      <a:cxn ang="0">
                        <a:pos x="351" y="510"/>
                      </a:cxn>
                      <a:cxn ang="0">
                        <a:pos x="324" y="522"/>
                      </a:cxn>
                      <a:cxn ang="0">
                        <a:pos x="304" y="544"/>
                      </a:cxn>
                      <a:cxn ang="0">
                        <a:pos x="331" y="552"/>
                      </a:cxn>
                      <a:cxn ang="0">
                        <a:pos x="317" y="584"/>
                      </a:cxn>
                      <a:cxn ang="0">
                        <a:pos x="284" y="595"/>
                      </a:cxn>
                      <a:cxn ang="0">
                        <a:pos x="251" y="585"/>
                      </a:cxn>
                      <a:cxn ang="0">
                        <a:pos x="221" y="578"/>
                      </a:cxn>
                      <a:cxn ang="0">
                        <a:pos x="198" y="580"/>
                      </a:cxn>
                      <a:cxn ang="0">
                        <a:pos x="174" y="584"/>
                      </a:cxn>
                      <a:cxn ang="0">
                        <a:pos x="120" y="574"/>
                      </a:cxn>
                      <a:cxn ang="0">
                        <a:pos x="97" y="596"/>
                      </a:cxn>
                      <a:cxn ang="0">
                        <a:pos x="49" y="590"/>
                      </a:cxn>
                      <a:cxn ang="0">
                        <a:pos x="8" y="594"/>
                      </a:cxn>
                      <a:cxn ang="0">
                        <a:pos x="40" y="583"/>
                      </a:cxn>
                      <a:cxn ang="0">
                        <a:pos x="82" y="543"/>
                      </a:cxn>
                      <a:cxn ang="0">
                        <a:pos x="120" y="535"/>
                      </a:cxn>
                      <a:cxn ang="0">
                        <a:pos x="172" y="508"/>
                      </a:cxn>
                      <a:cxn ang="0">
                        <a:pos x="164" y="507"/>
                      </a:cxn>
                      <a:cxn ang="0">
                        <a:pos x="127" y="519"/>
                      </a:cxn>
                      <a:cxn ang="0">
                        <a:pos x="90" y="487"/>
                      </a:cxn>
                      <a:cxn ang="0">
                        <a:pos x="88" y="460"/>
                      </a:cxn>
                      <a:cxn ang="0">
                        <a:pos x="118" y="432"/>
                      </a:cxn>
                      <a:cxn ang="0">
                        <a:pos x="92" y="410"/>
                      </a:cxn>
                      <a:cxn ang="0">
                        <a:pos x="131" y="385"/>
                      </a:cxn>
                      <a:cxn ang="0">
                        <a:pos x="174" y="369"/>
                      </a:cxn>
                      <a:cxn ang="0">
                        <a:pos x="197" y="325"/>
                      </a:cxn>
                      <a:cxn ang="0">
                        <a:pos x="179" y="276"/>
                      </a:cxn>
                      <a:cxn ang="0">
                        <a:pos x="115" y="270"/>
                      </a:cxn>
                      <a:cxn ang="0">
                        <a:pos x="130" y="230"/>
                      </a:cxn>
                      <a:cxn ang="0">
                        <a:pos x="124" y="177"/>
                      </a:cxn>
                      <a:cxn ang="0">
                        <a:pos x="118" y="145"/>
                      </a:cxn>
                      <a:cxn ang="0">
                        <a:pos x="78" y="146"/>
                      </a:cxn>
                      <a:cxn ang="0">
                        <a:pos x="100" y="115"/>
                      </a:cxn>
                      <a:cxn ang="0">
                        <a:pos x="122" y="67"/>
                      </a:cxn>
                      <a:cxn ang="0">
                        <a:pos x="160" y="12"/>
                      </a:cxn>
                      <a:cxn ang="0">
                        <a:pos x="174" y="3"/>
                      </a:cxn>
                    </a:cxnLst>
                    <a:rect l="0" t="0" r="r" b="b"/>
                    <a:pathLst>
                      <a:path w="370" h="603">
                        <a:moveTo>
                          <a:pt x="174" y="3"/>
                        </a:moveTo>
                        <a:cubicBezTo>
                          <a:pt x="184" y="2"/>
                          <a:pt x="190" y="6"/>
                          <a:pt x="199" y="7"/>
                        </a:cubicBezTo>
                        <a:cubicBezTo>
                          <a:pt x="217" y="6"/>
                          <a:pt x="224" y="4"/>
                          <a:pt x="240" y="6"/>
                        </a:cubicBezTo>
                        <a:cubicBezTo>
                          <a:pt x="237" y="29"/>
                          <a:pt x="221" y="37"/>
                          <a:pt x="199" y="40"/>
                        </a:cubicBezTo>
                        <a:cubicBezTo>
                          <a:pt x="193" y="44"/>
                          <a:pt x="192" y="44"/>
                          <a:pt x="190" y="51"/>
                        </a:cubicBezTo>
                        <a:cubicBezTo>
                          <a:pt x="192" y="60"/>
                          <a:pt x="193" y="64"/>
                          <a:pt x="185" y="69"/>
                        </a:cubicBezTo>
                        <a:cubicBezTo>
                          <a:pt x="183" y="75"/>
                          <a:pt x="182" y="78"/>
                          <a:pt x="176" y="79"/>
                        </a:cubicBezTo>
                        <a:cubicBezTo>
                          <a:pt x="173" y="80"/>
                          <a:pt x="165" y="82"/>
                          <a:pt x="168" y="81"/>
                        </a:cubicBezTo>
                        <a:cubicBezTo>
                          <a:pt x="172" y="80"/>
                          <a:pt x="177" y="79"/>
                          <a:pt x="181" y="78"/>
                        </a:cubicBezTo>
                        <a:cubicBezTo>
                          <a:pt x="188" y="73"/>
                          <a:pt x="195" y="75"/>
                          <a:pt x="204" y="74"/>
                        </a:cubicBezTo>
                        <a:cubicBezTo>
                          <a:pt x="224" y="70"/>
                          <a:pt x="243" y="79"/>
                          <a:pt x="263" y="82"/>
                        </a:cubicBezTo>
                        <a:cubicBezTo>
                          <a:pt x="268" y="85"/>
                          <a:pt x="269" y="83"/>
                          <a:pt x="270" y="90"/>
                        </a:cubicBezTo>
                        <a:cubicBezTo>
                          <a:pt x="269" y="97"/>
                          <a:pt x="272" y="104"/>
                          <a:pt x="265" y="106"/>
                        </a:cubicBezTo>
                        <a:cubicBezTo>
                          <a:pt x="260" y="114"/>
                          <a:pt x="254" y="126"/>
                          <a:pt x="248" y="132"/>
                        </a:cubicBezTo>
                        <a:cubicBezTo>
                          <a:pt x="245" y="141"/>
                          <a:pt x="243" y="146"/>
                          <a:pt x="235" y="152"/>
                        </a:cubicBezTo>
                        <a:cubicBezTo>
                          <a:pt x="233" y="157"/>
                          <a:pt x="230" y="161"/>
                          <a:pt x="227" y="165"/>
                        </a:cubicBezTo>
                        <a:cubicBezTo>
                          <a:pt x="222" y="164"/>
                          <a:pt x="217" y="163"/>
                          <a:pt x="212" y="160"/>
                        </a:cubicBezTo>
                        <a:cubicBezTo>
                          <a:pt x="209" y="161"/>
                          <a:pt x="205" y="160"/>
                          <a:pt x="202" y="162"/>
                        </a:cubicBezTo>
                        <a:cubicBezTo>
                          <a:pt x="202" y="162"/>
                          <a:pt x="208" y="165"/>
                          <a:pt x="212" y="166"/>
                        </a:cubicBezTo>
                        <a:cubicBezTo>
                          <a:pt x="217" y="168"/>
                          <a:pt x="222" y="169"/>
                          <a:pt x="226" y="172"/>
                        </a:cubicBezTo>
                        <a:cubicBezTo>
                          <a:pt x="223" y="175"/>
                          <a:pt x="221" y="177"/>
                          <a:pt x="217" y="178"/>
                        </a:cubicBezTo>
                        <a:cubicBezTo>
                          <a:pt x="212" y="185"/>
                          <a:pt x="201" y="183"/>
                          <a:pt x="194" y="184"/>
                        </a:cubicBezTo>
                        <a:cubicBezTo>
                          <a:pt x="191" y="186"/>
                          <a:pt x="188" y="187"/>
                          <a:pt x="184" y="188"/>
                        </a:cubicBezTo>
                        <a:cubicBezTo>
                          <a:pt x="180" y="195"/>
                          <a:pt x="187" y="194"/>
                          <a:pt x="193" y="196"/>
                        </a:cubicBezTo>
                        <a:cubicBezTo>
                          <a:pt x="205" y="195"/>
                          <a:pt x="206" y="189"/>
                          <a:pt x="216" y="192"/>
                        </a:cubicBezTo>
                        <a:cubicBezTo>
                          <a:pt x="219" y="194"/>
                          <a:pt x="230" y="198"/>
                          <a:pt x="233" y="200"/>
                        </a:cubicBezTo>
                        <a:cubicBezTo>
                          <a:pt x="236" y="204"/>
                          <a:pt x="238" y="209"/>
                          <a:pt x="242" y="212"/>
                        </a:cubicBezTo>
                        <a:cubicBezTo>
                          <a:pt x="243" y="216"/>
                          <a:pt x="241" y="221"/>
                          <a:pt x="245" y="224"/>
                        </a:cubicBezTo>
                        <a:cubicBezTo>
                          <a:pt x="248" y="235"/>
                          <a:pt x="243" y="233"/>
                          <a:pt x="254" y="237"/>
                        </a:cubicBezTo>
                        <a:cubicBezTo>
                          <a:pt x="253" y="242"/>
                          <a:pt x="262" y="263"/>
                          <a:pt x="260" y="268"/>
                        </a:cubicBezTo>
                        <a:cubicBezTo>
                          <a:pt x="259" y="270"/>
                          <a:pt x="258" y="274"/>
                          <a:pt x="258" y="274"/>
                        </a:cubicBezTo>
                        <a:cubicBezTo>
                          <a:pt x="259" y="296"/>
                          <a:pt x="255" y="289"/>
                          <a:pt x="266" y="296"/>
                        </a:cubicBezTo>
                        <a:cubicBezTo>
                          <a:pt x="269" y="302"/>
                          <a:pt x="268" y="299"/>
                          <a:pt x="270" y="306"/>
                        </a:cubicBezTo>
                        <a:cubicBezTo>
                          <a:pt x="271" y="308"/>
                          <a:pt x="272" y="312"/>
                          <a:pt x="272" y="312"/>
                        </a:cubicBezTo>
                        <a:cubicBezTo>
                          <a:pt x="275" y="310"/>
                          <a:pt x="289" y="311"/>
                          <a:pt x="270" y="315"/>
                        </a:cubicBezTo>
                        <a:cubicBezTo>
                          <a:pt x="272" y="316"/>
                          <a:pt x="283" y="316"/>
                          <a:pt x="287" y="319"/>
                        </a:cubicBezTo>
                        <a:cubicBezTo>
                          <a:pt x="290" y="311"/>
                          <a:pt x="278" y="330"/>
                          <a:pt x="296" y="333"/>
                        </a:cubicBezTo>
                        <a:cubicBezTo>
                          <a:pt x="300" y="339"/>
                          <a:pt x="303" y="345"/>
                          <a:pt x="305" y="352"/>
                        </a:cubicBezTo>
                        <a:cubicBezTo>
                          <a:pt x="304" y="364"/>
                          <a:pt x="301" y="372"/>
                          <a:pt x="305" y="385"/>
                        </a:cubicBezTo>
                        <a:cubicBezTo>
                          <a:pt x="298" y="387"/>
                          <a:pt x="299" y="379"/>
                          <a:pt x="294" y="376"/>
                        </a:cubicBezTo>
                        <a:cubicBezTo>
                          <a:pt x="289" y="373"/>
                          <a:pt x="281" y="374"/>
                          <a:pt x="275" y="372"/>
                        </a:cubicBezTo>
                        <a:cubicBezTo>
                          <a:pt x="275" y="372"/>
                          <a:pt x="267" y="373"/>
                          <a:pt x="269" y="376"/>
                        </a:cubicBezTo>
                        <a:cubicBezTo>
                          <a:pt x="271" y="380"/>
                          <a:pt x="284" y="386"/>
                          <a:pt x="288" y="387"/>
                        </a:cubicBezTo>
                        <a:cubicBezTo>
                          <a:pt x="291" y="389"/>
                          <a:pt x="299" y="392"/>
                          <a:pt x="299" y="392"/>
                        </a:cubicBezTo>
                        <a:cubicBezTo>
                          <a:pt x="302" y="396"/>
                          <a:pt x="306" y="398"/>
                          <a:pt x="310" y="402"/>
                        </a:cubicBezTo>
                        <a:cubicBezTo>
                          <a:pt x="312" y="409"/>
                          <a:pt x="315" y="419"/>
                          <a:pt x="308" y="424"/>
                        </a:cubicBezTo>
                        <a:cubicBezTo>
                          <a:pt x="305" y="428"/>
                          <a:pt x="302" y="429"/>
                          <a:pt x="301" y="434"/>
                        </a:cubicBezTo>
                        <a:cubicBezTo>
                          <a:pt x="301" y="438"/>
                          <a:pt x="301" y="442"/>
                          <a:pt x="302" y="445"/>
                        </a:cubicBezTo>
                        <a:cubicBezTo>
                          <a:pt x="303" y="448"/>
                          <a:pt x="311" y="444"/>
                          <a:pt x="311" y="444"/>
                        </a:cubicBezTo>
                        <a:cubicBezTo>
                          <a:pt x="314" y="440"/>
                          <a:pt x="315" y="440"/>
                          <a:pt x="320" y="439"/>
                        </a:cubicBezTo>
                        <a:cubicBezTo>
                          <a:pt x="338" y="440"/>
                          <a:pt x="332" y="431"/>
                          <a:pt x="342" y="436"/>
                        </a:cubicBezTo>
                        <a:cubicBezTo>
                          <a:pt x="345" y="438"/>
                          <a:pt x="354" y="440"/>
                          <a:pt x="354" y="440"/>
                        </a:cubicBezTo>
                        <a:cubicBezTo>
                          <a:pt x="357" y="443"/>
                          <a:pt x="360" y="450"/>
                          <a:pt x="364" y="451"/>
                        </a:cubicBezTo>
                        <a:cubicBezTo>
                          <a:pt x="366" y="453"/>
                          <a:pt x="364" y="457"/>
                          <a:pt x="365" y="459"/>
                        </a:cubicBezTo>
                        <a:cubicBezTo>
                          <a:pt x="366" y="461"/>
                          <a:pt x="367" y="465"/>
                          <a:pt x="367" y="465"/>
                        </a:cubicBezTo>
                        <a:cubicBezTo>
                          <a:pt x="368" y="475"/>
                          <a:pt x="370" y="488"/>
                          <a:pt x="361" y="494"/>
                        </a:cubicBezTo>
                        <a:cubicBezTo>
                          <a:pt x="358" y="501"/>
                          <a:pt x="354" y="505"/>
                          <a:pt x="351" y="510"/>
                        </a:cubicBezTo>
                        <a:cubicBezTo>
                          <a:pt x="347" y="512"/>
                          <a:pt x="338" y="506"/>
                          <a:pt x="336" y="508"/>
                        </a:cubicBezTo>
                        <a:cubicBezTo>
                          <a:pt x="334" y="510"/>
                          <a:pt x="343" y="520"/>
                          <a:pt x="341" y="522"/>
                        </a:cubicBezTo>
                        <a:cubicBezTo>
                          <a:pt x="340" y="525"/>
                          <a:pt x="327" y="521"/>
                          <a:pt x="324" y="522"/>
                        </a:cubicBezTo>
                        <a:cubicBezTo>
                          <a:pt x="321" y="523"/>
                          <a:pt x="327" y="527"/>
                          <a:pt x="325" y="530"/>
                        </a:cubicBezTo>
                        <a:cubicBezTo>
                          <a:pt x="323" y="533"/>
                          <a:pt x="315" y="536"/>
                          <a:pt x="311" y="538"/>
                        </a:cubicBezTo>
                        <a:cubicBezTo>
                          <a:pt x="310" y="541"/>
                          <a:pt x="304" y="544"/>
                          <a:pt x="304" y="544"/>
                        </a:cubicBezTo>
                        <a:cubicBezTo>
                          <a:pt x="307" y="552"/>
                          <a:pt x="307" y="552"/>
                          <a:pt x="316" y="553"/>
                        </a:cubicBezTo>
                        <a:cubicBezTo>
                          <a:pt x="320" y="552"/>
                          <a:pt x="324" y="549"/>
                          <a:pt x="328" y="549"/>
                        </a:cubicBezTo>
                        <a:cubicBezTo>
                          <a:pt x="329" y="549"/>
                          <a:pt x="330" y="551"/>
                          <a:pt x="331" y="552"/>
                        </a:cubicBezTo>
                        <a:cubicBezTo>
                          <a:pt x="335" y="554"/>
                          <a:pt x="340" y="554"/>
                          <a:pt x="344" y="554"/>
                        </a:cubicBezTo>
                        <a:cubicBezTo>
                          <a:pt x="343" y="561"/>
                          <a:pt x="343" y="568"/>
                          <a:pt x="338" y="573"/>
                        </a:cubicBezTo>
                        <a:cubicBezTo>
                          <a:pt x="335" y="582"/>
                          <a:pt x="325" y="583"/>
                          <a:pt x="317" y="584"/>
                        </a:cubicBezTo>
                        <a:cubicBezTo>
                          <a:pt x="311" y="586"/>
                          <a:pt x="305" y="588"/>
                          <a:pt x="300" y="591"/>
                        </a:cubicBezTo>
                        <a:cubicBezTo>
                          <a:pt x="297" y="593"/>
                          <a:pt x="290" y="596"/>
                          <a:pt x="290" y="596"/>
                        </a:cubicBezTo>
                        <a:cubicBezTo>
                          <a:pt x="288" y="596"/>
                          <a:pt x="286" y="596"/>
                          <a:pt x="284" y="595"/>
                        </a:cubicBezTo>
                        <a:cubicBezTo>
                          <a:pt x="283" y="594"/>
                          <a:pt x="284" y="593"/>
                          <a:pt x="283" y="592"/>
                        </a:cubicBezTo>
                        <a:cubicBezTo>
                          <a:pt x="281" y="591"/>
                          <a:pt x="277" y="590"/>
                          <a:pt x="277" y="590"/>
                        </a:cubicBezTo>
                        <a:cubicBezTo>
                          <a:pt x="272" y="589"/>
                          <a:pt x="256" y="586"/>
                          <a:pt x="251" y="585"/>
                        </a:cubicBezTo>
                        <a:cubicBezTo>
                          <a:pt x="249" y="584"/>
                          <a:pt x="245" y="583"/>
                          <a:pt x="245" y="583"/>
                        </a:cubicBezTo>
                        <a:cubicBezTo>
                          <a:pt x="235" y="585"/>
                          <a:pt x="228" y="580"/>
                          <a:pt x="218" y="579"/>
                        </a:cubicBezTo>
                        <a:cubicBezTo>
                          <a:pt x="219" y="579"/>
                          <a:pt x="220" y="577"/>
                          <a:pt x="221" y="578"/>
                        </a:cubicBezTo>
                        <a:cubicBezTo>
                          <a:pt x="222" y="579"/>
                          <a:pt x="221" y="582"/>
                          <a:pt x="220" y="582"/>
                        </a:cubicBezTo>
                        <a:cubicBezTo>
                          <a:pt x="215" y="582"/>
                          <a:pt x="206" y="579"/>
                          <a:pt x="206" y="579"/>
                        </a:cubicBezTo>
                        <a:cubicBezTo>
                          <a:pt x="201" y="581"/>
                          <a:pt x="201" y="585"/>
                          <a:pt x="198" y="580"/>
                        </a:cubicBezTo>
                        <a:cubicBezTo>
                          <a:pt x="196" y="580"/>
                          <a:pt x="195" y="580"/>
                          <a:pt x="193" y="580"/>
                        </a:cubicBezTo>
                        <a:cubicBezTo>
                          <a:pt x="195" y="579"/>
                          <a:pt x="189" y="583"/>
                          <a:pt x="187" y="583"/>
                        </a:cubicBezTo>
                        <a:cubicBezTo>
                          <a:pt x="183" y="584"/>
                          <a:pt x="178" y="584"/>
                          <a:pt x="174" y="584"/>
                        </a:cubicBezTo>
                        <a:cubicBezTo>
                          <a:pt x="171" y="595"/>
                          <a:pt x="155" y="577"/>
                          <a:pt x="148" y="574"/>
                        </a:cubicBezTo>
                        <a:cubicBezTo>
                          <a:pt x="145" y="573"/>
                          <a:pt x="140" y="572"/>
                          <a:pt x="140" y="572"/>
                        </a:cubicBezTo>
                        <a:cubicBezTo>
                          <a:pt x="133" y="573"/>
                          <a:pt x="126" y="571"/>
                          <a:pt x="120" y="574"/>
                        </a:cubicBezTo>
                        <a:cubicBezTo>
                          <a:pt x="118" y="575"/>
                          <a:pt x="116" y="580"/>
                          <a:pt x="116" y="580"/>
                        </a:cubicBezTo>
                        <a:cubicBezTo>
                          <a:pt x="114" y="589"/>
                          <a:pt x="117" y="579"/>
                          <a:pt x="106" y="586"/>
                        </a:cubicBezTo>
                        <a:cubicBezTo>
                          <a:pt x="103" y="589"/>
                          <a:pt x="99" y="595"/>
                          <a:pt x="97" y="596"/>
                        </a:cubicBezTo>
                        <a:cubicBezTo>
                          <a:pt x="104" y="591"/>
                          <a:pt x="100" y="591"/>
                          <a:pt x="92" y="590"/>
                        </a:cubicBezTo>
                        <a:cubicBezTo>
                          <a:pt x="83" y="587"/>
                          <a:pt x="75" y="586"/>
                          <a:pt x="66" y="585"/>
                        </a:cubicBezTo>
                        <a:cubicBezTo>
                          <a:pt x="59" y="586"/>
                          <a:pt x="56" y="588"/>
                          <a:pt x="49" y="590"/>
                        </a:cubicBezTo>
                        <a:cubicBezTo>
                          <a:pt x="47" y="591"/>
                          <a:pt x="43" y="592"/>
                          <a:pt x="43" y="592"/>
                        </a:cubicBezTo>
                        <a:cubicBezTo>
                          <a:pt x="39" y="596"/>
                          <a:pt x="37" y="598"/>
                          <a:pt x="34" y="603"/>
                        </a:cubicBezTo>
                        <a:cubicBezTo>
                          <a:pt x="19" y="601"/>
                          <a:pt x="22" y="595"/>
                          <a:pt x="8" y="594"/>
                        </a:cubicBezTo>
                        <a:cubicBezTo>
                          <a:pt x="2" y="596"/>
                          <a:pt x="3" y="600"/>
                          <a:pt x="0" y="592"/>
                        </a:cubicBezTo>
                        <a:cubicBezTo>
                          <a:pt x="4" y="590"/>
                          <a:pt x="7" y="589"/>
                          <a:pt x="12" y="588"/>
                        </a:cubicBezTo>
                        <a:cubicBezTo>
                          <a:pt x="24" y="582"/>
                          <a:pt x="18" y="584"/>
                          <a:pt x="40" y="583"/>
                        </a:cubicBezTo>
                        <a:cubicBezTo>
                          <a:pt x="45" y="564"/>
                          <a:pt x="44" y="571"/>
                          <a:pt x="58" y="562"/>
                        </a:cubicBezTo>
                        <a:cubicBezTo>
                          <a:pt x="63" y="555"/>
                          <a:pt x="60" y="557"/>
                          <a:pt x="65" y="554"/>
                        </a:cubicBezTo>
                        <a:cubicBezTo>
                          <a:pt x="68" y="548"/>
                          <a:pt x="76" y="545"/>
                          <a:pt x="82" y="543"/>
                        </a:cubicBezTo>
                        <a:cubicBezTo>
                          <a:pt x="85" y="540"/>
                          <a:pt x="86" y="537"/>
                          <a:pt x="89" y="534"/>
                        </a:cubicBezTo>
                        <a:cubicBezTo>
                          <a:pt x="91" y="525"/>
                          <a:pt x="107" y="530"/>
                          <a:pt x="114" y="530"/>
                        </a:cubicBezTo>
                        <a:cubicBezTo>
                          <a:pt x="116" y="531"/>
                          <a:pt x="118" y="534"/>
                          <a:pt x="120" y="535"/>
                        </a:cubicBezTo>
                        <a:cubicBezTo>
                          <a:pt x="122" y="536"/>
                          <a:pt x="128" y="537"/>
                          <a:pt x="128" y="537"/>
                        </a:cubicBezTo>
                        <a:cubicBezTo>
                          <a:pt x="155" y="535"/>
                          <a:pt x="148" y="523"/>
                          <a:pt x="162" y="518"/>
                        </a:cubicBezTo>
                        <a:cubicBezTo>
                          <a:pt x="165" y="514"/>
                          <a:pt x="168" y="511"/>
                          <a:pt x="172" y="508"/>
                        </a:cubicBezTo>
                        <a:cubicBezTo>
                          <a:pt x="174" y="507"/>
                          <a:pt x="178" y="504"/>
                          <a:pt x="178" y="504"/>
                        </a:cubicBezTo>
                        <a:cubicBezTo>
                          <a:pt x="179" y="503"/>
                          <a:pt x="181" y="502"/>
                          <a:pt x="180" y="501"/>
                        </a:cubicBezTo>
                        <a:cubicBezTo>
                          <a:pt x="175" y="498"/>
                          <a:pt x="164" y="507"/>
                          <a:pt x="164" y="507"/>
                        </a:cubicBezTo>
                        <a:cubicBezTo>
                          <a:pt x="159" y="512"/>
                          <a:pt x="157" y="511"/>
                          <a:pt x="149" y="512"/>
                        </a:cubicBezTo>
                        <a:cubicBezTo>
                          <a:pt x="146" y="513"/>
                          <a:pt x="140" y="516"/>
                          <a:pt x="140" y="516"/>
                        </a:cubicBezTo>
                        <a:cubicBezTo>
                          <a:pt x="136" y="518"/>
                          <a:pt x="127" y="519"/>
                          <a:pt x="127" y="519"/>
                        </a:cubicBezTo>
                        <a:cubicBezTo>
                          <a:pt x="121" y="517"/>
                          <a:pt x="122" y="512"/>
                          <a:pt x="118" y="508"/>
                        </a:cubicBezTo>
                        <a:cubicBezTo>
                          <a:pt x="108" y="498"/>
                          <a:pt x="97" y="502"/>
                          <a:pt x="91" y="501"/>
                        </a:cubicBezTo>
                        <a:cubicBezTo>
                          <a:pt x="86" y="498"/>
                          <a:pt x="95" y="490"/>
                          <a:pt x="90" y="487"/>
                        </a:cubicBezTo>
                        <a:cubicBezTo>
                          <a:pt x="86" y="484"/>
                          <a:pt x="75" y="483"/>
                          <a:pt x="70" y="484"/>
                        </a:cubicBezTo>
                        <a:cubicBezTo>
                          <a:pt x="63" y="489"/>
                          <a:pt x="60" y="491"/>
                          <a:pt x="58" y="482"/>
                        </a:cubicBezTo>
                        <a:cubicBezTo>
                          <a:pt x="52" y="458"/>
                          <a:pt x="55" y="464"/>
                          <a:pt x="88" y="460"/>
                        </a:cubicBezTo>
                        <a:cubicBezTo>
                          <a:pt x="94" y="458"/>
                          <a:pt x="96" y="449"/>
                          <a:pt x="101" y="448"/>
                        </a:cubicBezTo>
                        <a:cubicBezTo>
                          <a:pt x="105" y="447"/>
                          <a:pt x="112" y="445"/>
                          <a:pt x="112" y="445"/>
                        </a:cubicBezTo>
                        <a:cubicBezTo>
                          <a:pt x="115" y="441"/>
                          <a:pt x="115" y="436"/>
                          <a:pt x="118" y="432"/>
                        </a:cubicBezTo>
                        <a:cubicBezTo>
                          <a:pt x="120" y="423"/>
                          <a:pt x="121" y="417"/>
                          <a:pt x="118" y="406"/>
                        </a:cubicBezTo>
                        <a:cubicBezTo>
                          <a:pt x="117" y="404"/>
                          <a:pt x="112" y="404"/>
                          <a:pt x="112" y="404"/>
                        </a:cubicBezTo>
                        <a:cubicBezTo>
                          <a:pt x="105" y="406"/>
                          <a:pt x="99" y="409"/>
                          <a:pt x="92" y="410"/>
                        </a:cubicBezTo>
                        <a:cubicBezTo>
                          <a:pt x="91" y="405"/>
                          <a:pt x="90" y="404"/>
                          <a:pt x="95" y="402"/>
                        </a:cubicBezTo>
                        <a:cubicBezTo>
                          <a:pt x="99" y="398"/>
                          <a:pt x="115" y="392"/>
                          <a:pt x="122" y="390"/>
                        </a:cubicBezTo>
                        <a:cubicBezTo>
                          <a:pt x="129" y="385"/>
                          <a:pt x="126" y="387"/>
                          <a:pt x="131" y="385"/>
                        </a:cubicBezTo>
                        <a:cubicBezTo>
                          <a:pt x="144" y="385"/>
                          <a:pt x="148" y="385"/>
                          <a:pt x="161" y="381"/>
                        </a:cubicBezTo>
                        <a:cubicBezTo>
                          <a:pt x="167" y="380"/>
                          <a:pt x="172" y="390"/>
                          <a:pt x="174" y="388"/>
                        </a:cubicBezTo>
                        <a:cubicBezTo>
                          <a:pt x="176" y="386"/>
                          <a:pt x="173" y="375"/>
                          <a:pt x="174" y="369"/>
                        </a:cubicBezTo>
                        <a:cubicBezTo>
                          <a:pt x="175" y="363"/>
                          <a:pt x="176" y="357"/>
                          <a:pt x="179" y="352"/>
                        </a:cubicBezTo>
                        <a:cubicBezTo>
                          <a:pt x="180" y="345"/>
                          <a:pt x="193" y="336"/>
                          <a:pt x="193" y="336"/>
                        </a:cubicBezTo>
                        <a:cubicBezTo>
                          <a:pt x="194" y="332"/>
                          <a:pt x="196" y="329"/>
                          <a:pt x="197" y="325"/>
                        </a:cubicBezTo>
                        <a:cubicBezTo>
                          <a:pt x="195" y="307"/>
                          <a:pt x="189" y="323"/>
                          <a:pt x="170" y="322"/>
                        </a:cubicBezTo>
                        <a:cubicBezTo>
                          <a:pt x="164" y="318"/>
                          <a:pt x="160" y="308"/>
                          <a:pt x="158" y="301"/>
                        </a:cubicBezTo>
                        <a:cubicBezTo>
                          <a:pt x="162" y="290"/>
                          <a:pt x="167" y="280"/>
                          <a:pt x="179" y="276"/>
                        </a:cubicBezTo>
                        <a:cubicBezTo>
                          <a:pt x="187" y="268"/>
                          <a:pt x="186" y="270"/>
                          <a:pt x="170" y="266"/>
                        </a:cubicBezTo>
                        <a:cubicBezTo>
                          <a:pt x="157" y="267"/>
                          <a:pt x="147" y="271"/>
                          <a:pt x="134" y="272"/>
                        </a:cubicBezTo>
                        <a:cubicBezTo>
                          <a:pt x="128" y="272"/>
                          <a:pt x="120" y="274"/>
                          <a:pt x="115" y="270"/>
                        </a:cubicBezTo>
                        <a:cubicBezTo>
                          <a:pt x="109" y="266"/>
                          <a:pt x="108" y="258"/>
                          <a:pt x="103" y="254"/>
                        </a:cubicBezTo>
                        <a:cubicBezTo>
                          <a:pt x="107" y="246"/>
                          <a:pt x="113" y="243"/>
                          <a:pt x="122" y="240"/>
                        </a:cubicBezTo>
                        <a:cubicBezTo>
                          <a:pt x="125" y="236"/>
                          <a:pt x="126" y="233"/>
                          <a:pt x="130" y="230"/>
                        </a:cubicBezTo>
                        <a:cubicBezTo>
                          <a:pt x="134" y="222"/>
                          <a:pt x="133" y="202"/>
                          <a:pt x="127" y="194"/>
                        </a:cubicBezTo>
                        <a:cubicBezTo>
                          <a:pt x="124" y="190"/>
                          <a:pt x="124" y="201"/>
                          <a:pt x="120" y="198"/>
                        </a:cubicBezTo>
                        <a:cubicBezTo>
                          <a:pt x="118" y="197"/>
                          <a:pt x="124" y="177"/>
                          <a:pt x="124" y="177"/>
                        </a:cubicBezTo>
                        <a:cubicBezTo>
                          <a:pt x="123" y="173"/>
                          <a:pt x="85" y="223"/>
                          <a:pt x="85" y="223"/>
                        </a:cubicBezTo>
                        <a:cubicBezTo>
                          <a:pt x="87" y="212"/>
                          <a:pt x="101" y="156"/>
                          <a:pt x="110" y="153"/>
                        </a:cubicBezTo>
                        <a:cubicBezTo>
                          <a:pt x="117" y="146"/>
                          <a:pt x="115" y="152"/>
                          <a:pt x="118" y="145"/>
                        </a:cubicBezTo>
                        <a:cubicBezTo>
                          <a:pt x="119" y="138"/>
                          <a:pt x="125" y="137"/>
                          <a:pt x="127" y="130"/>
                        </a:cubicBezTo>
                        <a:cubicBezTo>
                          <a:pt x="122" y="121"/>
                          <a:pt x="106" y="142"/>
                          <a:pt x="97" y="145"/>
                        </a:cubicBezTo>
                        <a:cubicBezTo>
                          <a:pt x="94" y="148"/>
                          <a:pt x="81" y="142"/>
                          <a:pt x="78" y="146"/>
                        </a:cubicBezTo>
                        <a:cubicBezTo>
                          <a:pt x="73" y="139"/>
                          <a:pt x="76" y="129"/>
                          <a:pt x="84" y="123"/>
                        </a:cubicBezTo>
                        <a:cubicBezTo>
                          <a:pt x="88" y="120"/>
                          <a:pt x="92" y="118"/>
                          <a:pt x="97" y="116"/>
                        </a:cubicBezTo>
                        <a:cubicBezTo>
                          <a:pt x="98" y="116"/>
                          <a:pt x="100" y="115"/>
                          <a:pt x="100" y="115"/>
                        </a:cubicBezTo>
                        <a:cubicBezTo>
                          <a:pt x="103" y="110"/>
                          <a:pt x="110" y="109"/>
                          <a:pt x="115" y="105"/>
                        </a:cubicBezTo>
                        <a:cubicBezTo>
                          <a:pt x="118" y="102"/>
                          <a:pt x="124" y="97"/>
                          <a:pt x="124" y="97"/>
                        </a:cubicBezTo>
                        <a:cubicBezTo>
                          <a:pt x="127" y="87"/>
                          <a:pt x="129" y="77"/>
                          <a:pt x="122" y="67"/>
                        </a:cubicBezTo>
                        <a:cubicBezTo>
                          <a:pt x="120" y="60"/>
                          <a:pt x="124" y="62"/>
                          <a:pt x="127" y="56"/>
                        </a:cubicBezTo>
                        <a:cubicBezTo>
                          <a:pt x="136" y="38"/>
                          <a:pt x="125" y="46"/>
                          <a:pt x="152" y="36"/>
                        </a:cubicBezTo>
                        <a:cubicBezTo>
                          <a:pt x="154" y="24"/>
                          <a:pt x="155" y="21"/>
                          <a:pt x="160" y="12"/>
                        </a:cubicBezTo>
                        <a:cubicBezTo>
                          <a:pt x="163" y="8"/>
                          <a:pt x="170" y="0"/>
                          <a:pt x="170" y="0"/>
                        </a:cubicBezTo>
                        <a:cubicBezTo>
                          <a:pt x="176" y="2"/>
                          <a:pt x="180" y="2"/>
                          <a:pt x="185" y="7"/>
                        </a:cubicBezTo>
                        <a:lnTo>
                          <a:pt x="174" y="3"/>
                        </a:ln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1" name="Freeform 125">
                    <a:extLst>
                      <a:ext uri="{FF2B5EF4-FFF2-40B4-BE49-F238E27FC236}">
                        <a16:creationId xmlns:a16="http://schemas.microsoft.com/office/drawing/2014/main" id="{96CBB38A-F1C6-43FC-8BE0-62A85D076D5F}"/>
                      </a:ext>
                    </a:extLst>
                  </p:cNvPr>
                  <p:cNvSpPr>
                    <a:spLocks noChangeAspect="1"/>
                  </p:cNvSpPr>
                  <p:nvPr/>
                </p:nvSpPr>
                <p:spPr bwMode="auto">
                  <a:xfrm>
                    <a:off x="162" y="4092"/>
                    <a:ext cx="87" cy="106"/>
                  </a:xfrm>
                  <a:custGeom>
                    <a:avLst/>
                    <a:gdLst/>
                    <a:ahLst/>
                    <a:cxnLst>
                      <a:cxn ang="0">
                        <a:pos x="6" y="7"/>
                      </a:cxn>
                      <a:cxn ang="0">
                        <a:pos x="9" y="27"/>
                      </a:cxn>
                      <a:cxn ang="0">
                        <a:pos x="14" y="0"/>
                      </a:cxn>
                      <a:cxn ang="0">
                        <a:pos x="9" y="1"/>
                      </a:cxn>
                      <a:cxn ang="0">
                        <a:pos x="6" y="7"/>
                      </a:cxn>
                    </a:cxnLst>
                    <a:rect l="0" t="0" r="r" b="b"/>
                    <a:pathLst>
                      <a:path w="21" h="27">
                        <a:moveTo>
                          <a:pt x="6" y="7"/>
                        </a:moveTo>
                        <a:cubicBezTo>
                          <a:pt x="4" y="18"/>
                          <a:pt x="0" y="21"/>
                          <a:pt x="9" y="27"/>
                        </a:cubicBezTo>
                        <a:cubicBezTo>
                          <a:pt x="21" y="23"/>
                          <a:pt x="18" y="12"/>
                          <a:pt x="14" y="0"/>
                        </a:cubicBezTo>
                        <a:cubicBezTo>
                          <a:pt x="12" y="0"/>
                          <a:pt x="10" y="0"/>
                          <a:pt x="9" y="1"/>
                        </a:cubicBezTo>
                        <a:cubicBezTo>
                          <a:pt x="7" y="2"/>
                          <a:pt x="6" y="7"/>
                          <a:pt x="6" y="7"/>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2" name="Freeform 126">
                    <a:extLst>
                      <a:ext uri="{FF2B5EF4-FFF2-40B4-BE49-F238E27FC236}">
                        <a16:creationId xmlns:a16="http://schemas.microsoft.com/office/drawing/2014/main" id="{6CC9EE27-29D2-4076-9C61-FDB80A9519FC}"/>
                      </a:ext>
                    </a:extLst>
                  </p:cNvPr>
                  <p:cNvSpPr>
                    <a:spLocks noChangeAspect="1"/>
                  </p:cNvSpPr>
                  <p:nvPr/>
                </p:nvSpPr>
                <p:spPr bwMode="auto">
                  <a:xfrm>
                    <a:off x="585" y="5654"/>
                    <a:ext cx="99" cy="50"/>
                  </a:xfrm>
                  <a:custGeom>
                    <a:avLst/>
                    <a:gdLst/>
                    <a:ahLst/>
                    <a:cxnLst>
                      <a:cxn ang="0">
                        <a:pos x="0" y="0"/>
                      </a:cxn>
                      <a:cxn ang="0">
                        <a:pos x="12" y="8"/>
                      </a:cxn>
                      <a:cxn ang="0">
                        <a:pos x="3" y="11"/>
                      </a:cxn>
                      <a:cxn ang="0">
                        <a:pos x="0" y="0"/>
                      </a:cxn>
                    </a:cxnLst>
                    <a:rect l="0" t="0" r="r" b="b"/>
                    <a:pathLst>
                      <a:path w="24" h="13">
                        <a:moveTo>
                          <a:pt x="0" y="0"/>
                        </a:moveTo>
                        <a:cubicBezTo>
                          <a:pt x="7" y="4"/>
                          <a:pt x="24" y="0"/>
                          <a:pt x="12" y="8"/>
                        </a:cubicBezTo>
                        <a:cubicBezTo>
                          <a:pt x="9" y="12"/>
                          <a:pt x="8" y="13"/>
                          <a:pt x="3" y="11"/>
                        </a:cubicBezTo>
                        <a:cubicBezTo>
                          <a:pt x="2" y="3"/>
                          <a:pt x="3" y="6"/>
                          <a:pt x="0" y="0"/>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03" name="Freeform 127">
                    <a:extLst>
                      <a:ext uri="{FF2B5EF4-FFF2-40B4-BE49-F238E27FC236}">
                        <a16:creationId xmlns:a16="http://schemas.microsoft.com/office/drawing/2014/main" id="{2A6F9A84-F1D6-4622-8A4D-64644BBF24B0}"/>
                      </a:ext>
                    </a:extLst>
                  </p:cNvPr>
                  <p:cNvSpPr>
                    <a:spLocks noChangeAspect="1"/>
                  </p:cNvSpPr>
                  <p:nvPr/>
                </p:nvSpPr>
                <p:spPr bwMode="auto">
                  <a:xfrm>
                    <a:off x="-348" y="4172"/>
                    <a:ext cx="454" cy="380"/>
                  </a:xfrm>
                  <a:custGeom>
                    <a:avLst/>
                    <a:gdLst/>
                    <a:ahLst/>
                    <a:cxnLst>
                      <a:cxn ang="0">
                        <a:pos x="303" y="376"/>
                      </a:cxn>
                      <a:cxn ang="0">
                        <a:pos x="399" y="352"/>
                      </a:cxn>
                      <a:cxn ang="0">
                        <a:pos x="439" y="340"/>
                      </a:cxn>
                      <a:cxn ang="0">
                        <a:pos x="451" y="280"/>
                      </a:cxn>
                      <a:cxn ang="0">
                        <a:pos x="395" y="216"/>
                      </a:cxn>
                      <a:cxn ang="0">
                        <a:pos x="407" y="196"/>
                      </a:cxn>
                      <a:cxn ang="0">
                        <a:pos x="407" y="96"/>
                      </a:cxn>
                      <a:cxn ang="0">
                        <a:pos x="259" y="24"/>
                      </a:cxn>
                      <a:cxn ang="0">
                        <a:pos x="199" y="48"/>
                      </a:cxn>
                      <a:cxn ang="0">
                        <a:pos x="174" y="54"/>
                      </a:cxn>
                      <a:cxn ang="0">
                        <a:pos x="152" y="90"/>
                      </a:cxn>
                      <a:cxn ang="0">
                        <a:pos x="83" y="124"/>
                      </a:cxn>
                      <a:cxn ang="0">
                        <a:pos x="60" y="165"/>
                      </a:cxn>
                      <a:cxn ang="0">
                        <a:pos x="12" y="178"/>
                      </a:cxn>
                      <a:cxn ang="0">
                        <a:pos x="24" y="219"/>
                      </a:cxn>
                      <a:cxn ang="0">
                        <a:pos x="83" y="268"/>
                      </a:cxn>
                      <a:cxn ang="0">
                        <a:pos x="105" y="298"/>
                      </a:cxn>
                      <a:cxn ang="0">
                        <a:pos x="144" y="298"/>
                      </a:cxn>
                      <a:cxn ang="0">
                        <a:pos x="179" y="248"/>
                      </a:cxn>
                      <a:cxn ang="0">
                        <a:pos x="228" y="322"/>
                      </a:cxn>
                      <a:cxn ang="0">
                        <a:pos x="258" y="351"/>
                      </a:cxn>
                      <a:cxn ang="0">
                        <a:pos x="303" y="376"/>
                      </a:cxn>
                    </a:cxnLst>
                    <a:rect l="0" t="0" r="r" b="b"/>
                    <a:pathLst>
                      <a:path w="451" h="376">
                        <a:moveTo>
                          <a:pt x="303" y="376"/>
                        </a:moveTo>
                        <a:cubicBezTo>
                          <a:pt x="335" y="368"/>
                          <a:pt x="367" y="360"/>
                          <a:pt x="399" y="352"/>
                        </a:cubicBezTo>
                        <a:cubicBezTo>
                          <a:pt x="411" y="348"/>
                          <a:pt x="439" y="340"/>
                          <a:pt x="439" y="340"/>
                        </a:cubicBezTo>
                        <a:cubicBezTo>
                          <a:pt x="443" y="320"/>
                          <a:pt x="447" y="304"/>
                          <a:pt x="451" y="280"/>
                        </a:cubicBezTo>
                        <a:cubicBezTo>
                          <a:pt x="447" y="232"/>
                          <a:pt x="443" y="224"/>
                          <a:pt x="395" y="216"/>
                        </a:cubicBezTo>
                        <a:cubicBezTo>
                          <a:pt x="375" y="204"/>
                          <a:pt x="391" y="204"/>
                          <a:pt x="407" y="196"/>
                        </a:cubicBezTo>
                        <a:cubicBezTo>
                          <a:pt x="431" y="164"/>
                          <a:pt x="427" y="132"/>
                          <a:pt x="407" y="96"/>
                        </a:cubicBezTo>
                        <a:cubicBezTo>
                          <a:pt x="391" y="0"/>
                          <a:pt x="351" y="32"/>
                          <a:pt x="259" y="24"/>
                        </a:cubicBezTo>
                        <a:cubicBezTo>
                          <a:pt x="239" y="32"/>
                          <a:pt x="219" y="36"/>
                          <a:pt x="199" y="48"/>
                        </a:cubicBezTo>
                        <a:cubicBezTo>
                          <a:pt x="186" y="51"/>
                          <a:pt x="182" y="47"/>
                          <a:pt x="174" y="54"/>
                        </a:cubicBezTo>
                        <a:cubicBezTo>
                          <a:pt x="156" y="64"/>
                          <a:pt x="164" y="78"/>
                          <a:pt x="152" y="90"/>
                        </a:cubicBezTo>
                        <a:cubicBezTo>
                          <a:pt x="140" y="117"/>
                          <a:pt x="116" y="124"/>
                          <a:pt x="83" y="124"/>
                        </a:cubicBezTo>
                        <a:cubicBezTo>
                          <a:pt x="79" y="140"/>
                          <a:pt x="72" y="156"/>
                          <a:pt x="60" y="165"/>
                        </a:cubicBezTo>
                        <a:cubicBezTo>
                          <a:pt x="48" y="161"/>
                          <a:pt x="30" y="171"/>
                          <a:pt x="12" y="178"/>
                        </a:cubicBezTo>
                        <a:cubicBezTo>
                          <a:pt x="0" y="178"/>
                          <a:pt x="20" y="207"/>
                          <a:pt x="24" y="219"/>
                        </a:cubicBezTo>
                        <a:cubicBezTo>
                          <a:pt x="38" y="232"/>
                          <a:pt x="59" y="244"/>
                          <a:pt x="83" y="268"/>
                        </a:cubicBezTo>
                        <a:cubicBezTo>
                          <a:pt x="99" y="284"/>
                          <a:pt x="89" y="282"/>
                          <a:pt x="105" y="298"/>
                        </a:cubicBezTo>
                        <a:cubicBezTo>
                          <a:pt x="122" y="300"/>
                          <a:pt x="126" y="303"/>
                          <a:pt x="144" y="298"/>
                        </a:cubicBezTo>
                        <a:cubicBezTo>
                          <a:pt x="148" y="278"/>
                          <a:pt x="159" y="256"/>
                          <a:pt x="179" y="248"/>
                        </a:cubicBezTo>
                        <a:cubicBezTo>
                          <a:pt x="215" y="256"/>
                          <a:pt x="191" y="300"/>
                          <a:pt x="228" y="322"/>
                        </a:cubicBezTo>
                        <a:cubicBezTo>
                          <a:pt x="242" y="338"/>
                          <a:pt x="246" y="342"/>
                          <a:pt x="258" y="351"/>
                        </a:cubicBezTo>
                        <a:cubicBezTo>
                          <a:pt x="270" y="360"/>
                          <a:pt x="291" y="351"/>
                          <a:pt x="303" y="376"/>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sp>
              <p:nvSpPr>
                <p:cNvPr id="392" name="Freeform 128">
                  <a:extLst>
                    <a:ext uri="{FF2B5EF4-FFF2-40B4-BE49-F238E27FC236}">
                      <a16:creationId xmlns:a16="http://schemas.microsoft.com/office/drawing/2014/main" id="{73688B63-6F06-42A9-B59B-B20413F8B6A0}"/>
                    </a:ext>
                  </a:extLst>
                </p:cNvPr>
                <p:cNvSpPr>
                  <a:spLocks noChangeAspect="1"/>
                </p:cNvSpPr>
                <p:nvPr>
                  <p:custDataLst>
                    <p:tags r:id="rId125"/>
                  </p:custDataLst>
                </p:nvPr>
              </p:nvSpPr>
              <p:spPr bwMode="auto">
                <a:xfrm>
                  <a:off x="1561" y="3259"/>
                  <a:ext cx="227" cy="377"/>
                </a:xfrm>
                <a:custGeom>
                  <a:avLst/>
                  <a:gdLst/>
                  <a:ahLst/>
                  <a:cxnLst>
                    <a:cxn ang="0">
                      <a:pos x="384" y="13"/>
                    </a:cxn>
                    <a:cxn ang="0">
                      <a:pos x="296" y="416"/>
                    </a:cxn>
                    <a:cxn ang="0">
                      <a:pos x="224" y="588"/>
                    </a:cxn>
                    <a:cxn ang="0">
                      <a:pos x="180" y="632"/>
                    </a:cxn>
                    <a:cxn ang="0">
                      <a:pos x="156" y="672"/>
                    </a:cxn>
                    <a:cxn ang="0">
                      <a:pos x="116" y="696"/>
                    </a:cxn>
                    <a:cxn ang="0">
                      <a:pos x="72" y="756"/>
                    </a:cxn>
                    <a:cxn ang="0">
                      <a:pos x="20" y="836"/>
                    </a:cxn>
                    <a:cxn ang="0">
                      <a:pos x="4" y="872"/>
                    </a:cxn>
                    <a:cxn ang="0">
                      <a:pos x="8" y="884"/>
                    </a:cxn>
                    <a:cxn ang="0">
                      <a:pos x="24" y="888"/>
                    </a:cxn>
                    <a:cxn ang="0">
                      <a:pos x="36" y="924"/>
                    </a:cxn>
                    <a:cxn ang="0">
                      <a:pos x="128" y="980"/>
                    </a:cxn>
                    <a:cxn ang="0">
                      <a:pos x="128" y="1036"/>
                    </a:cxn>
                    <a:cxn ang="0">
                      <a:pos x="120" y="1052"/>
                    </a:cxn>
                    <a:cxn ang="0">
                      <a:pos x="108" y="1060"/>
                    </a:cxn>
                    <a:cxn ang="0">
                      <a:pos x="60" y="1176"/>
                    </a:cxn>
                    <a:cxn ang="0">
                      <a:pos x="8" y="1376"/>
                    </a:cxn>
                    <a:cxn ang="0">
                      <a:pos x="32" y="1412"/>
                    </a:cxn>
                    <a:cxn ang="0">
                      <a:pos x="116" y="1416"/>
                    </a:cxn>
                    <a:cxn ang="0">
                      <a:pos x="216" y="1476"/>
                    </a:cxn>
                    <a:cxn ang="0">
                      <a:pos x="358" y="1476"/>
                    </a:cxn>
                    <a:cxn ang="0">
                      <a:pos x="345" y="1387"/>
                    </a:cxn>
                    <a:cxn ang="0">
                      <a:pos x="394" y="1282"/>
                    </a:cxn>
                    <a:cxn ang="0">
                      <a:pos x="439" y="1255"/>
                    </a:cxn>
                    <a:cxn ang="0">
                      <a:pos x="507" y="1230"/>
                    </a:cxn>
                    <a:cxn ang="0">
                      <a:pos x="508" y="1192"/>
                    </a:cxn>
                    <a:cxn ang="0">
                      <a:pos x="474" y="1129"/>
                    </a:cxn>
                    <a:cxn ang="0">
                      <a:pos x="496" y="1062"/>
                    </a:cxn>
                    <a:cxn ang="0">
                      <a:pos x="560" y="980"/>
                    </a:cxn>
                    <a:cxn ang="0">
                      <a:pos x="559" y="933"/>
                    </a:cxn>
                    <a:cxn ang="0">
                      <a:pos x="532" y="824"/>
                    </a:cxn>
                    <a:cxn ang="0">
                      <a:pos x="516" y="768"/>
                    </a:cxn>
                    <a:cxn ang="0">
                      <a:pos x="560" y="748"/>
                    </a:cxn>
                    <a:cxn ang="0">
                      <a:pos x="633" y="735"/>
                    </a:cxn>
                    <a:cxn ang="0">
                      <a:pos x="657" y="693"/>
                    </a:cxn>
                    <a:cxn ang="0">
                      <a:pos x="656" y="624"/>
                    </a:cxn>
                    <a:cxn ang="0">
                      <a:pos x="697" y="592"/>
                    </a:cxn>
                    <a:cxn ang="0">
                      <a:pos x="705" y="544"/>
                    </a:cxn>
                    <a:cxn ang="0">
                      <a:pos x="712" y="528"/>
                    </a:cxn>
                    <a:cxn ang="0">
                      <a:pos x="780" y="343"/>
                    </a:cxn>
                    <a:cxn ang="0">
                      <a:pos x="844" y="327"/>
                    </a:cxn>
                    <a:cxn ang="0">
                      <a:pos x="880" y="298"/>
                    </a:cxn>
                    <a:cxn ang="0">
                      <a:pos x="910" y="228"/>
                    </a:cxn>
                    <a:cxn ang="0">
                      <a:pos x="873" y="193"/>
                    </a:cxn>
                    <a:cxn ang="0">
                      <a:pos x="840" y="120"/>
                    </a:cxn>
                    <a:cxn ang="0">
                      <a:pos x="740" y="104"/>
                    </a:cxn>
                    <a:cxn ang="0">
                      <a:pos x="658" y="111"/>
                    </a:cxn>
                    <a:cxn ang="0">
                      <a:pos x="616" y="103"/>
                    </a:cxn>
                    <a:cxn ang="0">
                      <a:pos x="552" y="92"/>
                    </a:cxn>
                    <a:cxn ang="0">
                      <a:pos x="516" y="78"/>
                    </a:cxn>
                    <a:cxn ang="0">
                      <a:pos x="540" y="34"/>
                    </a:cxn>
                    <a:cxn ang="0">
                      <a:pos x="476" y="4"/>
                    </a:cxn>
                    <a:cxn ang="0">
                      <a:pos x="429" y="21"/>
                    </a:cxn>
                    <a:cxn ang="0">
                      <a:pos x="384" y="13"/>
                    </a:cxn>
                  </a:cxnLst>
                  <a:rect l="0" t="0" r="r" b="b"/>
                  <a:pathLst>
                    <a:path w="913" h="1504">
                      <a:moveTo>
                        <a:pt x="384" y="13"/>
                      </a:moveTo>
                      <a:cubicBezTo>
                        <a:pt x="380" y="117"/>
                        <a:pt x="368" y="312"/>
                        <a:pt x="296" y="416"/>
                      </a:cubicBezTo>
                      <a:cubicBezTo>
                        <a:pt x="280" y="468"/>
                        <a:pt x="288" y="568"/>
                        <a:pt x="224" y="588"/>
                      </a:cubicBezTo>
                      <a:cubicBezTo>
                        <a:pt x="212" y="604"/>
                        <a:pt x="196" y="616"/>
                        <a:pt x="180" y="632"/>
                      </a:cubicBezTo>
                      <a:cubicBezTo>
                        <a:pt x="172" y="652"/>
                        <a:pt x="176" y="664"/>
                        <a:pt x="156" y="672"/>
                      </a:cubicBezTo>
                      <a:cubicBezTo>
                        <a:pt x="136" y="700"/>
                        <a:pt x="136" y="684"/>
                        <a:pt x="116" y="696"/>
                      </a:cubicBezTo>
                      <a:cubicBezTo>
                        <a:pt x="112" y="712"/>
                        <a:pt x="88" y="752"/>
                        <a:pt x="72" y="756"/>
                      </a:cubicBezTo>
                      <a:cubicBezTo>
                        <a:pt x="56" y="780"/>
                        <a:pt x="36" y="808"/>
                        <a:pt x="20" y="836"/>
                      </a:cubicBezTo>
                      <a:cubicBezTo>
                        <a:pt x="12" y="848"/>
                        <a:pt x="4" y="872"/>
                        <a:pt x="4" y="872"/>
                      </a:cubicBezTo>
                      <a:cubicBezTo>
                        <a:pt x="4" y="876"/>
                        <a:pt x="4" y="880"/>
                        <a:pt x="8" y="884"/>
                      </a:cubicBezTo>
                      <a:cubicBezTo>
                        <a:pt x="12" y="888"/>
                        <a:pt x="20" y="884"/>
                        <a:pt x="24" y="888"/>
                      </a:cubicBezTo>
                      <a:cubicBezTo>
                        <a:pt x="32" y="896"/>
                        <a:pt x="36" y="924"/>
                        <a:pt x="36" y="924"/>
                      </a:cubicBezTo>
                      <a:cubicBezTo>
                        <a:pt x="44" y="996"/>
                        <a:pt x="40" y="1040"/>
                        <a:pt x="128" y="980"/>
                      </a:cubicBezTo>
                      <a:cubicBezTo>
                        <a:pt x="152" y="988"/>
                        <a:pt x="148" y="1024"/>
                        <a:pt x="128" y="1036"/>
                      </a:cubicBezTo>
                      <a:cubicBezTo>
                        <a:pt x="124" y="1040"/>
                        <a:pt x="124" y="1048"/>
                        <a:pt x="120" y="1052"/>
                      </a:cubicBezTo>
                      <a:cubicBezTo>
                        <a:pt x="116" y="1056"/>
                        <a:pt x="112" y="1056"/>
                        <a:pt x="108" y="1060"/>
                      </a:cubicBezTo>
                      <a:cubicBezTo>
                        <a:pt x="88" y="1092"/>
                        <a:pt x="84" y="1140"/>
                        <a:pt x="60" y="1176"/>
                      </a:cubicBezTo>
                      <a:cubicBezTo>
                        <a:pt x="48" y="1228"/>
                        <a:pt x="56" y="1344"/>
                        <a:pt x="8" y="1376"/>
                      </a:cubicBezTo>
                      <a:cubicBezTo>
                        <a:pt x="0" y="1396"/>
                        <a:pt x="20" y="1396"/>
                        <a:pt x="32" y="1412"/>
                      </a:cubicBezTo>
                      <a:cubicBezTo>
                        <a:pt x="76" y="1388"/>
                        <a:pt x="72" y="1408"/>
                        <a:pt x="116" y="1416"/>
                      </a:cubicBezTo>
                      <a:cubicBezTo>
                        <a:pt x="144" y="1436"/>
                        <a:pt x="180" y="1464"/>
                        <a:pt x="216" y="1476"/>
                      </a:cubicBezTo>
                      <a:cubicBezTo>
                        <a:pt x="244" y="1504"/>
                        <a:pt x="326" y="1496"/>
                        <a:pt x="358" y="1476"/>
                      </a:cubicBezTo>
                      <a:cubicBezTo>
                        <a:pt x="362" y="1452"/>
                        <a:pt x="343" y="1414"/>
                        <a:pt x="345" y="1387"/>
                      </a:cubicBezTo>
                      <a:cubicBezTo>
                        <a:pt x="355" y="1357"/>
                        <a:pt x="378" y="1304"/>
                        <a:pt x="394" y="1282"/>
                      </a:cubicBezTo>
                      <a:cubicBezTo>
                        <a:pt x="410" y="1260"/>
                        <a:pt x="432" y="1282"/>
                        <a:pt x="439" y="1255"/>
                      </a:cubicBezTo>
                      <a:cubicBezTo>
                        <a:pt x="465" y="1254"/>
                        <a:pt x="496" y="1240"/>
                        <a:pt x="507" y="1230"/>
                      </a:cubicBezTo>
                      <a:cubicBezTo>
                        <a:pt x="536" y="1196"/>
                        <a:pt x="513" y="1209"/>
                        <a:pt x="508" y="1192"/>
                      </a:cubicBezTo>
                      <a:cubicBezTo>
                        <a:pt x="503" y="1175"/>
                        <a:pt x="476" y="1151"/>
                        <a:pt x="474" y="1129"/>
                      </a:cubicBezTo>
                      <a:cubicBezTo>
                        <a:pt x="483" y="1087"/>
                        <a:pt x="480" y="1111"/>
                        <a:pt x="496" y="1062"/>
                      </a:cubicBezTo>
                      <a:cubicBezTo>
                        <a:pt x="516" y="1017"/>
                        <a:pt x="531" y="988"/>
                        <a:pt x="560" y="980"/>
                      </a:cubicBezTo>
                      <a:cubicBezTo>
                        <a:pt x="564" y="960"/>
                        <a:pt x="598" y="948"/>
                        <a:pt x="559" y="933"/>
                      </a:cubicBezTo>
                      <a:cubicBezTo>
                        <a:pt x="559" y="898"/>
                        <a:pt x="544" y="862"/>
                        <a:pt x="532" y="824"/>
                      </a:cubicBezTo>
                      <a:cubicBezTo>
                        <a:pt x="525" y="805"/>
                        <a:pt x="526" y="780"/>
                        <a:pt x="516" y="768"/>
                      </a:cubicBezTo>
                      <a:cubicBezTo>
                        <a:pt x="504" y="742"/>
                        <a:pt x="532" y="744"/>
                        <a:pt x="560" y="748"/>
                      </a:cubicBezTo>
                      <a:cubicBezTo>
                        <a:pt x="595" y="771"/>
                        <a:pt x="633" y="735"/>
                        <a:pt x="633" y="735"/>
                      </a:cubicBezTo>
                      <a:cubicBezTo>
                        <a:pt x="651" y="717"/>
                        <a:pt x="641" y="709"/>
                        <a:pt x="657" y="693"/>
                      </a:cubicBezTo>
                      <a:cubicBezTo>
                        <a:pt x="665" y="669"/>
                        <a:pt x="684" y="632"/>
                        <a:pt x="656" y="624"/>
                      </a:cubicBezTo>
                      <a:cubicBezTo>
                        <a:pt x="660" y="608"/>
                        <a:pt x="697" y="592"/>
                        <a:pt x="697" y="592"/>
                      </a:cubicBezTo>
                      <a:cubicBezTo>
                        <a:pt x="705" y="579"/>
                        <a:pt x="702" y="555"/>
                        <a:pt x="705" y="544"/>
                      </a:cubicBezTo>
                      <a:cubicBezTo>
                        <a:pt x="708" y="533"/>
                        <a:pt x="700" y="561"/>
                        <a:pt x="712" y="528"/>
                      </a:cubicBezTo>
                      <a:cubicBezTo>
                        <a:pt x="720" y="484"/>
                        <a:pt x="730" y="372"/>
                        <a:pt x="780" y="343"/>
                      </a:cubicBezTo>
                      <a:cubicBezTo>
                        <a:pt x="810" y="330"/>
                        <a:pt x="824" y="339"/>
                        <a:pt x="844" y="327"/>
                      </a:cubicBezTo>
                      <a:cubicBezTo>
                        <a:pt x="856" y="319"/>
                        <a:pt x="880" y="298"/>
                        <a:pt x="880" y="298"/>
                      </a:cubicBezTo>
                      <a:cubicBezTo>
                        <a:pt x="901" y="282"/>
                        <a:pt x="913" y="246"/>
                        <a:pt x="910" y="228"/>
                      </a:cubicBezTo>
                      <a:cubicBezTo>
                        <a:pt x="895" y="219"/>
                        <a:pt x="885" y="211"/>
                        <a:pt x="873" y="193"/>
                      </a:cubicBezTo>
                      <a:cubicBezTo>
                        <a:pt x="861" y="175"/>
                        <a:pt x="876" y="130"/>
                        <a:pt x="840" y="120"/>
                      </a:cubicBezTo>
                      <a:cubicBezTo>
                        <a:pt x="820" y="104"/>
                        <a:pt x="762" y="96"/>
                        <a:pt x="740" y="104"/>
                      </a:cubicBezTo>
                      <a:cubicBezTo>
                        <a:pt x="710" y="102"/>
                        <a:pt x="689" y="113"/>
                        <a:pt x="658" y="111"/>
                      </a:cubicBezTo>
                      <a:cubicBezTo>
                        <a:pt x="637" y="111"/>
                        <a:pt x="634" y="106"/>
                        <a:pt x="616" y="103"/>
                      </a:cubicBezTo>
                      <a:cubicBezTo>
                        <a:pt x="598" y="100"/>
                        <a:pt x="585" y="112"/>
                        <a:pt x="552" y="92"/>
                      </a:cubicBezTo>
                      <a:cubicBezTo>
                        <a:pt x="517" y="81"/>
                        <a:pt x="518" y="88"/>
                        <a:pt x="516" y="78"/>
                      </a:cubicBezTo>
                      <a:cubicBezTo>
                        <a:pt x="514" y="68"/>
                        <a:pt x="547" y="46"/>
                        <a:pt x="540" y="34"/>
                      </a:cubicBezTo>
                      <a:cubicBezTo>
                        <a:pt x="528" y="0"/>
                        <a:pt x="516" y="8"/>
                        <a:pt x="476" y="4"/>
                      </a:cubicBezTo>
                      <a:cubicBezTo>
                        <a:pt x="460" y="8"/>
                        <a:pt x="444" y="6"/>
                        <a:pt x="429" y="21"/>
                      </a:cubicBezTo>
                      <a:cubicBezTo>
                        <a:pt x="413" y="22"/>
                        <a:pt x="390" y="28"/>
                        <a:pt x="384" y="13"/>
                      </a:cubicBezTo>
                      <a:close/>
                    </a:path>
                  </a:pathLst>
                </a:custGeom>
                <a:grpFill/>
                <a:ln w="3175" cap="flat" cmpd="sng">
                  <a:solidFill>
                    <a:sysClr val="window" lastClr="FFFFFF"/>
                  </a:solidFill>
                  <a:prstDash val="solid"/>
                  <a:round/>
                  <a:headEnd/>
                  <a:tailEnd/>
                </a:ln>
                <a:effectLst/>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grpSp>
          <p:nvGrpSpPr>
            <p:cNvPr id="474" name="Group 214">
              <a:extLst>
                <a:ext uri="{FF2B5EF4-FFF2-40B4-BE49-F238E27FC236}">
                  <a16:creationId xmlns:a16="http://schemas.microsoft.com/office/drawing/2014/main" id="{A43F09E9-E83A-46F6-AE08-E8D91CD0569F}"/>
                </a:ext>
              </a:extLst>
            </p:cNvPr>
            <p:cNvGrpSpPr/>
            <p:nvPr/>
          </p:nvGrpSpPr>
          <p:grpSpPr bwMode="auto">
            <a:xfrm>
              <a:off x="4927083" y="1779929"/>
              <a:ext cx="1933196" cy="1589408"/>
              <a:chOff x="2505076" y="2451100"/>
              <a:chExt cx="3259137" cy="3297238"/>
            </a:xfrm>
            <a:solidFill>
              <a:srgbClr val="69676D"/>
            </a:solidFill>
          </p:grpSpPr>
          <p:sp>
            <p:nvSpPr>
              <p:cNvPr id="475" name="Rectangle 131">
                <a:extLst>
                  <a:ext uri="{FF2B5EF4-FFF2-40B4-BE49-F238E27FC236}">
                    <a16:creationId xmlns:a16="http://schemas.microsoft.com/office/drawing/2014/main" id="{767BD1AD-C819-462F-8DE3-6F3A78A7030D}"/>
                  </a:ext>
                </a:extLst>
              </p:cNvPr>
              <p:cNvSpPr>
                <a:spLocks noChangeAspect="1" noChangeArrowheads="1"/>
              </p:cNvSpPr>
              <p:nvPr/>
            </p:nvSpPr>
            <p:spPr bwMode="auto">
              <a:xfrm>
                <a:off x="5121276" y="49847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6" name="Rectangle 132">
                <a:extLst>
                  <a:ext uri="{FF2B5EF4-FFF2-40B4-BE49-F238E27FC236}">
                    <a16:creationId xmlns:a16="http://schemas.microsoft.com/office/drawing/2014/main" id="{9C7D0CD1-021F-42F0-B091-354D96AE1E58}"/>
                  </a:ext>
                </a:extLst>
              </p:cNvPr>
              <p:cNvSpPr>
                <a:spLocks noChangeAspect="1" noChangeArrowheads="1"/>
              </p:cNvSpPr>
              <p:nvPr/>
            </p:nvSpPr>
            <p:spPr bwMode="auto">
              <a:xfrm>
                <a:off x="4943476" y="51244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7" name="Rectangle 133">
                <a:extLst>
                  <a:ext uri="{FF2B5EF4-FFF2-40B4-BE49-F238E27FC236}">
                    <a16:creationId xmlns:a16="http://schemas.microsoft.com/office/drawing/2014/main" id="{C0CC4E68-550E-43DB-B0DB-D29CC10CEEA9}"/>
                  </a:ext>
                </a:extLst>
              </p:cNvPr>
              <p:cNvSpPr>
                <a:spLocks noChangeAspect="1" noChangeArrowheads="1"/>
              </p:cNvSpPr>
              <p:nvPr/>
            </p:nvSpPr>
            <p:spPr bwMode="auto">
              <a:xfrm>
                <a:off x="4491038" y="41497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8" name="Rectangle 134">
                <a:extLst>
                  <a:ext uri="{FF2B5EF4-FFF2-40B4-BE49-F238E27FC236}">
                    <a16:creationId xmlns:a16="http://schemas.microsoft.com/office/drawing/2014/main" id="{5E165337-24C7-433E-8954-4A89E187DAA7}"/>
                  </a:ext>
                </a:extLst>
              </p:cNvPr>
              <p:cNvSpPr>
                <a:spLocks noChangeAspect="1" noChangeArrowheads="1"/>
              </p:cNvSpPr>
              <p:nvPr/>
            </p:nvSpPr>
            <p:spPr bwMode="auto">
              <a:xfrm>
                <a:off x="5713413" y="46085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79" name="Rectangle 135">
                <a:extLst>
                  <a:ext uri="{FF2B5EF4-FFF2-40B4-BE49-F238E27FC236}">
                    <a16:creationId xmlns:a16="http://schemas.microsoft.com/office/drawing/2014/main" id="{676C35F6-8784-4489-A7AF-A23E2540BF94}"/>
                  </a:ext>
                </a:extLst>
              </p:cNvPr>
              <p:cNvSpPr>
                <a:spLocks noChangeAspect="1" noChangeArrowheads="1"/>
              </p:cNvSpPr>
              <p:nvPr/>
            </p:nvSpPr>
            <p:spPr bwMode="auto">
              <a:xfrm>
                <a:off x="3892551" y="41656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0" name="Rectangle 136">
                <a:extLst>
                  <a:ext uri="{FF2B5EF4-FFF2-40B4-BE49-F238E27FC236}">
                    <a16:creationId xmlns:a16="http://schemas.microsoft.com/office/drawing/2014/main" id="{EC16C89C-35F8-4B8C-906C-36D80E64FF65}"/>
                  </a:ext>
                </a:extLst>
              </p:cNvPr>
              <p:cNvSpPr>
                <a:spLocks noChangeAspect="1" noChangeArrowheads="1"/>
              </p:cNvSpPr>
              <p:nvPr/>
            </p:nvSpPr>
            <p:spPr bwMode="auto">
              <a:xfrm>
                <a:off x="4719638" y="33528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1" name="Rectangle 137">
                <a:extLst>
                  <a:ext uri="{FF2B5EF4-FFF2-40B4-BE49-F238E27FC236}">
                    <a16:creationId xmlns:a16="http://schemas.microsoft.com/office/drawing/2014/main" id="{FAF7548D-836C-4C35-8CCC-C7BDBDB2A1A0}"/>
                  </a:ext>
                </a:extLst>
              </p:cNvPr>
              <p:cNvSpPr>
                <a:spLocks noChangeAspect="1" noChangeArrowheads="1"/>
              </p:cNvSpPr>
              <p:nvPr/>
            </p:nvSpPr>
            <p:spPr bwMode="auto">
              <a:xfrm>
                <a:off x="4746626" y="46212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2" name="Rectangle 138">
                <a:extLst>
                  <a:ext uri="{FF2B5EF4-FFF2-40B4-BE49-F238E27FC236}">
                    <a16:creationId xmlns:a16="http://schemas.microsoft.com/office/drawing/2014/main" id="{26E2143A-03CC-43A7-B175-559DDCF0A023}"/>
                  </a:ext>
                </a:extLst>
              </p:cNvPr>
              <p:cNvSpPr>
                <a:spLocks noChangeAspect="1" noChangeArrowheads="1"/>
              </p:cNvSpPr>
              <p:nvPr/>
            </p:nvSpPr>
            <p:spPr bwMode="auto">
              <a:xfrm>
                <a:off x="5133976" y="35623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3" name="Rectangle 139">
                <a:extLst>
                  <a:ext uri="{FF2B5EF4-FFF2-40B4-BE49-F238E27FC236}">
                    <a16:creationId xmlns:a16="http://schemas.microsoft.com/office/drawing/2014/main" id="{9B8D9D44-7252-424E-9295-85CC785A715D}"/>
                  </a:ext>
                </a:extLst>
              </p:cNvPr>
              <p:cNvSpPr>
                <a:spLocks noChangeAspect="1" noChangeArrowheads="1"/>
              </p:cNvSpPr>
              <p:nvPr/>
            </p:nvSpPr>
            <p:spPr bwMode="auto">
              <a:xfrm>
                <a:off x="5019676" y="41243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4" name="Rectangle 140">
                <a:extLst>
                  <a:ext uri="{FF2B5EF4-FFF2-40B4-BE49-F238E27FC236}">
                    <a16:creationId xmlns:a16="http://schemas.microsoft.com/office/drawing/2014/main" id="{B5E83C4C-7376-4D15-A82C-1355823326E8}"/>
                  </a:ext>
                </a:extLst>
              </p:cNvPr>
              <p:cNvSpPr>
                <a:spLocks noChangeAspect="1" noChangeArrowheads="1"/>
              </p:cNvSpPr>
              <p:nvPr/>
            </p:nvSpPr>
            <p:spPr bwMode="auto">
              <a:xfrm>
                <a:off x="5529263" y="5722938"/>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5" name="Rectangle 141">
                <a:extLst>
                  <a:ext uri="{FF2B5EF4-FFF2-40B4-BE49-F238E27FC236}">
                    <a16:creationId xmlns:a16="http://schemas.microsoft.com/office/drawing/2014/main" id="{29E2D522-EE44-4AD7-9461-95114CAF9A8A}"/>
                  </a:ext>
                </a:extLst>
              </p:cNvPr>
              <p:cNvSpPr>
                <a:spLocks noChangeAspect="1" noChangeArrowheads="1"/>
              </p:cNvSpPr>
              <p:nvPr/>
            </p:nvSpPr>
            <p:spPr bwMode="auto">
              <a:xfrm>
                <a:off x="4294188" y="3297238"/>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6" name="Rectangle 142">
                <a:extLst>
                  <a:ext uri="{FF2B5EF4-FFF2-40B4-BE49-F238E27FC236}">
                    <a16:creationId xmlns:a16="http://schemas.microsoft.com/office/drawing/2014/main" id="{80D13E4B-56FA-48EB-B04C-03400E21D0F7}"/>
                  </a:ext>
                </a:extLst>
              </p:cNvPr>
              <p:cNvSpPr>
                <a:spLocks noChangeAspect="1" noChangeArrowheads="1"/>
              </p:cNvSpPr>
              <p:nvPr/>
            </p:nvSpPr>
            <p:spPr bwMode="auto">
              <a:xfrm>
                <a:off x="5389563" y="51879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7" name="Rectangle 143">
                <a:extLst>
                  <a:ext uri="{FF2B5EF4-FFF2-40B4-BE49-F238E27FC236}">
                    <a16:creationId xmlns:a16="http://schemas.microsoft.com/office/drawing/2014/main" id="{BFC2B278-8299-4B04-AB94-F3C76C69C3B2}"/>
                  </a:ext>
                </a:extLst>
              </p:cNvPr>
              <p:cNvSpPr>
                <a:spLocks noChangeAspect="1" noChangeArrowheads="1"/>
              </p:cNvSpPr>
              <p:nvPr/>
            </p:nvSpPr>
            <p:spPr bwMode="auto">
              <a:xfrm>
                <a:off x="5241926" y="5289550"/>
                <a:ext cx="25400" cy="22225"/>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8" name="Rectangle 144">
                <a:extLst>
                  <a:ext uri="{FF2B5EF4-FFF2-40B4-BE49-F238E27FC236}">
                    <a16:creationId xmlns:a16="http://schemas.microsoft.com/office/drawing/2014/main" id="{DA172FD5-262D-437C-995D-2CA0D7A4D1BC}"/>
                  </a:ext>
                </a:extLst>
              </p:cNvPr>
              <p:cNvSpPr>
                <a:spLocks noChangeAspect="1" noChangeArrowheads="1"/>
              </p:cNvSpPr>
              <p:nvPr/>
            </p:nvSpPr>
            <p:spPr bwMode="auto">
              <a:xfrm>
                <a:off x="4611688" y="48879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89" name="Rectangle 145">
                <a:extLst>
                  <a:ext uri="{FF2B5EF4-FFF2-40B4-BE49-F238E27FC236}">
                    <a16:creationId xmlns:a16="http://schemas.microsoft.com/office/drawing/2014/main" id="{699C115B-B24F-41B1-9A30-D5C8985B5FC0}"/>
                  </a:ext>
                </a:extLst>
              </p:cNvPr>
              <p:cNvSpPr>
                <a:spLocks noChangeAspect="1" noChangeArrowheads="1"/>
              </p:cNvSpPr>
              <p:nvPr/>
            </p:nvSpPr>
            <p:spPr bwMode="auto">
              <a:xfrm>
                <a:off x="3033713" y="54356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0" name="Rectangle 146">
                <a:extLst>
                  <a:ext uri="{FF2B5EF4-FFF2-40B4-BE49-F238E27FC236}">
                    <a16:creationId xmlns:a16="http://schemas.microsoft.com/office/drawing/2014/main" id="{EFA0C3B0-5FC3-43F4-865F-7DBC0E825072}"/>
                  </a:ext>
                </a:extLst>
              </p:cNvPr>
              <p:cNvSpPr>
                <a:spLocks noChangeAspect="1" noChangeArrowheads="1"/>
              </p:cNvSpPr>
              <p:nvPr/>
            </p:nvSpPr>
            <p:spPr bwMode="auto">
              <a:xfrm>
                <a:off x="5262563" y="37941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1" name="Rectangle 147">
                <a:extLst>
                  <a:ext uri="{FF2B5EF4-FFF2-40B4-BE49-F238E27FC236}">
                    <a16:creationId xmlns:a16="http://schemas.microsoft.com/office/drawing/2014/main" id="{502320D9-B678-424D-8629-F19190237A99}"/>
                  </a:ext>
                </a:extLst>
              </p:cNvPr>
              <p:cNvSpPr>
                <a:spLocks noChangeAspect="1" noChangeArrowheads="1"/>
              </p:cNvSpPr>
              <p:nvPr/>
            </p:nvSpPr>
            <p:spPr bwMode="auto">
              <a:xfrm>
                <a:off x="4051301" y="4792663"/>
                <a:ext cx="25400" cy="22225"/>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2" name="Rectangle 148">
                <a:extLst>
                  <a:ext uri="{FF2B5EF4-FFF2-40B4-BE49-F238E27FC236}">
                    <a16:creationId xmlns:a16="http://schemas.microsoft.com/office/drawing/2014/main" id="{3BDF5CA3-4485-44EB-BDD8-07D156F31795}"/>
                  </a:ext>
                </a:extLst>
              </p:cNvPr>
              <p:cNvSpPr>
                <a:spLocks noChangeAspect="1" noChangeArrowheads="1"/>
              </p:cNvSpPr>
              <p:nvPr/>
            </p:nvSpPr>
            <p:spPr bwMode="auto">
              <a:xfrm>
                <a:off x="5580063" y="49403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3" name="Rectangle 149">
                <a:extLst>
                  <a:ext uri="{FF2B5EF4-FFF2-40B4-BE49-F238E27FC236}">
                    <a16:creationId xmlns:a16="http://schemas.microsoft.com/office/drawing/2014/main" id="{C113A026-2A64-433F-996E-FC9634A465BC}"/>
                  </a:ext>
                </a:extLst>
              </p:cNvPr>
              <p:cNvSpPr>
                <a:spLocks noChangeAspect="1" noChangeArrowheads="1"/>
              </p:cNvSpPr>
              <p:nvPr/>
            </p:nvSpPr>
            <p:spPr bwMode="auto">
              <a:xfrm>
                <a:off x="5738813" y="418147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4" name="Rectangle 150">
                <a:extLst>
                  <a:ext uri="{FF2B5EF4-FFF2-40B4-BE49-F238E27FC236}">
                    <a16:creationId xmlns:a16="http://schemas.microsoft.com/office/drawing/2014/main" id="{EAB962B0-CCB1-46FC-8464-C058DA1A68AF}"/>
                  </a:ext>
                </a:extLst>
              </p:cNvPr>
              <p:cNvSpPr>
                <a:spLocks noChangeAspect="1" noChangeArrowheads="1"/>
              </p:cNvSpPr>
              <p:nvPr/>
            </p:nvSpPr>
            <p:spPr bwMode="auto">
              <a:xfrm>
                <a:off x="2505076" y="55181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5" name="Rectangle 151">
                <a:extLst>
                  <a:ext uri="{FF2B5EF4-FFF2-40B4-BE49-F238E27FC236}">
                    <a16:creationId xmlns:a16="http://schemas.microsoft.com/office/drawing/2014/main" id="{39E2292A-7075-45E3-8E44-2CE8446BBF6C}"/>
                  </a:ext>
                </a:extLst>
              </p:cNvPr>
              <p:cNvSpPr>
                <a:spLocks noChangeAspect="1" noChangeArrowheads="1"/>
              </p:cNvSpPr>
              <p:nvPr/>
            </p:nvSpPr>
            <p:spPr bwMode="auto">
              <a:xfrm>
                <a:off x="5446713" y="38449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6" name="Rectangle 152">
                <a:extLst>
                  <a:ext uri="{FF2B5EF4-FFF2-40B4-BE49-F238E27FC236}">
                    <a16:creationId xmlns:a16="http://schemas.microsoft.com/office/drawing/2014/main" id="{B22AF6CE-C729-42CB-8748-DECBECF81336}"/>
                  </a:ext>
                </a:extLst>
              </p:cNvPr>
              <p:cNvSpPr>
                <a:spLocks noChangeAspect="1" noChangeArrowheads="1"/>
              </p:cNvSpPr>
              <p:nvPr/>
            </p:nvSpPr>
            <p:spPr bwMode="auto">
              <a:xfrm>
                <a:off x="5114926" y="53911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7" name="Rectangle 153">
                <a:extLst>
                  <a:ext uri="{FF2B5EF4-FFF2-40B4-BE49-F238E27FC236}">
                    <a16:creationId xmlns:a16="http://schemas.microsoft.com/office/drawing/2014/main" id="{811A1CC1-C960-42A1-991A-A9933889F6FB}"/>
                  </a:ext>
                </a:extLst>
              </p:cNvPr>
              <p:cNvSpPr>
                <a:spLocks noChangeAspect="1" noChangeArrowheads="1"/>
              </p:cNvSpPr>
              <p:nvPr/>
            </p:nvSpPr>
            <p:spPr bwMode="auto">
              <a:xfrm>
                <a:off x="4733926" y="490696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8" name="Rectangle 154">
                <a:extLst>
                  <a:ext uri="{FF2B5EF4-FFF2-40B4-BE49-F238E27FC236}">
                    <a16:creationId xmlns:a16="http://schemas.microsoft.com/office/drawing/2014/main" id="{5FF75536-019A-43F0-AA15-D97EBE0FC31B}"/>
                  </a:ext>
                </a:extLst>
              </p:cNvPr>
              <p:cNvSpPr>
                <a:spLocks noChangeAspect="1" noChangeArrowheads="1"/>
              </p:cNvSpPr>
              <p:nvPr/>
            </p:nvSpPr>
            <p:spPr bwMode="auto">
              <a:xfrm>
                <a:off x="5127626" y="32750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499" name="Rectangle 155">
                <a:extLst>
                  <a:ext uri="{FF2B5EF4-FFF2-40B4-BE49-F238E27FC236}">
                    <a16:creationId xmlns:a16="http://schemas.microsoft.com/office/drawing/2014/main" id="{3D379C0E-402A-4B56-8541-BE4B1FB593A8}"/>
                  </a:ext>
                </a:extLst>
              </p:cNvPr>
              <p:cNvSpPr>
                <a:spLocks noChangeAspect="1" noChangeArrowheads="1"/>
              </p:cNvSpPr>
              <p:nvPr/>
            </p:nvSpPr>
            <p:spPr bwMode="auto">
              <a:xfrm>
                <a:off x="4579938" y="442436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0" name="Rectangle 156">
                <a:extLst>
                  <a:ext uri="{FF2B5EF4-FFF2-40B4-BE49-F238E27FC236}">
                    <a16:creationId xmlns:a16="http://schemas.microsoft.com/office/drawing/2014/main" id="{73E3C768-2D5C-4865-86A7-DA9DD7601590}"/>
                  </a:ext>
                </a:extLst>
              </p:cNvPr>
              <p:cNvSpPr>
                <a:spLocks noChangeAspect="1" noChangeArrowheads="1"/>
              </p:cNvSpPr>
              <p:nvPr/>
            </p:nvSpPr>
            <p:spPr bwMode="auto">
              <a:xfrm>
                <a:off x="4956176" y="46847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1" name="Rectangle 157">
                <a:extLst>
                  <a:ext uri="{FF2B5EF4-FFF2-40B4-BE49-F238E27FC236}">
                    <a16:creationId xmlns:a16="http://schemas.microsoft.com/office/drawing/2014/main" id="{B66D9BC6-0C7A-4309-AD6E-E7E7CCB6FBD2}"/>
                  </a:ext>
                </a:extLst>
              </p:cNvPr>
              <p:cNvSpPr>
                <a:spLocks noChangeAspect="1" noChangeArrowheads="1"/>
              </p:cNvSpPr>
              <p:nvPr/>
            </p:nvSpPr>
            <p:spPr bwMode="auto">
              <a:xfrm>
                <a:off x="4408488" y="378777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2" name="Rectangle 158">
                <a:extLst>
                  <a:ext uri="{FF2B5EF4-FFF2-40B4-BE49-F238E27FC236}">
                    <a16:creationId xmlns:a16="http://schemas.microsoft.com/office/drawing/2014/main" id="{691A3B9B-845C-412E-9038-E8195D4A25C6}"/>
                  </a:ext>
                </a:extLst>
              </p:cNvPr>
              <p:cNvSpPr>
                <a:spLocks noChangeAspect="1" noChangeArrowheads="1"/>
              </p:cNvSpPr>
              <p:nvPr/>
            </p:nvSpPr>
            <p:spPr bwMode="auto">
              <a:xfrm>
                <a:off x="5108576" y="3176588"/>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3" name="Rectangle 159">
                <a:extLst>
                  <a:ext uri="{FF2B5EF4-FFF2-40B4-BE49-F238E27FC236}">
                    <a16:creationId xmlns:a16="http://schemas.microsoft.com/office/drawing/2014/main" id="{835B7A19-AC2D-45AD-9EC5-16DD1C1EAA85}"/>
                  </a:ext>
                </a:extLst>
              </p:cNvPr>
              <p:cNvSpPr>
                <a:spLocks noChangeAspect="1" noChangeArrowheads="1"/>
              </p:cNvSpPr>
              <p:nvPr/>
            </p:nvSpPr>
            <p:spPr bwMode="auto">
              <a:xfrm>
                <a:off x="4465638" y="53784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4" name="Rectangle 160">
                <a:extLst>
                  <a:ext uri="{FF2B5EF4-FFF2-40B4-BE49-F238E27FC236}">
                    <a16:creationId xmlns:a16="http://schemas.microsoft.com/office/drawing/2014/main" id="{2CB84E6F-05D7-437C-A23C-7A79CD1E9E17}"/>
                  </a:ext>
                </a:extLst>
              </p:cNvPr>
              <p:cNvSpPr>
                <a:spLocks noChangeAspect="1" noChangeArrowheads="1"/>
              </p:cNvSpPr>
              <p:nvPr/>
            </p:nvSpPr>
            <p:spPr bwMode="auto">
              <a:xfrm>
                <a:off x="3841751" y="43291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5" name="Rectangle 161">
                <a:extLst>
                  <a:ext uri="{FF2B5EF4-FFF2-40B4-BE49-F238E27FC236}">
                    <a16:creationId xmlns:a16="http://schemas.microsoft.com/office/drawing/2014/main" id="{BD4CB65D-BF91-4ED5-9CEA-C3EA4B36F83C}"/>
                  </a:ext>
                </a:extLst>
              </p:cNvPr>
              <p:cNvSpPr>
                <a:spLocks noChangeAspect="1" noChangeArrowheads="1"/>
              </p:cNvSpPr>
              <p:nvPr/>
            </p:nvSpPr>
            <p:spPr bwMode="auto">
              <a:xfrm>
                <a:off x="4835526" y="460216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6" name="Rectangle 162">
                <a:extLst>
                  <a:ext uri="{FF2B5EF4-FFF2-40B4-BE49-F238E27FC236}">
                    <a16:creationId xmlns:a16="http://schemas.microsoft.com/office/drawing/2014/main" id="{D36BBBAC-5A07-4237-9757-124805B382D6}"/>
                  </a:ext>
                </a:extLst>
              </p:cNvPr>
              <p:cNvSpPr>
                <a:spLocks noChangeAspect="1" noChangeArrowheads="1"/>
              </p:cNvSpPr>
              <p:nvPr/>
            </p:nvSpPr>
            <p:spPr bwMode="auto">
              <a:xfrm>
                <a:off x="3530601" y="421957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7" name="Rectangle 163">
                <a:extLst>
                  <a:ext uri="{FF2B5EF4-FFF2-40B4-BE49-F238E27FC236}">
                    <a16:creationId xmlns:a16="http://schemas.microsoft.com/office/drawing/2014/main" id="{8D3E59EB-5692-4A68-96CF-21DE7CF9C245}"/>
                  </a:ext>
                </a:extLst>
              </p:cNvPr>
              <p:cNvSpPr>
                <a:spLocks noChangeAspect="1" noChangeArrowheads="1"/>
              </p:cNvSpPr>
              <p:nvPr/>
            </p:nvSpPr>
            <p:spPr bwMode="auto">
              <a:xfrm>
                <a:off x="3141663" y="3933825"/>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8" name="Rectangle 164">
                <a:extLst>
                  <a:ext uri="{FF2B5EF4-FFF2-40B4-BE49-F238E27FC236}">
                    <a16:creationId xmlns:a16="http://schemas.microsoft.com/office/drawing/2014/main" id="{0887D1C7-9E6E-4935-9D95-3DE908C97514}"/>
                  </a:ext>
                </a:extLst>
              </p:cNvPr>
              <p:cNvSpPr>
                <a:spLocks noChangeAspect="1" noChangeArrowheads="1"/>
              </p:cNvSpPr>
              <p:nvPr/>
            </p:nvSpPr>
            <p:spPr bwMode="auto">
              <a:xfrm>
                <a:off x="3670301" y="4545013"/>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09" name="Rectangle 201">
                <a:extLst>
                  <a:ext uri="{FF2B5EF4-FFF2-40B4-BE49-F238E27FC236}">
                    <a16:creationId xmlns:a16="http://schemas.microsoft.com/office/drawing/2014/main" id="{BB20A664-DD5E-48F5-95F6-EAE301BCC8DE}"/>
                  </a:ext>
                </a:extLst>
              </p:cNvPr>
              <p:cNvSpPr>
                <a:spLocks noChangeAspect="1" noChangeArrowheads="1"/>
              </p:cNvSpPr>
              <p:nvPr/>
            </p:nvSpPr>
            <p:spPr bwMode="auto">
              <a:xfrm>
                <a:off x="3946526" y="446405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10" name="Rectangle 203">
                <a:extLst>
                  <a:ext uri="{FF2B5EF4-FFF2-40B4-BE49-F238E27FC236}">
                    <a16:creationId xmlns:a16="http://schemas.microsoft.com/office/drawing/2014/main" id="{3D1FD3B5-5CD3-4727-B5CC-214F82514F5F}"/>
                  </a:ext>
                </a:extLst>
              </p:cNvPr>
              <p:cNvSpPr>
                <a:spLocks noChangeAspect="1" noChangeArrowheads="1"/>
              </p:cNvSpPr>
              <p:nvPr/>
            </p:nvSpPr>
            <p:spPr bwMode="auto">
              <a:xfrm>
                <a:off x="2663826" y="2451100"/>
                <a:ext cx="25400" cy="25400"/>
              </a:xfrm>
              <a:prstGeom prst="rect">
                <a:avLst/>
              </a:prstGeom>
              <a:grp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11" name="Rectangle 205">
                <a:extLst>
                  <a:ext uri="{FF2B5EF4-FFF2-40B4-BE49-F238E27FC236}">
                    <a16:creationId xmlns:a16="http://schemas.microsoft.com/office/drawing/2014/main" id="{B15C5FB2-43C8-486A-92CF-235F5E66932D}"/>
                  </a:ext>
                </a:extLst>
              </p:cNvPr>
              <p:cNvSpPr>
                <a:spLocks noChangeArrowheads="1"/>
              </p:cNvSpPr>
              <p:nvPr/>
            </p:nvSpPr>
            <p:spPr bwMode="auto">
              <a:xfrm>
                <a:off x="5024438" y="5273675"/>
                <a:ext cx="25400" cy="25400"/>
              </a:xfrm>
              <a:prstGeom prst="rect">
                <a:avLst/>
              </a:prstGeom>
              <a:grpFill/>
              <a:ln w="0" algn="ctr">
                <a:noFill/>
                <a:miter lim="800000"/>
                <a:headEnd/>
                <a:tailEnd/>
              </a:ln>
              <a:effectLst/>
            </p:spPr>
            <p:txBody>
              <a:bodyPr/>
              <a:lstStyle/>
              <a:p>
                <a:pPr marL="0" marR="0" lvl="0" indent="0" algn="ctr" defTabSz="281396" eaLnBrk="0" fontAlgn="auto" latinLnBrk="0" hangingPunct="0">
                  <a:lnSpc>
                    <a:spcPct val="100000"/>
                  </a:lnSpc>
                  <a:spcBef>
                    <a:spcPts val="0"/>
                  </a:spcBef>
                  <a:spcAft>
                    <a:spcPts val="0"/>
                  </a:spcAft>
                  <a:buClrTx/>
                  <a:buSzTx/>
                  <a:buFontTx/>
                  <a:buNone/>
                  <a:tabLst/>
                  <a:defRPr/>
                </a:pPr>
                <a:endParaRPr kumimoji="1" lang="en-GB" sz="1800" b="0" i="0" u="none" strike="noStrike" kern="0" cap="none" spc="0" normalizeH="0" baseline="0" noProof="0" dirty="0">
                  <a:ln>
                    <a:noFill/>
                  </a:ln>
                  <a:solidFill>
                    <a:srgbClr val="FF6600">
                      <a:lumMod val="75000"/>
                    </a:srgbClr>
                  </a:solidFill>
                  <a:effectLst/>
                  <a:uLnTx/>
                  <a:uFillTx/>
                  <a:cs typeface="Arial"/>
                  <a:sym typeface="Arial"/>
                </a:endParaRPr>
              </a:p>
            </p:txBody>
          </p:sp>
          <p:sp>
            <p:nvSpPr>
              <p:cNvPr id="512" name="Rectangle 201">
                <a:extLst>
                  <a:ext uri="{FF2B5EF4-FFF2-40B4-BE49-F238E27FC236}">
                    <a16:creationId xmlns:a16="http://schemas.microsoft.com/office/drawing/2014/main" id="{980A1630-14AC-411C-A4D3-2C0F11507204}"/>
                  </a:ext>
                </a:extLst>
              </p:cNvPr>
              <p:cNvSpPr>
                <a:spLocks noChangeAspect="1" noChangeArrowheads="1"/>
              </p:cNvSpPr>
              <p:nvPr/>
            </p:nvSpPr>
            <p:spPr bwMode="auto">
              <a:xfrm>
                <a:off x="4126033" y="4227807"/>
                <a:ext cx="116186" cy="116189"/>
              </a:xfrm>
              <a:prstGeom prst="rect">
                <a:avLst/>
              </a:prstGeom>
              <a:solidFill>
                <a:srgbClr val="FF6600"/>
              </a:solidFill>
              <a:ln w="0">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6600">
                      <a:lumMod val="75000"/>
                    </a:srgbClr>
                  </a:solidFill>
                  <a:effectLst/>
                  <a:uLnTx/>
                  <a:uFillTx/>
                  <a:cs typeface="Arial"/>
                  <a:sym typeface="Arial"/>
                </a:endParaRPr>
              </a:p>
            </p:txBody>
          </p:sp>
        </p:grpSp>
        <p:grpSp>
          <p:nvGrpSpPr>
            <p:cNvPr id="513" name="Group 215">
              <a:extLst>
                <a:ext uri="{FF2B5EF4-FFF2-40B4-BE49-F238E27FC236}">
                  <a16:creationId xmlns:a16="http://schemas.microsoft.com/office/drawing/2014/main" id="{DD0C0A83-F99E-4F34-8477-9ECD64FF1785}"/>
                </a:ext>
              </a:extLst>
            </p:cNvPr>
            <p:cNvGrpSpPr>
              <a:grpSpLocks/>
            </p:cNvGrpSpPr>
            <p:nvPr/>
          </p:nvGrpSpPr>
          <p:grpSpPr bwMode="auto">
            <a:xfrm>
              <a:off x="4869766" y="1703785"/>
              <a:ext cx="2046868" cy="1714776"/>
              <a:chOff x="2408448" y="2293138"/>
              <a:chExt cx="3450773" cy="3557316"/>
            </a:xfrm>
          </p:grpSpPr>
          <p:sp>
            <p:nvSpPr>
              <p:cNvPr id="514" name="Rectangle 165">
                <a:extLst>
                  <a:ext uri="{FF2B5EF4-FFF2-40B4-BE49-F238E27FC236}">
                    <a16:creationId xmlns:a16="http://schemas.microsoft.com/office/drawing/2014/main" id="{672BE985-EDC9-4B36-90F9-46AFB996F9A1}"/>
                  </a:ext>
                </a:extLst>
              </p:cNvPr>
              <p:cNvSpPr>
                <a:spLocks noChangeArrowheads="1"/>
              </p:cNvSpPr>
              <p:nvPr/>
            </p:nvSpPr>
            <p:spPr bwMode="auto">
              <a:xfrm>
                <a:off x="5035513" y="5019976"/>
                <a:ext cx="264546"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Belgrade</a:t>
                </a:r>
                <a:endParaRPr kumimoji="1" lang="en-GB" sz="400" dirty="0">
                  <a:solidFill>
                    <a:srgbClr val="69676D"/>
                  </a:solidFill>
                  <a:cs typeface="Arial"/>
                  <a:sym typeface="Arial"/>
                </a:endParaRPr>
              </a:p>
            </p:txBody>
          </p:sp>
          <p:sp>
            <p:nvSpPr>
              <p:cNvPr id="515" name="Rectangle 166">
                <a:extLst>
                  <a:ext uri="{FF2B5EF4-FFF2-40B4-BE49-F238E27FC236}">
                    <a16:creationId xmlns:a16="http://schemas.microsoft.com/office/drawing/2014/main" id="{BC9897C6-7D9D-434B-8067-9606EA5CCC56}"/>
                  </a:ext>
                </a:extLst>
              </p:cNvPr>
              <p:cNvSpPr>
                <a:spLocks noChangeArrowheads="1"/>
              </p:cNvSpPr>
              <p:nvPr/>
            </p:nvSpPr>
            <p:spPr bwMode="auto">
              <a:xfrm>
                <a:off x="4696637" y="5126181"/>
                <a:ext cx="260446"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Sarajevo</a:t>
                </a:r>
                <a:endParaRPr kumimoji="1" lang="en-GB" sz="400" dirty="0">
                  <a:solidFill>
                    <a:srgbClr val="69676D"/>
                  </a:solidFill>
                  <a:cs typeface="Arial"/>
                  <a:sym typeface="Arial"/>
                </a:endParaRPr>
              </a:p>
            </p:txBody>
          </p:sp>
          <p:sp>
            <p:nvSpPr>
              <p:cNvPr id="516" name="Rectangle 167">
                <a:extLst>
                  <a:ext uri="{FF2B5EF4-FFF2-40B4-BE49-F238E27FC236}">
                    <a16:creationId xmlns:a16="http://schemas.microsoft.com/office/drawing/2014/main" id="{212AA99F-7764-4B19-802D-1282AEDA53F0}"/>
                  </a:ext>
                </a:extLst>
              </p:cNvPr>
              <p:cNvSpPr>
                <a:spLocks noChangeArrowheads="1"/>
              </p:cNvSpPr>
              <p:nvPr/>
            </p:nvSpPr>
            <p:spPr bwMode="auto">
              <a:xfrm>
                <a:off x="4321566" y="4027049"/>
                <a:ext cx="168161"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Berlin</a:t>
                </a:r>
                <a:endParaRPr kumimoji="1" lang="en-GB" sz="400" dirty="0">
                  <a:solidFill>
                    <a:srgbClr val="69676D"/>
                  </a:solidFill>
                  <a:cs typeface="Arial"/>
                  <a:sym typeface="Arial"/>
                </a:endParaRPr>
              </a:p>
            </p:txBody>
          </p:sp>
          <p:sp>
            <p:nvSpPr>
              <p:cNvPr id="517" name="Rectangle 168">
                <a:extLst>
                  <a:ext uri="{FF2B5EF4-FFF2-40B4-BE49-F238E27FC236}">
                    <a16:creationId xmlns:a16="http://schemas.microsoft.com/office/drawing/2014/main" id="{C3673AF1-7666-4A93-8F4C-D9FD7ECC11DD}"/>
                  </a:ext>
                </a:extLst>
              </p:cNvPr>
              <p:cNvSpPr>
                <a:spLocks noChangeArrowheads="1"/>
              </p:cNvSpPr>
              <p:nvPr/>
            </p:nvSpPr>
            <p:spPr bwMode="auto">
              <a:xfrm>
                <a:off x="5602877" y="4637129"/>
                <a:ext cx="256344"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Chisinau</a:t>
                </a:r>
                <a:endParaRPr kumimoji="1" lang="en-GB" sz="400" dirty="0">
                  <a:solidFill>
                    <a:srgbClr val="69676D"/>
                  </a:solidFill>
                  <a:cs typeface="Arial"/>
                  <a:sym typeface="Arial"/>
                </a:endParaRPr>
              </a:p>
            </p:txBody>
          </p:sp>
          <p:sp>
            <p:nvSpPr>
              <p:cNvPr id="518" name="Rectangle 169">
                <a:extLst>
                  <a:ext uri="{FF2B5EF4-FFF2-40B4-BE49-F238E27FC236}">
                    <a16:creationId xmlns:a16="http://schemas.microsoft.com/office/drawing/2014/main" id="{598538BD-BD2F-4568-BAA7-8514F3FD2B66}"/>
                  </a:ext>
                </a:extLst>
              </p:cNvPr>
              <p:cNvSpPr>
                <a:spLocks noChangeArrowheads="1"/>
              </p:cNvSpPr>
              <p:nvPr/>
            </p:nvSpPr>
            <p:spPr bwMode="auto">
              <a:xfrm>
                <a:off x="3715192" y="4031991"/>
                <a:ext cx="338373"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Amsterdam</a:t>
                </a:r>
                <a:endParaRPr kumimoji="1" lang="en-GB" sz="400" dirty="0">
                  <a:solidFill>
                    <a:srgbClr val="69676D"/>
                  </a:solidFill>
                  <a:cs typeface="Arial"/>
                  <a:sym typeface="Arial"/>
                </a:endParaRPr>
              </a:p>
            </p:txBody>
          </p:sp>
          <p:sp>
            <p:nvSpPr>
              <p:cNvPr id="519" name="Rectangle 170">
                <a:extLst>
                  <a:ext uri="{FF2B5EF4-FFF2-40B4-BE49-F238E27FC236}">
                    <a16:creationId xmlns:a16="http://schemas.microsoft.com/office/drawing/2014/main" id="{5CBA5E0E-2810-4D0C-981B-D35E6CA626C3}"/>
                  </a:ext>
                </a:extLst>
              </p:cNvPr>
              <p:cNvSpPr>
                <a:spLocks noChangeArrowheads="1"/>
              </p:cNvSpPr>
              <p:nvPr/>
            </p:nvSpPr>
            <p:spPr bwMode="auto">
              <a:xfrm>
                <a:off x="4579177" y="3387332"/>
                <a:ext cx="307612"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Stockholm</a:t>
                </a:r>
                <a:endParaRPr kumimoji="1" lang="en-GB" sz="400" dirty="0">
                  <a:solidFill>
                    <a:srgbClr val="69676D"/>
                  </a:solidFill>
                  <a:cs typeface="Arial"/>
                  <a:sym typeface="Arial"/>
                </a:endParaRPr>
              </a:p>
            </p:txBody>
          </p:sp>
          <p:sp>
            <p:nvSpPr>
              <p:cNvPr id="520" name="Rectangle 171">
                <a:extLst>
                  <a:ext uri="{FF2B5EF4-FFF2-40B4-BE49-F238E27FC236}">
                    <a16:creationId xmlns:a16="http://schemas.microsoft.com/office/drawing/2014/main" id="{FC48C4CB-F2B3-4BBC-A06E-00D3790038FE}"/>
                  </a:ext>
                </a:extLst>
              </p:cNvPr>
              <p:cNvSpPr>
                <a:spLocks noChangeArrowheads="1"/>
              </p:cNvSpPr>
              <p:nvPr/>
            </p:nvSpPr>
            <p:spPr bwMode="auto">
              <a:xfrm>
                <a:off x="4557567" y="4609965"/>
                <a:ext cx="205074"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Vienna</a:t>
                </a:r>
                <a:endParaRPr kumimoji="1" lang="en-GB" sz="400" dirty="0">
                  <a:solidFill>
                    <a:srgbClr val="69676D"/>
                  </a:solidFill>
                  <a:cs typeface="Arial"/>
                  <a:sym typeface="Arial"/>
                </a:endParaRPr>
              </a:p>
            </p:txBody>
          </p:sp>
          <p:sp>
            <p:nvSpPr>
              <p:cNvPr id="521" name="Rectangle 172">
                <a:extLst>
                  <a:ext uri="{FF2B5EF4-FFF2-40B4-BE49-F238E27FC236}">
                    <a16:creationId xmlns:a16="http://schemas.microsoft.com/office/drawing/2014/main" id="{8558F152-3CCD-4DE3-853F-BC6A16A86FCC}"/>
                  </a:ext>
                </a:extLst>
              </p:cNvPr>
              <p:cNvSpPr>
                <a:spLocks noChangeArrowheads="1"/>
              </p:cNvSpPr>
              <p:nvPr/>
            </p:nvSpPr>
            <p:spPr bwMode="auto">
              <a:xfrm>
                <a:off x="5207574" y="3520709"/>
                <a:ext cx="135349"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Riga</a:t>
                </a:r>
                <a:endParaRPr kumimoji="1" lang="en-GB" sz="400" dirty="0">
                  <a:solidFill>
                    <a:srgbClr val="69676D"/>
                  </a:solidFill>
                  <a:cs typeface="Arial"/>
                  <a:sym typeface="Arial"/>
                </a:endParaRPr>
              </a:p>
            </p:txBody>
          </p:sp>
          <p:sp>
            <p:nvSpPr>
              <p:cNvPr id="522" name="Rectangle 173">
                <a:extLst>
                  <a:ext uri="{FF2B5EF4-FFF2-40B4-BE49-F238E27FC236}">
                    <a16:creationId xmlns:a16="http://schemas.microsoft.com/office/drawing/2014/main" id="{F42C4489-33DD-4CB2-A270-7D6F285359B6}"/>
                  </a:ext>
                </a:extLst>
              </p:cNvPr>
              <p:cNvSpPr>
                <a:spLocks noChangeArrowheads="1"/>
              </p:cNvSpPr>
              <p:nvPr/>
            </p:nvSpPr>
            <p:spPr bwMode="auto">
              <a:xfrm>
                <a:off x="4908025" y="4153016"/>
                <a:ext cx="237886"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Warsaw</a:t>
                </a:r>
                <a:endParaRPr kumimoji="1" lang="en-GB" sz="400" dirty="0">
                  <a:solidFill>
                    <a:srgbClr val="69676D"/>
                  </a:solidFill>
                  <a:cs typeface="Arial"/>
                  <a:sym typeface="Arial"/>
                </a:endParaRPr>
              </a:p>
            </p:txBody>
          </p:sp>
          <p:sp>
            <p:nvSpPr>
              <p:cNvPr id="523" name="Rectangle 174">
                <a:extLst>
                  <a:ext uri="{FF2B5EF4-FFF2-40B4-BE49-F238E27FC236}">
                    <a16:creationId xmlns:a16="http://schemas.microsoft.com/office/drawing/2014/main" id="{D2D08E1C-E1B0-44B1-A183-11B2E4D57EC9}"/>
                  </a:ext>
                </a:extLst>
              </p:cNvPr>
              <p:cNvSpPr>
                <a:spLocks noChangeArrowheads="1"/>
              </p:cNvSpPr>
              <p:nvPr/>
            </p:nvSpPr>
            <p:spPr bwMode="auto">
              <a:xfrm>
                <a:off x="5434581" y="5753553"/>
                <a:ext cx="205074"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Athens</a:t>
                </a:r>
                <a:endParaRPr kumimoji="1" lang="en-GB" sz="400" dirty="0">
                  <a:solidFill>
                    <a:srgbClr val="69676D"/>
                  </a:solidFill>
                  <a:cs typeface="Arial"/>
                  <a:sym typeface="Arial"/>
                </a:endParaRPr>
              </a:p>
            </p:txBody>
          </p:sp>
          <p:sp>
            <p:nvSpPr>
              <p:cNvPr id="524" name="Rectangle 175">
                <a:extLst>
                  <a:ext uri="{FF2B5EF4-FFF2-40B4-BE49-F238E27FC236}">
                    <a16:creationId xmlns:a16="http://schemas.microsoft.com/office/drawing/2014/main" id="{D51F2EFE-DB33-4C64-914B-E11942EFB68C}"/>
                  </a:ext>
                </a:extLst>
              </p:cNvPr>
              <p:cNvSpPr>
                <a:spLocks noChangeArrowheads="1"/>
              </p:cNvSpPr>
              <p:nvPr/>
            </p:nvSpPr>
            <p:spPr bwMode="auto">
              <a:xfrm>
                <a:off x="4229269" y="3155153"/>
                <a:ext cx="135349"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Oslo</a:t>
                </a:r>
                <a:endParaRPr kumimoji="1" lang="en-GB" sz="400" dirty="0">
                  <a:solidFill>
                    <a:srgbClr val="69676D"/>
                  </a:solidFill>
                  <a:cs typeface="Arial"/>
                  <a:sym typeface="Arial"/>
                </a:endParaRPr>
              </a:p>
            </p:txBody>
          </p:sp>
          <p:sp>
            <p:nvSpPr>
              <p:cNvPr id="525" name="Rectangle 176">
                <a:extLst>
                  <a:ext uri="{FF2B5EF4-FFF2-40B4-BE49-F238E27FC236}">
                    <a16:creationId xmlns:a16="http://schemas.microsoft.com/office/drawing/2014/main" id="{CA7A62B6-042C-4F39-9D52-ACF2082A3490}"/>
                  </a:ext>
                </a:extLst>
              </p:cNvPr>
              <p:cNvSpPr>
                <a:spLocks noChangeArrowheads="1"/>
              </p:cNvSpPr>
              <p:nvPr/>
            </p:nvSpPr>
            <p:spPr bwMode="auto">
              <a:xfrm>
                <a:off x="5436326" y="5155823"/>
                <a:ext cx="149706"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Sofia</a:t>
                </a:r>
                <a:endParaRPr kumimoji="1" lang="en-GB" sz="400" dirty="0">
                  <a:solidFill>
                    <a:srgbClr val="69676D"/>
                  </a:solidFill>
                  <a:cs typeface="Arial"/>
                  <a:sym typeface="Arial"/>
                </a:endParaRPr>
              </a:p>
            </p:txBody>
          </p:sp>
          <p:sp>
            <p:nvSpPr>
              <p:cNvPr id="526" name="Rectangle 177">
                <a:extLst>
                  <a:ext uri="{FF2B5EF4-FFF2-40B4-BE49-F238E27FC236}">
                    <a16:creationId xmlns:a16="http://schemas.microsoft.com/office/drawing/2014/main" id="{32701BBB-AD48-44B1-8564-73666DE61BCD}"/>
                  </a:ext>
                </a:extLst>
              </p:cNvPr>
              <p:cNvSpPr>
                <a:spLocks noChangeArrowheads="1"/>
              </p:cNvSpPr>
              <p:nvPr/>
            </p:nvSpPr>
            <p:spPr bwMode="auto">
              <a:xfrm>
                <a:off x="5182176" y="5326250"/>
                <a:ext cx="200973"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Skopje</a:t>
                </a:r>
                <a:endParaRPr kumimoji="1" lang="en-GB" sz="400" dirty="0">
                  <a:solidFill>
                    <a:srgbClr val="69676D"/>
                  </a:solidFill>
                  <a:cs typeface="Arial"/>
                  <a:sym typeface="Arial"/>
                </a:endParaRPr>
              </a:p>
            </p:txBody>
          </p:sp>
          <p:sp>
            <p:nvSpPr>
              <p:cNvPr id="527" name="Rectangle 178">
                <a:extLst>
                  <a:ext uri="{FF2B5EF4-FFF2-40B4-BE49-F238E27FC236}">
                    <a16:creationId xmlns:a16="http://schemas.microsoft.com/office/drawing/2014/main" id="{26827A9B-7DBE-4A37-AA53-B11060CA27C4}"/>
                  </a:ext>
                </a:extLst>
              </p:cNvPr>
              <p:cNvSpPr>
                <a:spLocks noChangeArrowheads="1"/>
              </p:cNvSpPr>
              <p:nvPr/>
            </p:nvSpPr>
            <p:spPr bwMode="auto">
              <a:xfrm>
                <a:off x="4296841" y="4861898"/>
                <a:ext cx="264546"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Ljubljana</a:t>
                </a:r>
                <a:endParaRPr kumimoji="1" lang="en-GB" sz="400" dirty="0">
                  <a:solidFill>
                    <a:srgbClr val="69676D"/>
                  </a:solidFill>
                  <a:cs typeface="Arial"/>
                  <a:sym typeface="Arial"/>
                </a:endParaRPr>
              </a:p>
            </p:txBody>
          </p:sp>
          <p:sp>
            <p:nvSpPr>
              <p:cNvPr id="528" name="Rectangle 179">
                <a:extLst>
                  <a:ext uri="{FF2B5EF4-FFF2-40B4-BE49-F238E27FC236}">
                    <a16:creationId xmlns:a16="http://schemas.microsoft.com/office/drawing/2014/main" id="{35AC941A-535E-4DE1-98CE-045BD31E0F70}"/>
                  </a:ext>
                </a:extLst>
              </p:cNvPr>
              <p:cNvSpPr>
                <a:spLocks noChangeArrowheads="1"/>
              </p:cNvSpPr>
              <p:nvPr/>
            </p:nvSpPr>
            <p:spPr bwMode="auto">
              <a:xfrm>
                <a:off x="2942908" y="5464568"/>
                <a:ext cx="203025"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Madrid</a:t>
                </a:r>
                <a:endParaRPr kumimoji="1" lang="en-GB" sz="400" dirty="0">
                  <a:solidFill>
                    <a:srgbClr val="69676D"/>
                  </a:solidFill>
                  <a:cs typeface="Arial"/>
                  <a:sym typeface="Arial"/>
                </a:endParaRPr>
              </a:p>
            </p:txBody>
          </p:sp>
          <p:sp>
            <p:nvSpPr>
              <p:cNvPr id="529" name="Rectangle 180">
                <a:extLst>
                  <a:ext uri="{FF2B5EF4-FFF2-40B4-BE49-F238E27FC236}">
                    <a16:creationId xmlns:a16="http://schemas.microsoft.com/office/drawing/2014/main" id="{4D5F196B-BDA1-4533-9440-7B0D8BE14E37}"/>
                  </a:ext>
                </a:extLst>
              </p:cNvPr>
              <p:cNvSpPr>
                <a:spLocks noChangeArrowheads="1"/>
              </p:cNvSpPr>
              <p:nvPr/>
            </p:nvSpPr>
            <p:spPr bwMode="auto">
              <a:xfrm>
                <a:off x="5023227" y="3745475"/>
                <a:ext cx="192770"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Vilnius</a:t>
                </a:r>
                <a:endParaRPr kumimoji="1" lang="en-GB" sz="400" dirty="0">
                  <a:solidFill>
                    <a:srgbClr val="69676D"/>
                  </a:solidFill>
                  <a:cs typeface="Arial"/>
                  <a:sym typeface="Arial"/>
                </a:endParaRPr>
              </a:p>
            </p:txBody>
          </p:sp>
          <p:sp>
            <p:nvSpPr>
              <p:cNvPr id="530" name="Rectangle 181">
                <a:extLst>
                  <a:ext uri="{FF2B5EF4-FFF2-40B4-BE49-F238E27FC236}">
                    <a16:creationId xmlns:a16="http://schemas.microsoft.com/office/drawing/2014/main" id="{FC1839F9-6C4B-4C10-9A2A-03A8C8DD8201}"/>
                  </a:ext>
                </a:extLst>
              </p:cNvPr>
              <p:cNvSpPr>
                <a:spLocks noChangeArrowheads="1"/>
              </p:cNvSpPr>
              <p:nvPr/>
            </p:nvSpPr>
            <p:spPr bwMode="auto">
              <a:xfrm>
                <a:off x="4019701" y="4824848"/>
                <a:ext cx="139451"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Bern</a:t>
                </a:r>
                <a:endParaRPr kumimoji="1" lang="en-GB" sz="400" dirty="0">
                  <a:solidFill>
                    <a:srgbClr val="69676D"/>
                  </a:solidFill>
                  <a:cs typeface="Arial"/>
                  <a:sym typeface="Arial"/>
                </a:endParaRPr>
              </a:p>
            </p:txBody>
          </p:sp>
          <p:sp>
            <p:nvSpPr>
              <p:cNvPr id="531" name="Rectangle 182">
                <a:extLst>
                  <a:ext uri="{FF2B5EF4-FFF2-40B4-BE49-F238E27FC236}">
                    <a16:creationId xmlns:a16="http://schemas.microsoft.com/office/drawing/2014/main" id="{45BBC00A-F73E-4E67-8E43-DCC982536281}"/>
                  </a:ext>
                </a:extLst>
              </p:cNvPr>
              <p:cNvSpPr>
                <a:spLocks noChangeArrowheads="1"/>
              </p:cNvSpPr>
              <p:nvPr/>
            </p:nvSpPr>
            <p:spPr bwMode="auto">
              <a:xfrm>
                <a:off x="5331619" y="4810027"/>
                <a:ext cx="297358"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Bucharest</a:t>
                </a:r>
                <a:endParaRPr kumimoji="1" lang="en-GB" sz="400" dirty="0">
                  <a:solidFill>
                    <a:srgbClr val="69676D"/>
                  </a:solidFill>
                  <a:cs typeface="Arial"/>
                  <a:sym typeface="Arial"/>
                </a:endParaRPr>
              </a:p>
            </p:txBody>
          </p:sp>
          <p:sp>
            <p:nvSpPr>
              <p:cNvPr id="532" name="Rectangle 183">
                <a:extLst>
                  <a:ext uri="{FF2B5EF4-FFF2-40B4-BE49-F238E27FC236}">
                    <a16:creationId xmlns:a16="http://schemas.microsoft.com/office/drawing/2014/main" id="{77570BBE-A9A3-48A9-A653-444D73148208}"/>
                  </a:ext>
                </a:extLst>
              </p:cNvPr>
              <p:cNvSpPr>
                <a:spLocks noChangeArrowheads="1"/>
              </p:cNvSpPr>
              <p:nvPr/>
            </p:nvSpPr>
            <p:spPr bwMode="auto">
              <a:xfrm>
                <a:off x="5690945" y="4214769"/>
                <a:ext cx="127146"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Kiev</a:t>
                </a:r>
                <a:endParaRPr kumimoji="1" lang="en-GB" sz="400" dirty="0">
                  <a:solidFill>
                    <a:srgbClr val="69676D"/>
                  </a:solidFill>
                  <a:cs typeface="Arial"/>
                  <a:sym typeface="Arial"/>
                </a:endParaRPr>
              </a:p>
            </p:txBody>
          </p:sp>
          <p:sp>
            <p:nvSpPr>
              <p:cNvPr id="533" name="Rectangle 184">
                <a:extLst>
                  <a:ext uri="{FF2B5EF4-FFF2-40B4-BE49-F238E27FC236}">
                    <a16:creationId xmlns:a16="http://schemas.microsoft.com/office/drawing/2014/main" id="{5EC7CB42-5CA1-46BB-986B-4F3F1550D613}"/>
                  </a:ext>
                </a:extLst>
              </p:cNvPr>
              <p:cNvSpPr>
                <a:spLocks noChangeArrowheads="1"/>
              </p:cNvSpPr>
              <p:nvPr/>
            </p:nvSpPr>
            <p:spPr bwMode="auto">
              <a:xfrm>
                <a:off x="2408448" y="5600415"/>
                <a:ext cx="194821"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Lisbon</a:t>
                </a:r>
                <a:endParaRPr kumimoji="1" lang="en-GB" sz="400" dirty="0">
                  <a:solidFill>
                    <a:srgbClr val="69676D"/>
                  </a:solidFill>
                  <a:cs typeface="Arial"/>
                  <a:sym typeface="Arial"/>
                </a:endParaRPr>
              </a:p>
            </p:txBody>
          </p:sp>
          <p:sp>
            <p:nvSpPr>
              <p:cNvPr id="534" name="Rectangle 185">
                <a:extLst>
                  <a:ext uri="{FF2B5EF4-FFF2-40B4-BE49-F238E27FC236}">
                    <a16:creationId xmlns:a16="http://schemas.microsoft.com/office/drawing/2014/main" id="{0163F6F5-9165-4DA7-8CD1-882C3800A8A2}"/>
                  </a:ext>
                </a:extLst>
              </p:cNvPr>
              <p:cNvSpPr>
                <a:spLocks noChangeArrowheads="1"/>
              </p:cNvSpPr>
              <p:nvPr/>
            </p:nvSpPr>
            <p:spPr bwMode="auto">
              <a:xfrm>
                <a:off x="5520159" y="3809695"/>
                <a:ext cx="172263"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Minsk</a:t>
                </a:r>
                <a:endParaRPr kumimoji="1" lang="en-GB" sz="400" dirty="0">
                  <a:solidFill>
                    <a:srgbClr val="69676D"/>
                  </a:solidFill>
                  <a:cs typeface="Arial"/>
                  <a:sym typeface="Arial"/>
                </a:endParaRPr>
              </a:p>
            </p:txBody>
          </p:sp>
          <p:sp>
            <p:nvSpPr>
              <p:cNvPr id="535" name="Rectangle 186">
                <a:extLst>
                  <a:ext uri="{FF2B5EF4-FFF2-40B4-BE49-F238E27FC236}">
                    <a16:creationId xmlns:a16="http://schemas.microsoft.com/office/drawing/2014/main" id="{262ACCC7-B79D-4CF4-880E-B2A89F6D7471}"/>
                  </a:ext>
                </a:extLst>
              </p:cNvPr>
              <p:cNvSpPr>
                <a:spLocks noChangeArrowheads="1"/>
              </p:cNvSpPr>
              <p:nvPr/>
            </p:nvSpPr>
            <p:spPr bwMode="auto">
              <a:xfrm>
                <a:off x="5014158" y="5434930"/>
                <a:ext cx="188669"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Tirana</a:t>
                </a:r>
                <a:endParaRPr kumimoji="1" lang="en-GB" sz="400" dirty="0">
                  <a:solidFill>
                    <a:srgbClr val="69676D"/>
                  </a:solidFill>
                  <a:cs typeface="Arial"/>
                  <a:sym typeface="Arial"/>
                </a:endParaRPr>
              </a:p>
            </p:txBody>
          </p:sp>
          <p:sp>
            <p:nvSpPr>
              <p:cNvPr id="536" name="Rectangle 187">
                <a:extLst>
                  <a:ext uri="{FF2B5EF4-FFF2-40B4-BE49-F238E27FC236}">
                    <a16:creationId xmlns:a16="http://schemas.microsoft.com/office/drawing/2014/main" id="{826D0D35-8A06-4D33-B688-618C93869D1D}"/>
                  </a:ext>
                </a:extLst>
              </p:cNvPr>
              <p:cNvSpPr>
                <a:spLocks noChangeArrowheads="1"/>
              </p:cNvSpPr>
              <p:nvPr/>
            </p:nvSpPr>
            <p:spPr bwMode="auto">
              <a:xfrm>
                <a:off x="4781773" y="4881657"/>
                <a:ext cx="211227"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Zagreb</a:t>
                </a:r>
                <a:endParaRPr kumimoji="1" lang="en-GB" sz="400" dirty="0">
                  <a:solidFill>
                    <a:srgbClr val="69676D"/>
                  </a:solidFill>
                  <a:cs typeface="Arial"/>
                  <a:sym typeface="Arial"/>
                </a:endParaRPr>
              </a:p>
            </p:txBody>
          </p:sp>
          <p:sp>
            <p:nvSpPr>
              <p:cNvPr id="537" name="Rectangle 188">
                <a:extLst>
                  <a:ext uri="{FF2B5EF4-FFF2-40B4-BE49-F238E27FC236}">
                    <a16:creationId xmlns:a16="http://schemas.microsoft.com/office/drawing/2014/main" id="{66D2DFF4-0C51-4A69-A581-2CE7F8BF18C7}"/>
                  </a:ext>
                </a:extLst>
              </p:cNvPr>
              <p:cNvSpPr>
                <a:spLocks noChangeArrowheads="1"/>
              </p:cNvSpPr>
              <p:nvPr/>
            </p:nvSpPr>
            <p:spPr bwMode="auto">
              <a:xfrm>
                <a:off x="5081490" y="3310762"/>
                <a:ext cx="194821"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Tallinn</a:t>
                </a:r>
                <a:endParaRPr kumimoji="1" lang="en-GB" sz="400" dirty="0">
                  <a:solidFill>
                    <a:srgbClr val="69676D"/>
                  </a:solidFill>
                  <a:cs typeface="Arial"/>
                  <a:sym typeface="Arial"/>
                </a:endParaRPr>
              </a:p>
            </p:txBody>
          </p:sp>
          <p:sp>
            <p:nvSpPr>
              <p:cNvPr id="538" name="Rectangle 189">
                <a:extLst>
                  <a:ext uri="{FF2B5EF4-FFF2-40B4-BE49-F238E27FC236}">
                    <a16:creationId xmlns:a16="http://schemas.microsoft.com/office/drawing/2014/main" id="{66B4E8F0-7A14-4A26-BB4D-4A2D6B072D94}"/>
                  </a:ext>
                </a:extLst>
              </p:cNvPr>
              <p:cNvSpPr>
                <a:spLocks noChangeArrowheads="1"/>
              </p:cNvSpPr>
              <p:nvPr/>
            </p:nvSpPr>
            <p:spPr bwMode="auto">
              <a:xfrm>
                <a:off x="4511470" y="4437063"/>
                <a:ext cx="213277"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Prague</a:t>
                </a:r>
                <a:endParaRPr kumimoji="1" lang="en-GB" sz="400" dirty="0">
                  <a:solidFill>
                    <a:srgbClr val="69676D"/>
                  </a:solidFill>
                  <a:cs typeface="Arial"/>
                  <a:sym typeface="Arial"/>
                </a:endParaRPr>
              </a:p>
            </p:txBody>
          </p:sp>
          <p:sp>
            <p:nvSpPr>
              <p:cNvPr id="539" name="Rectangle 190">
                <a:extLst>
                  <a:ext uri="{FF2B5EF4-FFF2-40B4-BE49-F238E27FC236}">
                    <a16:creationId xmlns:a16="http://schemas.microsoft.com/office/drawing/2014/main" id="{E3EBA5AF-6832-4E79-A6F8-CD086B411C0C}"/>
                  </a:ext>
                </a:extLst>
              </p:cNvPr>
              <p:cNvSpPr>
                <a:spLocks noChangeArrowheads="1"/>
              </p:cNvSpPr>
              <p:nvPr/>
            </p:nvSpPr>
            <p:spPr bwMode="auto">
              <a:xfrm>
                <a:off x="4846753" y="4713700"/>
                <a:ext cx="278901"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Budapest</a:t>
                </a:r>
                <a:endParaRPr kumimoji="1" lang="en-GB" sz="400" dirty="0">
                  <a:solidFill>
                    <a:srgbClr val="69676D"/>
                  </a:solidFill>
                  <a:cs typeface="Arial"/>
                  <a:sym typeface="Arial"/>
                </a:endParaRPr>
              </a:p>
            </p:txBody>
          </p:sp>
          <p:sp>
            <p:nvSpPr>
              <p:cNvPr id="540" name="Rectangle 191">
                <a:extLst>
                  <a:ext uri="{FF2B5EF4-FFF2-40B4-BE49-F238E27FC236}">
                    <a16:creationId xmlns:a16="http://schemas.microsoft.com/office/drawing/2014/main" id="{B20B07CB-0CD7-458D-A73E-64B1920AB878}"/>
                  </a:ext>
                </a:extLst>
              </p:cNvPr>
              <p:cNvSpPr>
                <a:spLocks noChangeArrowheads="1"/>
              </p:cNvSpPr>
              <p:nvPr/>
            </p:nvSpPr>
            <p:spPr bwMode="auto">
              <a:xfrm>
                <a:off x="4248069" y="3822044"/>
                <a:ext cx="379389"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Copenhagen</a:t>
                </a:r>
                <a:endParaRPr kumimoji="1" lang="en-GB" sz="400" dirty="0">
                  <a:solidFill>
                    <a:srgbClr val="69676D"/>
                  </a:solidFill>
                  <a:cs typeface="Arial"/>
                  <a:sym typeface="Arial"/>
                </a:endParaRPr>
              </a:p>
            </p:txBody>
          </p:sp>
          <p:sp>
            <p:nvSpPr>
              <p:cNvPr id="541" name="Rectangle 192">
                <a:extLst>
                  <a:ext uri="{FF2B5EF4-FFF2-40B4-BE49-F238E27FC236}">
                    <a16:creationId xmlns:a16="http://schemas.microsoft.com/office/drawing/2014/main" id="{17FDAFBE-AE9A-4872-9C8D-3C0E08725696}"/>
                  </a:ext>
                </a:extLst>
              </p:cNvPr>
              <p:cNvSpPr>
                <a:spLocks noChangeArrowheads="1"/>
              </p:cNvSpPr>
              <p:nvPr/>
            </p:nvSpPr>
            <p:spPr bwMode="auto">
              <a:xfrm>
                <a:off x="4994885" y="3053887"/>
                <a:ext cx="229683"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Helsinki</a:t>
                </a:r>
                <a:endParaRPr kumimoji="1" lang="en-GB" sz="400" dirty="0">
                  <a:solidFill>
                    <a:srgbClr val="69676D"/>
                  </a:solidFill>
                  <a:cs typeface="Arial"/>
                  <a:sym typeface="Arial"/>
                </a:endParaRPr>
              </a:p>
            </p:txBody>
          </p:sp>
          <p:sp>
            <p:nvSpPr>
              <p:cNvPr id="542" name="Rectangle 193">
                <a:extLst>
                  <a:ext uri="{FF2B5EF4-FFF2-40B4-BE49-F238E27FC236}">
                    <a16:creationId xmlns:a16="http://schemas.microsoft.com/office/drawing/2014/main" id="{8E3E4887-1C63-44CB-8F1B-3BE03C576FD7}"/>
                  </a:ext>
                </a:extLst>
              </p:cNvPr>
              <p:cNvSpPr>
                <a:spLocks noChangeArrowheads="1"/>
              </p:cNvSpPr>
              <p:nvPr/>
            </p:nvSpPr>
            <p:spPr bwMode="auto">
              <a:xfrm>
                <a:off x="4354518" y="5237243"/>
                <a:ext cx="176364"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Rome</a:t>
                </a:r>
                <a:endParaRPr kumimoji="1" lang="en-GB" sz="400" dirty="0">
                  <a:solidFill>
                    <a:srgbClr val="69676D"/>
                  </a:solidFill>
                  <a:cs typeface="Arial"/>
                  <a:sym typeface="Arial"/>
                </a:endParaRPr>
              </a:p>
            </p:txBody>
          </p:sp>
          <p:sp>
            <p:nvSpPr>
              <p:cNvPr id="543" name="Rectangle 194">
                <a:extLst>
                  <a:ext uri="{FF2B5EF4-FFF2-40B4-BE49-F238E27FC236}">
                    <a16:creationId xmlns:a16="http://schemas.microsoft.com/office/drawing/2014/main" id="{B06DC3C1-D3C5-4325-B8A7-41CE4A54D35A}"/>
                  </a:ext>
                </a:extLst>
              </p:cNvPr>
              <p:cNvSpPr>
                <a:spLocks noChangeArrowheads="1"/>
              </p:cNvSpPr>
              <p:nvPr/>
            </p:nvSpPr>
            <p:spPr bwMode="auto">
              <a:xfrm>
                <a:off x="3571736" y="4345676"/>
                <a:ext cx="252243"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Brussels</a:t>
                </a:r>
                <a:endParaRPr kumimoji="1" lang="en-GB" sz="400" dirty="0">
                  <a:solidFill>
                    <a:srgbClr val="69676D"/>
                  </a:solidFill>
                  <a:cs typeface="Arial"/>
                  <a:sym typeface="Arial"/>
                </a:endParaRPr>
              </a:p>
            </p:txBody>
          </p:sp>
          <p:sp>
            <p:nvSpPr>
              <p:cNvPr id="544" name="Rectangle 195">
                <a:extLst>
                  <a:ext uri="{FF2B5EF4-FFF2-40B4-BE49-F238E27FC236}">
                    <a16:creationId xmlns:a16="http://schemas.microsoft.com/office/drawing/2014/main" id="{1A33584E-CFE2-4185-B781-8B792D318E86}"/>
                  </a:ext>
                </a:extLst>
              </p:cNvPr>
              <p:cNvSpPr>
                <a:spLocks noChangeArrowheads="1"/>
              </p:cNvSpPr>
              <p:nvPr/>
            </p:nvSpPr>
            <p:spPr bwMode="auto">
              <a:xfrm>
                <a:off x="4889801" y="4493872"/>
                <a:ext cx="289155"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Bratislava</a:t>
                </a:r>
                <a:endParaRPr kumimoji="1" lang="en-GB" sz="400" dirty="0">
                  <a:solidFill>
                    <a:srgbClr val="69676D"/>
                  </a:solidFill>
                  <a:cs typeface="Arial"/>
                  <a:sym typeface="Arial"/>
                </a:endParaRPr>
              </a:p>
            </p:txBody>
          </p:sp>
          <p:sp>
            <p:nvSpPr>
              <p:cNvPr id="545" name="Rectangle 196">
                <a:extLst>
                  <a:ext uri="{FF2B5EF4-FFF2-40B4-BE49-F238E27FC236}">
                    <a16:creationId xmlns:a16="http://schemas.microsoft.com/office/drawing/2014/main" id="{C45756A9-0216-4115-9650-F22B31673044}"/>
                  </a:ext>
                </a:extLst>
              </p:cNvPr>
              <p:cNvSpPr>
                <a:spLocks noChangeArrowheads="1"/>
              </p:cNvSpPr>
              <p:nvPr/>
            </p:nvSpPr>
            <p:spPr bwMode="auto">
              <a:xfrm>
                <a:off x="3293133" y="4217237"/>
                <a:ext cx="221480"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London</a:t>
                </a:r>
                <a:endParaRPr kumimoji="1" lang="en-GB" sz="400" dirty="0">
                  <a:solidFill>
                    <a:srgbClr val="69676D"/>
                  </a:solidFill>
                  <a:cs typeface="Arial"/>
                  <a:sym typeface="Arial"/>
                </a:endParaRPr>
              </a:p>
            </p:txBody>
          </p:sp>
          <p:sp>
            <p:nvSpPr>
              <p:cNvPr id="546" name="Rectangle 197">
                <a:extLst>
                  <a:ext uri="{FF2B5EF4-FFF2-40B4-BE49-F238E27FC236}">
                    <a16:creationId xmlns:a16="http://schemas.microsoft.com/office/drawing/2014/main" id="{C0C9664D-89AF-455A-9112-C1BA6395F007}"/>
                  </a:ext>
                </a:extLst>
              </p:cNvPr>
              <p:cNvSpPr>
                <a:spLocks noChangeArrowheads="1"/>
              </p:cNvSpPr>
              <p:nvPr/>
            </p:nvSpPr>
            <p:spPr bwMode="auto">
              <a:xfrm>
                <a:off x="2923936" y="3906021"/>
                <a:ext cx="186618"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Dublin</a:t>
                </a:r>
                <a:endParaRPr kumimoji="1" lang="en-GB" sz="400" dirty="0">
                  <a:solidFill>
                    <a:srgbClr val="69676D"/>
                  </a:solidFill>
                  <a:cs typeface="Arial"/>
                  <a:sym typeface="Arial"/>
                </a:endParaRPr>
              </a:p>
            </p:txBody>
          </p:sp>
          <p:sp>
            <p:nvSpPr>
              <p:cNvPr id="547" name="Rectangle 198">
                <a:extLst>
                  <a:ext uri="{FF2B5EF4-FFF2-40B4-BE49-F238E27FC236}">
                    <a16:creationId xmlns:a16="http://schemas.microsoft.com/office/drawing/2014/main" id="{C9455904-F84C-4774-AFA9-C61F8FCAC23E}"/>
                  </a:ext>
                </a:extLst>
              </p:cNvPr>
              <p:cNvSpPr>
                <a:spLocks noChangeArrowheads="1"/>
              </p:cNvSpPr>
              <p:nvPr/>
            </p:nvSpPr>
            <p:spPr bwMode="auto">
              <a:xfrm>
                <a:off x="3600770" y="4563033"/>
                <a:ext cx="149706"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Paris</a:t>
                </a:r>
                <a:endParaRPr kumimoji="1" lang="en-GB" sz="400" dirty="0">
                  <a:solidFill>
                    <a:srgbClr val="69676D"/>
                  </a:solidFill>
                  <a:cs typeface="Arial"/>
                  <a:sym typeface="Arial"/>
                </a:endParaRPr>
              </a:p>
            </p:txBody>
          </p:sp>
          <p:sp>
            <p:nvSpPr>
              <p:cNvPr id="548" name="Rectangle 202">
                <a:extLst>
                  <a:ext uri="{FF2B5EF4-FFF2-40B4-BE49-F238E27FC236}">
                    <a16:creationId xmlns:a16="http://schemas.microsoft.com/office/drawing/2014/main" id="{D4CD2505-ACB2-4505-B8CA-FCB27760DD2E}"/>
                  </a:ext>
                </a:extLst>
              </p:cNvPr>
              <p:cNvSpPr>
                <a:spLocks noChangeArrowheads="1"/>
              </p:cNvSpPr>
              <p:nvPr/>
            </p:nvSpPr>
            <p:spPr bwMode="auto">
              <a:xfrm>
                <a:off x="3733680" y="4508694"/>
                <a:ext cx="612676" cy="96901"/>
              </a:xfrm>
              <a:prstGeom prst="rect">
                <a:avLst/>
              </a:prstGeom>
              <a:noFill/>
              <a:ln w="9525">
                <a:noFill/>
                <a:miter lim="800000"/>
                <a:headEnd/>
                <a:tailEnd/>
              </a:ln>
            </p:spPr>
            <p:txBody>
              <a:bodyPr lIns="0" tIns="0" rIns="0" bIns="0">
                <a:spAutoFit/>
              </a:bodyPr>
              <a:lstStyle/>
              <a:p>
                <a:pPr algn="ctr" eaLnBrk="0" hangingPunct="0">
                  <a:defRPr/>
                </a:pPr>
                <a:r>
                  <a:rPr kumimoji="1" lang="en-GB" sz="400">
                    <a:solidFill>
                      <a:srgbClr val="69676D"/>
                    </a:solidFill>
                    <a:cs typeface="Arial"/>
                    <a:sym typeface="Arial"/>
                  </a:rPr>
                  <a:t>Luxembourg</a:t>
                </a:r>
                <a:endParaRPr kumimoji="1" lang="en-GB" sz="400" dirty="0">
                  <a:solidFill>
                    <a:srgbClr val="69676D"/>
                  </a:solidFill>
                  <a:cs typeface="Arial"/>
                  <a:sym typeface="Arial"/>
                </a:endParaRPr>
              </a:p>
            </p:txBody>
          </p:sp>
          <p:sp>
            <p:nvSpPr>
              <p:cNvPr id="549" name="Rectangle 204">
                <a:extLst>
                  <a:ext uri="{FF2B5EF4-FFF2-40B4-BE49-F238E27FC236}">
                    <a16:creationId xmlns:a16="http://schemas.microsoft.com/office/drawing/2014/main" id="{F5C0FD08-7073-4CA0-8586-BC6B2D792D68}"/>
                  </a:ext>
                </a:extLst>
              </p:cNvPr>
              <p:cNvSpPr>
                <a:spLocks noChangeArrowheads="1"/>
              </p:cNvSpPr>
              <p:nvPr/>
            </p:nvSpPr>
            <p:spPr bwMode="auto">
              <a:xfrm>
                <a:off x="2529670" y="2293138"/>
                <a:ext cx="280953"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Reykjavik</a:t>
                </a:r>
                <a:endParaRPr kumimoji="1" lang="en-GB" sz="400" dirty="0">
                  <a:solidFill>
                    <a:srgbClr val="69676D"/>
                  </a:solidFill>
                  <a:cs typeface="Arial"/>
                  <a:sym typeface="Arial"/>
                </a:endParaRPr>
              </a:p>
            </p:txBody>
          </p:sp>
          <p:sp>
            <p:nvSpPr>
              <p:cNvPr id="550" name="Rectangle 206">
                <a:extLst>
                  <a:ext uri="{FF2B5EF4-FFF2-40B4-BE49-F238E27FC236}">
                    <a16:creationId xmlns:a16="http://schemas.microsoft.com/office/drawing/2014/main" id="{78D92558-85EE-4ECE-8606-EB0A87C15307}"/>
                  </a:ext>
                </a:extLst>
              </p:cNvPr>
              <p:cNvSpPr>
                <a:spLocks noChangeArrowheads="1"/>
              </p:cNvSpPr>
              <p:nvPr>
                <p:custDataLst>
                  <p:tags r:id="rId81"/>
                </p:custDataLst>
              </p:nvPr>
            </p:nvSpPr>
            <p:spPr bwMode="auto">
              <a:xfrm>
                <a:off x="4733769" y="5269439"/>
                <a:ext cx="297358" cy="96901"/>
              </a:xfrm>
              <a:prstGeom prst="rect">
                <a:avLst/>
              </a:prstGeom>
              <a:noFill/>
              <a:ln w="9525">
                <a:noFill/>
                <a:miter lim="800000"/>
                <a:headEnd/>
                <a:tailEnd/>
              </a:ln>
            </p:spPr>
            <p:txBody>
              <a:bodyPr wrap="none" lIns="0" tIns="0" rIns="0" bIns="0">
                <a:spAutoFit/>
              </a:bodyPr>
              <a:lstStyle/>
              <a:p>
                <a:pPr algn="ctr" eaLnBrk="0" hangingPunct="0">
                  <a:defRPr/>
                </a:pPr>
                <a:r>
                  <a:rPr kumimoji="1" lang="en-GB" sz="400">
                    <a:solidFill>
                      <a:srgbClr val="69676D"/>
                    </a:solidFill>
                    <a:cs typeface="Arial"/>
                    <a:sym typeface="Arial"/>
                  </a:rPr>
                  <a:t>Podgorica</a:t>
                </a:r>
                <a:endParaRPr kumimoji="1" lang="en-GB" sz="400" dirty="0">
                  <a:solidFill>
                    <a:srgbClr val="69676D"/>
                  </a:solidFill>
                  <a:cs typeface="Arial"/>
                  <a:sym typeface="Arial"/>
                </a:endParaRPr>
              </a:p>
            </p:txBody>
          </p:sp>
          <p:sp>
            <p:nvSpPr>
              <p:cNvPr id="551" name="Rectangle 202">
                <a:extLst>
                  <a:ext uri="{FF2B5EF4-FFF2-40B4-BE49-F238E27FC236}">
                    <a16:creationId xmlns:a16="http://schemas.microsoft.com/office/drawing/2014/main" id="{937C4C05-B860-4DB6-BC12-528D7B3DD86C}"/>
                  </a:ext>
                </a:extLst>
              </p:cNvPr>
              <p:cNvSpPr>
                <a:spLocks noChangeArrowheads="1"/>
              </p:cNvSpPr>
              <p:nvPr/>
            </p:nvSpPr>
            <p:spPr bwMode="auto">
              <a:xfrm>
                <a:off x="3956020" y="4353086"/>
                <a:ext cx="506447" cy="96901"/>
              </a:xfrm>
              <a:prstGeom prst="rect">
                <a:avLst/>
              </a:prstGeom>
              <a:noFill/>
              <a:ln w="9525">
                <a:noFill/>
                <a:miter lim="800000"/>
                <a:headEnd/>
                <a:tailEnd/>
              </a:ln>
            </p:spPr>
            <p:txBody>
              <a:bodyPr lIns="0" tIns="0" rIns="0" bIns="0">
                <a:spAutoFit/>
              </a:bodyPr>
              <a:lstStyle/>
              <a:p>
                <a:pPr algn="ctr" eaLnBrk="0" hangingPunct="0">
                  <a:defRPr/>
                </a:pPr>
                <a:r>
                  <a:rPr kumimoji="1" lang="en-GB" sz="400" b="1">
                    <a:solidFill>
                      <a:srgbClr val="FF6600"/>
                    </a:solidFill>
                    <a:cs typeface="Arial"/>
                    <a:sym typeface="Arial"/>
                  </a:rPr>
                  <a:t>Wipperfürth</a:t>
                </a:r>
                <a:endParaRPr kumimoji="1" lang="en-GB" sz="400" b="1" dirty="0">
                  <a:solidFill>
                    <a:srgbClr val="FF6600"/>
                  </a:solidFill>
                  <a:cs typeface="Arial"/>
                  <a:sym typeface="Arial"/>
                </a:endParaRPr>
              </a:p>
            </p:txBody>
          </p:sp>
        </p:grpSp>
        <p:sp>
          <p:nvSpPr>
            <p:cNvPr id="552" name="Rechteck 397">
              <a:extLst>
                <a:ext uri="{FF2B5EF4-FFF2-40B4-BE49-F238E27FC236}">
                  <a16:creationId xmlns:a16="http://schemas.microsoft.com/office/drawing/2014/main" id="{366B2B16-A7E5-47FF-8C52-202A7D1346DB}"/>
                </a:ext>
              </a:extLst>
            </p:cNvPr>
            <p:cNvSpPr/>
            <p:nvPr/>
          </p:nvSpPr>
          <p:spPr bwMode="auto">
            <a:xfrm>
              <a:off x="5787277" y="2610983"/>
              <a:ext cx="294478" cy="156032"/>
            </a:xfrm>
            <a:prstGeom prst="rect">
              <a:avLst/>
            </a:prstGeom>
            <a:noFill/>
            <a:ln w="9525" cap="flat" cmpd="sng" algn="ctr">
              <a:solidFill>
                <a:srgbClr val="FF6600"/>
              </a:solidFill>
              <a:prstDash val="solid"/>
            </a:ln>
            <a:effectLst/>
          </p:spPr>
          <p:txBody>
            <a:bodyPr lIns="72000" tIns="72000" rIns="72000" bIns="72000"/>
            <a:lstStyle/>
            <a:p>
              <a:pPr marL="0" marR="0" lvl="0" indent="0" defTabSz="914400" eaLnBrk="1" fontAlgn="auto" latinLnBrk="0" hangingPunct="1">
                <a:lnSpc>
                  <a:spcPct val="90000"/>
                </a:lnSpc>
                <a:spcBef>
                  <a:spcPts val="341"/>
                </a:spcBef>
                <a:spcAft>
                  <a:spcPts val="0"/>
                </a:spcAft>
                <a:buClrTx/>
                <a:buSzTx/>
                <a:buFontTx/>
                <a:buNone/>
                <a:tabLst/>
                <a:defRPr/>
              </a:pPr>
              <a:endParaRPr kumimoji="0" lang="en-GB" sz="1300" b="0" i="0" u="none" strike="noStrike" kern="0" cap="none" spc="0" normalizeH="0" baseline="0" noProof="0" dirty="0">
                <a:ln>
                  <a:noFill/>
                </a:ln>
                <a:solidFill>
                  <a:prstClr val="black"/>
                </a:solidFill>
                <a:effectLst/>
                <a:uLnTx/>
                <a:uFillTx/>
                <a:latin typeface="Calibri"/>
                <a:ea typeface="+mn-ea"/>
                <a:cs typeface="Arial"/>
                <a:sym typeface="Arial"/>
              </a:endParaRPr>
            </a:p>
          </p:txBody>
        </p:sp>
        <p:cxnSp>
          <p:nvCxnSpPr>
            <p:cNvPr id="553" name="Gerader Verbinder 552">
              <a:extLst>
                <a:ext uri="{FF2B5EF4-FFF2-40B4-BE49-F238E27FC236}">
                  <a16:creationId xmlns:a16="http://schemas.microsoft.com/office/drawing/2014/main" id="{ED2013F0-DD2D-4870-8118-46779DC6BEA4}"/>
                </a:ext>
              </a:extLst>
            </p:cNvPr>
            <p:cNvCxnSpPr>
              <a:cxnSpLocks/>
            </p:cNvCxnSpPr>
            <p:nvPr/>
          </p:nvCxnSpPr>
          <p:spPr>
            <a:xfrm>
              <a:off x="6067848" y="2757635"/>
              <a:ext cx="290993" cy="276526"/>
            </a:xfrm>
            <a:prstGeom prst="line">
              <a:avLst/>
            </a:prstGeom>
            <a:noFill/>
            <a:ln w="9525" cap="flat" cmpd="sng" algn="ctr">
              <a:solidFill>
                <a:srgbClr val="FF6600"/>
              </a:solidFill>
              <a:prstDash val="dash"/>
            </a:ln>
            <a:effectLst/>
          </p:spPr>
        </p:cxnSp>
        <p:cxnSp>
          <p:nvCxnSpPr>
            <p:cNvPr id="554" name="Gerader Verbinder 553">
              <a:extLst>
                <a:ext uri="{FF2B5EF4-FFF2-40B4-BE49-F238E27FC236}">
                  <a16:creationId xmlns:a16="http://schemas.microsoft.com/office/drawing/2014/main" id="{E99C319B-2730-477F-B37E-A559809BC05D}"/>
                </a:ext>
              </a:extLst>
            </p:cNvPr>
            <p:cNvCxnSpPr>
              <a:cxnSpLocks/>
            </p:cNvCxnSpPr>
            <p:nvPr/>
          </p:nvCxnSpPr>
          <p:spPr>
            <a:xfrm>
              <a:off x="6076409" y="2627710"/>
              <a:ext cx="2462591" cy="417164"/>
            </a:xfrm>
            <a:prstGeom prst="line">
              <a:avLst/>
            </a:prstGeom>
            <a:noFill/>
            <a:ln w="9525" cap="flat" cmpd="sng" algn="ctr">
              <a:solidFill>
                <a:srgbClr val="FF6600"/>
              </a:solidFill>
              <a:prstDash val="dash"/>
            </a:ln>
            <a:effectLst/>
          </p:spPr>
        </p:cxnSp>
        <p:sp>
          <p:nvSpPr>
            <p:cNvPr id="556" name="Rechteck 295">
              <a:extLst>
                <a:ext uri="{FF2B5EF4-FFF2-40B4-BE49-F238E27FC236}">
                  <a16:creationId xmlns:a16="http://schemas.microsoft.com/office/drawing/2014/main" id="{0D5A62BE-B915-4A4D-BFE7-1C6A1F20FB24}"/>
                </a:ext>
              </a:extLst>
            </p:cNvPr>
            <p:cNvSpPr/>
            <p:nvPr/>
          </p:nvSpPr>
          <p:spPr bwMode="auto">
            <a:xfrm>
              <a:off x="6430889" y="3038940"/>
              <a:ext cx="2100327" cy="1620150"/>
            </a:xfrm>
            <a:prstGeom prst="rect">
              <a:avLst/>
            </a:prstGeom>
            <a:solidFill>
              <a:srgbClr val="D3D3D3"/>
            </a:solidFill>
            <a:ln w="9525" cap="flat" cmpd="sng" algn="ctr">
              <a:noFill/>
              <a:prstDash val="solid"/>
            </a:ln>
            <a:effectLst/>
          </p:spPr>
          <p:txBody>
            <a:bodyPr lIns="72000" tIns="72000" rIns="72000" bIns="72000"/>
            <a:lstStyle/>
            <a:p>
              <a:pPr marL="0" marR="0" lvl="0" indent="0" defTabSz="914400" eaLnBrk="1" fontAlgn="auto" latinLnBrk="0" hangingPunct="1">
                <a:lnSpc>
                  <a:spcPct val="90000"/>
                </a:lnSpc>
                <a:spcBef>
                  <a:spcPts val="400"/>
                </a:spcBef>
                <a:spcAft>
                  <a:spcPts val="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a:ea typeface="+mn-ea"/>
                <a:cs typeface="+mn-cs"/>
              </a:endParaRPr>
            </a:p>
          </p:txBody>
        </p:sp>
        <p:sp>
          <p:nvSpPr>
            <p:cNvPr id="557" name="Freihandform 375">
              <a:extLst>
                <a:ext uri="{FF2B5EF4-FFF2-40B4-BE49-F238E27FC236}">
                  <a16:creationId xmlns:a16="http://schemas.microsoft.com/office/drawing/2014/main" id="{907E6E7B-8D0B-4E89-960A-50ACBFDCD9C1}"/>
                </a:ext>
              </a:extLst>
            </p:cNvPr>
            <p:cNvSpPr>
              <a:spLocks/>
            </p:cNvSpPr>
            <p:nvPr/>
          </p:nvSpPr>
          <p:spPr bwMode="auto">
            <a:xfrm>
              <a:off x="7496890" y="3645218"/>
              <a:ext cx="1034326" cy="1010949"/>
            </a:xfrm>
            <a:custGeom>
              <a:avLst/>
              <a:gdLst>
                <a:gd name="connsiteX0" fmla="*/ 966770 w 1125016"/>
                <a:gd name="connsiteY0" fmla="*/ 0 h 1099827"/>
                <a:gd name="connsiteX1" fmla="*/ 979326 w 1125016"/>
                <a:gd name="connsiteY1" fmla="*/ 0 h 1099827"/>
                <a:gd name="connsiteX2" fmla="*/ 991882 w 1125016"/>
                <a:gd name="connsiteY2" fmla="*/ 0 h 1099827"/>
                <a:gd name="connsiteX3" fmla="*/ 991882 w 1125016"/>
                <a:gd name="connsiteY3" fmla="*/ 12556 h 1099827"/>
                <a:gd name="connsiteX4" fmla="*/ 979326 w 1125016"/>
                <a:gd name="connsiteY4" fmla="*/ 12556 h 1099827"/>
                <a:gd name="connsiteX5" fmla="*/ 979326 w 1125016"/>
                <a:gd name="connsiteY5" fmla="*/ 25111 h 1099827"/>
                <a:gd name="connsiteX6" fmla="*/ 991882 w 1125016"/>
                <a:gd name="connsiteY6" fmla="*/ 25111 h 1099827"/>
                <a:gd name="connsiteX7" fmla="*/ 991882 w 1125016"/>
                <a:gd name="connsiteY7" fmla="*/ 34528 h 1099827"/>
                <a:gd name="connsiteX8" fmla="*/ 1004437 w 1125016"/>
                <a:gd name="connsiteY8" fmla="*/ 34528 h 1099827"/>
                <a:gd name="connsiteX9" fmla="*/ 1016992 w 1125016"/>
                <a:gd name="connsiteY9" fmla="*/ 25111 h 1099827"/>
                <a:gd name="connsiteX10" fmla="*/ 1029548 w 1125016"/>
                <a:gd name="connsiteY10" fmla="*/ 25111 h 1099827"/>
                <a:gd name="connsiteX11" fmla="*/ 1029548 w 1125016"/>
                <a:gd name="connsiteY11" fmla="*/ 34528 h 1099827"/>
                <a:gd name="connsiteX12" fmla="*/ 1042103 w 1125016"/>
                <a:gd name="connsiteY12" fmla="*/ 34528 h 1099827"/>
                <a:gd name="connsiteX13" fmla="*/ 1051520 w 1125016"/>
                <a:gd name="connsiteY13" fmla="*/ 34528 h 1099827"/>
                <a:gd name="connsiteX14" fmla="*/ 1064075 w 1125016"/>
                <a:gd name="connsiteY14" fmla="*/ 34528 h 1099827"/>
                <a:gd name="connsiteX15" fmla="*/ 1064075 w 1125016"/>
                <a:gd name="connsiteY15" fmla="*/ 25111 h 1099827"/>
                <a:gd name="connsiteX16" fmla="*/ 1076631 w 1125016"/>
                <a:gd name="connsiteY16" fmla="*/ 25111 h 1099827"/>
                <a:gd name="connsiteX17" fmla="*/ 1076631 w 1125016"/>
                <a:gd name="connsiteY17" fmla="*/ 34528 h 1099827"/>
                <a:gd name="connsiteX18" fmla="*/ 1089186 w 1125016"/>
                <a:gd name="connsiteY18" fmla="*/ 34528 h 1099827"/>
                <a:gd name="connsiteX19" fmla="*/ 1089186 w 1125016"/>
                <a:gd name="connsiteY19" fmla="*/ 47083 h 1099827"/>
                <a:gd name="connsiteX20" fmla="*/ 1089186 w 1125016"/>
                <a:gd name="connsiteY20" fmla="*/ 59639 h 1099827"/>
                <a:gd name="connsiteX21" fmla="*/ 1101742 w 1125016"/>
                <a:gd name="connsiteY21" fmla="*/ 59639 h 1099827"/>
                <a:gd name="connsiteX22" fmla="*/ 1101742 w 1125016"/>
                <a:gd name="connsiteY22" fmla="*/ 72194 h 1099827"/>
                <a:gd name="connsiteX23" fmla="*/ 1114297 w 1125016"/>
                <a:gd name="connsiteY23" fmla="*/ 72194 h 1099827"/>
                <a:gd name="connsiteX24" fmla="*/ 1114297 w 1125016"/>
                <a:gd name="connsiteY24" fmla="*/ 84750 h 1099827"/>
                <a:gd name="connsiteX25" fmla="*/ 1125016 w 1125016"/>
                <a:gd name="connsiteY25" fmla="*/ 84750 h 1099827"/>
                <a:gd name="connsiteX26" fmla="*/ 1125016 w 1125016"/>
                <a:gd name="connsiteY26" fmla="*/ 97305 h 1099827"/>
                <a:gd name="connsiteX27" fmla="*/ 1114297 w 1125016"/>
                <a:gd name="connsiteY27" fmla="*/ 97305 h 1099827"/>
                <a:gd name="connsiteX28" fmla="*/ 1101742 w 1125016"/>
                <a:gd name="connsiteY28" fmla="*/ 97305 h 1099827"/>
                <a:gd name="connsiteX29" fmla="*/ 1089186 w 1125016"/>
                <a:gd name="connsiteY29" fmla="*/ 84750 h 1099827"/>
                <a:gd name="connsiteX30" fmla="*/ 1076631 w 1125016"/>
                <a:gd name="connsiteY30" fmla="*/ 84750 h 1099827"/>
                <a:gd name="connsiteX31" fmla="*/ 1076631 w 1125016"/>
                <a:gd name="connsiteY31" fmla="*/ 97305 h 1099827"/>
                <a:gd name="connsiteX32" fmla="*/ 1076631 w 1125016"/>
                <a:gd name="connsiteY32" fmla="*/ 109861 h 1099827"/>
                <a:gd name="connsiteX33" fmla="*/ 1089186 w 1125016"/>
                <a:gd name="connsiteY33" fmla="*/ 109861 h 1099827"/>
                <a:gd name="connsiteX34" fmla="*/ 1089186 w 1125016"/>
                <a:gd name="connsiteY34" fmla="*/ 119277 h 1099827"/>
                <a:gd name="connsiteX35" fmla="*/ 1076631 w 1125016"/>
                <a:gd name="connsiteY35" fmla="*/ 119277 h 1099827"/>
                <a:gd name="connsiteX36" fmla="*/ 1076631 w 1125016"/>
                <a:gd name="connsiteY36" fmla="*/ 131833 h 1099827"/>
                <a:gd name="connsiteX37" fmla="*/ 1076631 w 1125016"/>
                <a:gd name="connsiteY37" fmla="*/ 144388 h 1099827"/>
                <a:gd name="connsiteX38" fmla="*/ 1064075 w 1125016"/>
                <a:gd name="connsiteY38" fmla="*/ 144388 h 1099827"/>
                <a:gd name="connsiteX39" fmla="*/ 1064075 w 1125016"/>
                <a:gd name="connsiteY39" fmla="*/ 156944 h 1099827"/>
                <a:gd name="connsiteX40" fmla="*/ 1051520 w 1125016"/>
                <a:gd name="connsiteY40" fmla="*/ 144388 h 1099827"/>
                <a:gd name="connsiteX41" fmla="*/ 1051520 w 1125016"/>
                <a:gd name="connsiteY41" fmla="*/ 156944 h 1099827"/>
                <a:gd name="connsiteX42" fmla="*/ 1051520 w 1125016"/>
                <a:gd name="connsiteY42" fmla="*/ 169499 h 1099827"/>
                <a:gd name="connsiteX43" fmla="*/ 1064075 w 1125016"/>
                <a:gd name="connsiteY43" fmla="*/ 169499 h 1099827"/>
                <a:gd name="connsiteX44" fmla="*/ 1064075 w 1125016"/>
                <a:gd name="connsiteY44" fmla="*/ 182055 h 1099827"/>
                <a:gd name="connsiteX45" fmla="*/ 1064075 w 1125016"/>
                <a:gd name="connsiteY45" fmla="*/ 194610 h 1099827"/>
                <a:gd name="connsiteX46" fmla="*/ 1076631 w 1125016"/>
                <a:gd name="connsiteY46" fmla="*/ 194610 h 1099827"/>
                <a:gd name="connsiteX47" fmla="*/ 1076631 w 1125016"/>
                <a:gd name="connsiteY47" fmla="*/ 207166 h 1099827"/>
                <a:gd name="connsiteX48" fmla="*/ 1089186 w 1125016"/>
                <a:gd name="connsiteY48" fmla="*/ 207166 h 1099827"/>
                <a:gd name="connsiteX49" fmla="*/ 1089186 w 1125016"/>
                <a:gd name="connsiteY49" fmla="*/ 216582 h 1099827"/>
                <a:gd name="connsiteX50" fmla="*/ 1076631 w 1125016"/>
                <a:gd name="connsiteY50" fmla="*/ 216582 h 1099827"/>
                <a:gd name="connsiteX51" fmla="*/ 1076631 w 1125016"/>
                <a:gd name="connsiteY51" fmla="*/ 229138 h 1099827"/>
                <a:gd name="connsiteX52" fmla="*/ 1076631 w 1125016"/>
                <a:gd name="connsiteY52" fmla="*/ 241693 h 1099827"/>
                <a:gd name="connsiteX53" fmla="*/ 1076631 w 1125016"/>
                <a:gd name="connsiteY53" fmla="*/ 254249 h 1099827"/>
                <a:gd name="connsiteX54" fmla="*/ 1089186 w 1125016"/>
                <a:gd name="connsiteY54" fmla="*/ 254249 h 1099827"/>
                <a:gd name="connsiteX55" fmla="*/ 1089186 w 1125016"/>
                <a:gd name="connsiteY55" fmla="*/ 266804 h 1099827"/>
                <a:gd name="connsiteX56" fmla="*/ 1089186 w 1125016"/>
                <a:gd name="connsiteY56" fmla="*/ 279359 h 1099827"/>
                <a:gd name="connsiteX57" fmla="*/ 1076631 w 1125016"/>
                <a:gd name="connsiteY57" fmla="*/ 279359 h 1099827"/>
                <a:gd name="connsiteX58" fmla="*/ 1064075 w 1125016"/>
                <a:gd name="connsiteY58" fmla="*/ 279359 h 1099827"/>
                <a:gd name="connsiteX59" fmla="*/ 1064075 w 1125016"/>
                <a:gd name="connsiteY59" fmla="*/ 291915 h 1099827"/>
                <a:gd name="connsiteX60" fmla="*/ 1051520 w 1125016"/>
                <a:gd name="connsiteY60" fmla="*/ 291915 h 1099827"/>
                <a:gd name="connsiteX61" fmla="*/ 1042103 w 1125016"/>
                <a:gd name="connsiteY61" fmla="*/ 291915 h 1099827"/>
                <a:gd name="connsiteX62" fmla="*/ 1042103 w 1125016"/>
                <a:gd name="connsiteY62" fmla="*/ 301332 h 1099827"/>
                <a:gd name="connsiteX63" fmla="*/ 1029548 w 1125016"/>
                <a:gd name="connsiteY63" fmla="*/ 301332 h 1099827"/>
                <a:gd name="connsiteX64" fmla="*/ 1029548 w 1125016"/>
                <a:gd name="connsiteY64" fmla="*/ 313887 h 1099827"/>
                <a:gd name="connsiteX65" fmla="*/ 1042103 w 1125016"/>
                <a:gd name="connsiteY65" fmla="*/ 313887 h 1099827"/>
                <a:gd name="connsiteX66" fmla="*/ 1042103 w 1125016"/>
                <a:gd name="connsiteY66" fmla="*/ 326442 h 1099827"/>
                <a:gd name="connsiteX67" fmla="*/ 1029548 w 1125016"/>
                <a:gd name="connsiteY67" fmla="*/ 326442 h 1099827"/>
                <a:gd name="connsiteX68" fmla="*/ 1016992 w 1125016"/>
                <a:gd name="connsiteY68" fmla="*/ 338998 h 1099827"/>
                <a:gd name="connsiteX69" fmla="*/ 1029548 w 1125016"/>
                <a:gd name="connsiteY69" fmla="*/ 338998 h 1099827"/>
                <a:gd name="connsiteX70" fmla="*/ 1029548 w 1125016"/>
                <a:gd name="connsiteY70" fmla="*/ 351553 h 1099827"/>
                <a:gd name="connsiteX71" fmla="*/ 1042103 w 1125016"/>
                <a:gd name="connsiteY71" fmla="*/ 351553 h 1099827"/>
                <a:gd name="connsiteX72" fmla="*/ 1051520 w 1125016"/>
                <a:gd name="connsiteY72" fmla="*/ 351553 h 1099827"/>
                <a:gd name="connsiteX73" fmla="*/ 1051520 w 1125016"/>
                <a:gd name="connsiteY73" fmla="*/ 364109 h 1099827"/>
                <a:gd name="connsiteX74" fmla="*/ 1064075 w 1125016"/>
                <a:gd name="connsiteY74" fmla="*/ 364109 h 1099827"/>
                <a:gd name="connsiteX75" fmla="*/ 1076631 w 1125016"/>
                <a:gd name="connsiteY75" fmla="*/ 364109 h 1099827"/>
                <a:gd name="connsiteX76" fmla="*/ 1076631 w 1125016"/>
                <a:gd name="connsiteY76" fmla="*/ 376664 h 1099827"/>
                <a:gd name="connsiteX77" fmla="*/ 1089186 w 1125016"/>
                <a:gd name="connsiteY77" fmla="*/ 376664 h 1099827"/>
                <a:gd name="connsiteX78" fmla="*/ 1089186 w 1125016"/>
                <a:gd name="connsiteY78" fmla="*/ 386081 h 1099827"/>
                <a:gd name="connsiteX79" fmla="*/ 1101742 w 1125016"/>
                <a:gd name="connsiteY79" fmla="*/ 386081 h 1099827"/>
                <a:gd name="connsiteX80" fmla="*/ 1101742 w 1125016"/>
                <a:gd name="connsiteY80" fmla="*/ 376664 h 1099827"/>
                <a:gd name="connsiteX81" fmla="*/ 1114297 w 1125016"/>
                <a:gd name="connsiteY81" fmla="*/ 376664 h 1099827"/>
                <a:gd name="connsiteX82" fmla="*/ 1114297 w 1125016"/>
                <a:gd name="connsiteY82" fmla="*/ 386081 h 1099827"/>
                <a:gd name="connsiteX83" fmla="*/ 1125016 w 1125016"/>
                <a:gd name="connsiteY83" fmla="*/ 386081 h 1099827"/>
                <a:gd name="connsiteX84" fmla="*/ 1125016 w 1125016"/>
                <a:gd name="connsiteY84" fmla="*/ 1099827 h 1099827"/>
                <a:gd name="connsiteX85" fmla="*/ 0 w 1125016"/>
                <a:gd name="connsiteY85" fmla="*/ 1099827 h 1099827"/>
                <a:gd name="connsiteX86" fmla="*/ 0 w 1125016"/>
                <a:gd name="connsiteY86" fmla="*/ 1089187 h 1099827"/>
                <a:gd name="connsiteX87" fmla="*/ 0 w 1125016"/>
                <a:gd name="connsiteY87" fmla="*/ 1076632 h 1099827"/>
                <a:gd name="connsiteX88" fmla="*/ 12555 w 1125016"/>
                <a:gd name="connsiteY88" fmla="*/ 1076632 h 1099827"/>
                <a:gd name="connsiteX89" fmla="*/ 12555 w 1125016"/>
                <a:gd name="connsiteY89" fmla="*/ 1064076 h 1099827"/>
                <a:gd name="connsiteX90" fmla="*/ 12555 w 1125016"/>
                <a:gd name="connsiteY90" fmla="*/ 1054660 h 1099827"/>
                <a:gd name="connsiteX91" fmla="*/ 25110 w 1125016"/>
                <a:gd name="connsiteY91" fmla="*/ 1054660 h 1099827"/>
                <a:gd name="connsiteX92" fmla="*/ 25110 w 1125016"/>
                <a:gd name="connsiteY92" fmla="*/ 1042104 h 1099827"/>
                <a:gd name="connsiteX93" fmla="*/ 34527 w 1125016"/>
                <a:gd name="connsiteY93" fmla="*/ 1042104 h 1099827"/>
                <a:gd name="connsiteX94" fmla="*/ 34527 w 1125016"/>
                <a:gd name="connsiteY94" fmla="*/ 1029549 h 1099827"/>
                <a:gd name="connsiteX95" fmla="*/ 34527 w 1125016"/>
                <a:gd name="connsiteY95" fmla="*/ 1016993 h 1099827"/>
                <a:gd name="connsiteX96" fmla="*/ 34527 w 1125016"/>
                <a:gd name="connsiteY96" fmla="*/ 1004438 h 1099827"/>
                <a:gd name="connsiteX97" fmla="*/ 34527 w 1125016"/>
                <a:gd name="connsiteY97" fmla="*/ 991882 h 1099827"/>
                <a:gd name="connsiteX98" fmla="*/ 25110 w 1125016"/>
                <a:gd name="connsiteY98" fmla="*/ 991882 h 1099827"/>
                <a:gd name="connsiteX99" fmla="*/ 34527 w 1125016"/>
                <a:gd name="connsiteY99" fmla="*/ 979327 h 1099827"/>
                <a:gd name="connsiteX100" fmla="*/ 25110 w 1125016"/>
                <a:gd name="connsiteY100" fmla="*/ 979327 h 1099827"/>
                <a:gd name="connsiteX101" fmla="*/ 25110 w 1125016"/>
                <a:gd name="connsiteY101" fmla="*/ 969910 h 1099827"/>
                <a:gd name="connsiteX102" fmla="*/ 12555 w 1125016"/>
                <a:gd name="connsiteY102" fmla="*/ 969910 h 1099827"/>
                <a:gd name="connsiteX103" fmla="*/ 25110 w 1125016"/>
                <a:gd name="connsiteY103" fmla="*/ 957355 h 1099827"/>
                <a:gd name="connsiteX104" fmla="*/ 25110 w 1125016"/>
                <a:gd name="connsiteY104" fmla="*/ 944799 h 1099827"/>
                <a:gd name="connsiteX105" fmla="*/ 34527 w 1125016"/>
                <a:gd name="connsiteY105" fmla="*/ 944799 h 1099827"/>
                <a:gd name="connsiteX106" fmla="*/ 47083 w 1125016"/>
                <a:gd name="connsiteY106" fmla="*/ 944799 h 1099827"/>
                <a:gd name="connsiteX107" fmla="*/ 47083 w 1125016"/>
                <a:gd name="connsiteY107" fmla="*/ 932244 h 1099827"/>
                <a:gd name="connsiteX108" fmla="*/ 47083 w 1125016"/>
                <a:gd name="connsiteY108" fmla="*/ 919688 h 1099827"/>
                <a:gd name="connsiteX109" fmla="*/ 59638 w 1125016"/>
                <a:gd name="connsiteY109" fmla="*/ 919688 h 1099827"/>
                <a:gd name="connsiteX110" fmla="*/ 59638 w 1125016"/>
                <a:gd name="connsiteY110" fmla="*/ 907133 h 1099827"/>
                <a:gd name="connsiteX111" fmla="*/ 72193 w 1125016"/>
                <a:gd name="connsiteY111" fmla="*/ 907133 h 1099827"/>
                <a:gd name="connsiteX112" fmla="*/ 72193 w 1125016"/>
                <a:gd name="connsiteY112" fmla="*/ 894578 h 1099827"/>
                <a:gd name="connsiteX113" fmla="*/ 84749 w 1125016"/>
                <a:gd name="connsiteY113" fmla="*/ 894578 h 1099827"/>
                <a:gd name="connsiteX114" fmla="*/ 84749 w 1125016"/>
                <a:gd name="connsiteY114" fmla="*/ 885161 h 1099827"/>
                <a:gd name="connsiteX115" fmla="*/ 97304 w 1125016"/>
                <a:gd name="connsiteY115" fmla="*/ 885161 h 1099827"/>
                <a:gd name="connsiteX116" fmla="*/ 97304 w 1125016"/>
                <a:gd name="connsiteY116" fmla="*/ 872605 h 1099827"/>
                <a:gd name="connsiteX117" fmla="*/ 109860 w 1125016"/>
                <a:gd name="connsiteY117" fmla="*/ 872605 h 1099827"/>
                <a:gd name="connsiteX118" fmla="*/ 109860 w 1125016"/>
                <a:gd name="connsiteY118" fmla="*/ 860050 h 1099827"/>
                <a:gd name="connsiteX119" fmla="*/ 119276 w 1125016"/>
                <a:gd name="connsiteY119" fmla="*/ 860050 h 1099827"/>
                <a:gd name="connsiteX120" fmla="*/ 119276 w 1125016"/>
                <a:gd name="connsiteY120" fmla="*/ 847495 h 1099827"/>
                <a:gd name="connsiteX121" fmla="*/ 131832 w 1125016"/>
                <a:gd name="connsiteY121" fmla="*/ 847495 h 1099827"/>
                <a:gd name="connsiteX122" fmla="*/ 131832 w 1125016"/>
                <a:gd name="connsiteY122" fmla="*/ 860050 h 1099827"/>
                <a:gd name="connsiteX123" fmla="*/ 144387 w 1125016"/>
                <a:gd name="connsiteY123" fmla="*/ 872605 h 1099827"/>
                <a:gd name="connsiteX124" fmla="*/ 156943 w 1125016"/>
                <a:gd name="connsiteY124" fmla="*/ 872605 h 1099827"/>
                <a:gd name="connsiteX125" fmla="*/ 169498 w 1125016"/>
                <a:gd name="connsiteY125" fmla="*/ 872605 h 1099827"/>
                <a:gd name="connsiteX126" fmla="*/ 182054 w 1125016"/>
                <a:gd name="connsiteY126" fmla="*/ 872605 h 1099827"/>
                <a:gd name="connsiteX127" fmla="*/ 194609 w 1125016"/>
                <a:gd name="connsiteY127" fmla="*/ 872605 h 1099827"/>
                <a:gd name="connsiteX128" fmla="*/ 194609 w 1125016"/>
                <a:gd name="connsiteY128" fmla="*/ 860050 h 1099827"/>
                <a:gd name="connsiteX129" fmla="*/ 204026 w 1125016"/>
                <a:gd name="connsiteY129" fmla="*/ 860050 h 1099827"/>
                <a:gd name="connsiteX130" fmla="*/ 204026 w 1125016"/>
                <a:gd name="connsiteY130" fmla="*/ 847495 h 1099827"/>
                <a:gd name="connsiteX131" fmla="*/ 204026 w 1125016"/>
                <a:gd name="connsiteY131" fmla="*/ 834939 h 1099827"/>
                <a:gd name="connsiteX132" fmla="*/ 216581 w 1125016"/>
                <a:gd name="connsiteY132" fmla="*/ 834939 h 1099827"/>
                <a:gd name="connsiteX133" fmla="*/ 216581 w 1125016"/>
                <a:gd name="connsiteY133" fmla="*/ 822384 h 1099827"/>
                <a:gd name="connsiteX134" fmla="*/ 229137 w 1125016"/>
                <a:gd name="connsiteY134" fmla="*/ 822384 h 1099827"/>
                <a:gd name="connsiteX135" fmla="*/ 229137 w 1125016"/>
                <a:gd name="connsiteY135" fmla="*/ 809828 h 1099827"/>
                <a:gd name="connsiteX136" fmla="*/ 241692 w 1125016"/>
                <a:gd name="connsiteY136" fmla="*/ 809828 h 1099827"/>
                <a:gd name="connsiteX137" fmla="*/ 254248 w 1125016"/>
                <a:gd name="connsiteY137" fmla="*/ 809828 h 1099827"/>
                <a:gd name="connsiteX138" fmla="*/ 254248 w 1125016"/>
                <a:gd name="connsiteY138" fmla="*/ 800412 h 1099827"/>
                <a:gd name="connsiteX139" fmla="*/ 241692 w 1125016"/>
                <a:gd name="connsiteY139" fmla="*/ 800412 h 1099827"/>
                <a:gd name="connsiteX140" fmla="*/ 241692 w 1125016"/>
                <a:gd name="connsiteY140" fmla="*/ 787856 h 1099827"/>
                <a:gd name="connsiteX141" fmla="*/ 254248 w 1125016"/>
                <a:gd name="connsiteY141" fmla="*/ 787856 h 1099827"/>
                <a:gd name="connsiteX142" fmla="*/ 254248 w 1125016"/>
                <a:gd name="connsiteY142" fmla="*/ 775301 h 1099827"/>
                <a:gd name="connsiteX143" fmla="*/ 254248 w 1125016"/>
                <a:gd name="connsiteY143" fmla="*/ 762745 h 1099827"/>
                <a:gd name="connsiteX144" fmla="*/ 266803 w 1125016"/>
                <a:gd name="connsiteY144" fmla="*/ 762745 h 1099827"/>
                <a:gd name="connsiteX145" fmla="*/ 266803 w 1125016"/>
                <a:gd name="connsiteY145" fmla="*/ 750190 h 1099827"/>
                <a:gd name="connsiteX146" fmla="*/ 266803 w 1125016"/>
                <a:gd name="connsiteY146" fmla="*/ 737634 h 1099827"/>
                <a:gd name="connsiteX147" fmla="*/ 279358 w 1125016"/>
                <a:gd name="connsiteY147" fmla="*/ 737634 h 1099827"/>
                <a:gd name="connsiteX148" fmla="*/ 279358 w 1125016"/>
                <a:gd name="connsiteY148" fmla="*/ 725079 h 1099827"/>
                <a:gd name="connsiteX149" fmla="*/ 288775 w 1125016"/>
                <a:gd name="connsiteY149" fmla="*/ 725079 h 1099827"/>
                <a:gd name="connsiteX150" fmla="*/ 288775 w 1125016"/>
                <a:gd name="connsiteY150" fmla="*/ 715662 h 1099827"/>
                <a:gd name="connsiteX151" fmla="*/ 301331 w 1125016"/>
                <a:gd name="connsiteY151" fmla="*/ 715662 h 1099827"/>
                <a:gd name="connsiteX152" fmla="*/ 301331 w 1125016"/>
                <a:gd name="connsiteY152" fmla="*/ 703107 h 1099827"/>
                <a:gd name="connsiteX153" fmla="*/ 301331 w 1125016"/>
                <a:gd name="connsiteY153" fmla="*/ 690551 h 1099827"/>
                <a:gd name="connsiteX154" fmla="*/ 301331 w 1125016"/>
                <a:gd name="connsiteY154" fmla="*/ 677996 h 1099827"/>
                <a:gd name="connsiteX155" fmla="*/ 288775 w 1125016"/>
                <a:gd name="connsiteY155" fmla="*/ 677996 h 1099827"/>
                <a:gd name="connsiteX156" fmla="*/ 288775 w 1125016"/>
                <a:gd name="connsiteY156" fmla="*/ 665440 h 1099827"/>
                <a:gd name="connsiteX157" fmla="*/ 301331 w 1125016"/>
                <a:gd name="connsiteY157" fmla="*/ 665440 h 1099827"/>
                <a:gd name="connsiteX158" fmla="*/ 301331 w 1125016"/>
                <a:gd name="connsiteY158" fmla="*/ 652885 h 1099827"/>
                <a:gd name="connsiteX159" fmla="*/ 301331 w 1125016"/>
                <a:gd name="connsiteY159" fmla="*/ 640329 h 1099827"/>
                <a:gd name="connsiteX160" fmla="*/ 288775 w 1125016"/>
                <a:gd name="connsiteY160" fmla="*/ 640329 h 1099827"/>
                <a:gd name="connsiteX161" fmla="*/ 288775 w 1125016"/>
                <a:gd name="connsiteY161" fmla="*/ 630913 h 1099827"/>
                <a:gd name="connsiteX162" fmla="*/ 301331 w 1125016"/>
                <a:gd name="connsiteY162" fmla="*/ 630913 h 1099827"/>
                <a:gd name="connsiteX163" fmla="*/ 301331 w 1125016"/>
                <a:gd name="connsiteY163" fmla="*/ 618357 h 1099827"/>
                <a:gd name="connsiteX164" fmla="*/ 313886 w 1125016"/>
                <a:gd name="connsiteY164" fmla="*/ 618357 h 1099827"/>
                <a:gd name="connsiteX165" fmla="*/ 313886 w 1125016"/>
                <a:gd name="connsiteY165" fmla="*/ 605802 h 1099827"/>
                <a:gd name="connsiteX166" fmla="*/ 326442 w 1125016"/>
                <a:gd name="connsiteY166" fmla="*/ 605802 h 1099827"/>
                <a:gd name="connsiteX167" fmla="*/ 326442 w 1125016"/>
                <a:gd name="connsiteY167" fmla="*/ 618357 h 1099827"/>
                <a:gd name="connsiteX168" fmla="*/ 338997 w 1125016"/>
                <a:gd name="connsiteY168" fmla="*/ 618357 h 1099827"/>
                <a:gd name="connsiteX169" fmla="*/ 351552 w 1125016"/>
                <a:gd name="connsiteY169" fmla="*/ 618357 h 1099827"/>
                <a:gd name="connsiteX170" fmla="*/ 364108 w 1125016"/>
                <a:gd name="connsiteY170" fmla="*/ 618357 h 1099827"/>
                <a:gd name="connsiteX171" fmla="*/ 373524 w 1125016"/>
                <a:gd name="connsiteY171" fmla="*/ 618357 h 1099827"/>
                <a:gd name="connsiteX172" fmla="*/ 386080 w 1125016"/>
                <a:gd name="connsiteY172" fmla="*/ 618357 h 1099827"/>
                <a:gd name="connsiteX173" fmla="*/ 398635 w 1125016"/>
                <a:gd name="connsiteY173" fmla="*/ 618357 h 1099827"/>
                <a:gd name="connsiteX174" fmla="*/ 411191 w 1125016"/>
                <a:gd name="connsiteY174" fmla="*/ 618357 h 1099827"/>
                <a:gd name="connsiteX175" fmla="*/ 411191 w 1125016"/>
                <a:gd name="connsiteY175" fmla="*/ 605802 h 1099827"/>
                <a:gd name="connsiteX176" fmla="*/ 423746 w 1125016"/>
                <a:gd name="connsiteY176" fmla="*/ 605802 h 1099827"/>
                <a:gd name="connsiteX177" fmla="*/ 436302 w 1125016"/>
                <a:gd name="connsiteY177" fmla="*/ 605802 h 1099827"/>
                <a:gd name="connsiteX178" fmla="*/ 436302 w 1125016"/>
                <a:gd name="connsiteY178" fmla="*/ 593246 h 1099827"/>
                <a:gd name="connsiteX179" fmla="*/ 423746 w 1125016"/>
                <a:gd name="connsiteY179" fmla="*/ 593246 h 1099827"/>
                <a:gd name="connsiteX180" fmla="*/ 423746 w 1125016"/>
                <a:gd name="connsiteY180" fmla="*/ 580691 h 1099827"/>
                <a:gd name="connsiteX181" fmla="*/ 423746 w 1125016"/>
                <a:gd name="connsiteY181" fmla="*/ 568135 h 1099827"/>
                <a:gd name="connsiteX182" fmla="*/ 436302 w 1125016"/>
                <a:gd name="connsiteY182" fmla="*/ 568135 h 1099827"/>
                <a:gd name="connsiteX183" fmla="*/ 436302 w 1125016"/>
                <a:gd name="connsiteY183" fmla="*/ 555580 h 1099827"/>
                <a:gd name="connsiteX184" fmla="*/ 448857 w 1125016"/>
                <a:gd name="connsiteY184" fmla="*/ 555580 h 1099827"/>
                <a:gd name="connsiteX185" fmla="*/ 448857 w 1125016"/>
                <a:gd name="connsiteY185" fmla="*/ 546163 h 1099827"/>
                <a:gd name="connsiteX186" fmla="*/ 458274 w 1125016"/>
                <a:gd name="connsiteY186" fmla="*/ 546163 h 1099827"/>
                <a:gd name="connsiteX187" fmla="*/ 458274 w 1125016"/>
                <a:gd name="connsiteY187" fmla="*/ 533608 h 1099827"/>
                <a:gd name="connsiteX188" fmla="*/ 458274 w 1125016"/>
                <a:gd name="connsiteY188" fmla="*/ 521052 h 1099827"/>
                <a:gd name="connsiteX189" fmla="*/ 458274 w 1125016"/>
                <a:gd name="connsiteY189" fmla="*/ 508497 h 1099827"/>
                <a:gd name="connsiteX190" fmla="*/ 470829 w 1125016"/>
                <a:gd name="connsiteY190" fmla="*/ 495941 h 1099827"/>
                <a:gd name="connsiteX191" fmla="*/ 458274 w 1125016"/>
                <a:gd name="connsiteY191" fmla="*/ 483386 h 1099827"/>
                <a:gd name="connsiteX192" fmla="*/ 458274 w 1125016"/>
                <a:gd name="connsiteY192" fmla="*/ 470830 h 1099827"/>
                <a:gd name="connsiteX193" fmla="*/ 448857 w 1125016"/>
                <a:gd name="connsiteY193" fmla="*/ 461414 h 1099827"/>
                <a:gd name="connsiteX194" fmla="*/ 448857 w 1125016"/>
                <a:gd name="connsiteY194" fmla="*/ 448858 h 1099827"/>
                <a:gd name="connsiteX195" fmla="*/ 448857 w 1125016"/>
                <a:gd name="connsiteY195" fmla="*/ 436303 h 1099827"/>
                <a:gd name="connsiteX196" fmla="*/ 448857 w 1125016"/>
                <a:gd name="connsiteY196" fmla="*/ 423747 h 1099827"/>
                <a:gd name="connsiteX197" fmla="*/ 436302 w 1125016"/>
                <a:gd name="connsiteY197" fmla="*/ 423747 h 1099827"/>
                <a:gd name="connsiteX198" fmla="*/ 423746 w 1125016"/>
                <a:gd name="connsiteY198" fmla="*/ 423747 h 1099827"/>
                <a:gd name="connsiteX199" fmla="*/ 411191 w 1125016"/>
                <a:gd name="connsiteY199" fmla="*/ 423747 h 1099827"/>
                <a:gd name="connsiteX200" fmla="*/ 398635 w 1125016"/>
                <a:gd name="connsiteY200" fmla="*/ 423747 h 1099827"/>
                <a:gd name="connsiteX201" fmla="*/ 398635 w 1125016"/>
                <a:gd name="connsiteY201" fmla="*/ 436303 h 1099827"/>
                <a:gd name="connsiteX202" fmla="*/ 386080 w 1125016"/>
                <a:gd name="connsiteY202" fmla="*/ 436303 h 1099827"/>
                <a:gd name="connsiteX203" fmla="*/ 373524 w 1125016"/>
                <a:gd name="connsiteY203" fmla="*/ 436303 h 1099827"/>
                <a:gd name="connsiteX204" fmla="*/ 373524 w 1125016"/>
                <a:gd name="connsiteY204" fmla="*/ 448858 h 1099827"/>
                <a:gd name="connsiteX205" fmla="*/ 364108 w 1125016"/>
                <a:gd name="connsiteY205" fmla="*/ 448858 h 1099827"/>
                <a:gd name="connsiteX206" fmla="*/ 351552 w 1125016"/>
                <a:gd name="connsiteY206" fmla="*/ 448858 h 1099827"/>
                <a:gd name="connsiteX207" fmla="*/ 351552 w 1125016"/>
                <a:gd name="connsiteY207" fmla="*/ 436303 h 1099827"/>
                <a:gd name="connsiteX208" fmla="*/ 338997 w 1125016"/>
                <a:gd name="connsiteY208" fmla="*/ 423747 h 1099827"/>
                <a:gd name="connsiteX209" fmla="*/ 326442 w 1125016"/>
                <a:gd name="connsiteY209" fmla="*/ 411192 h 1099827"/>
                <a:gd name="connsiteX210" fmla="*/ 338997 w 1125016"/>
                <a:gd name="connsiteY210" fmla="*/ 411192 h 1099827"/>
                <a:gd name="connsiteX211" fmla="*/ 338997 w 1125016"/>
                <a:gd name="connsiteY211" fmla="*/ 398636 h 1099827"/>
                <a:gd name="connsiteX212" fmla="*/ 351552 w 1125016"/>
                <a:gd name="connsiteY212" fmla="*/ 398636 h 1099827"/>
                <a:gd name="connsiteX213" fmla="*/ 351552 w 1125016"/>
                <a:gd name="connsiteY213" fmla="*/ 386081 h 1099827"/>
                <a:gd name="connsiteX214" fmla="*/ 364108 w 1125016"/>
                <a:gd name="connsiteY214" fmla="*/ 386081 h 1099827"/>
                <a:gd name="connsiteX215" fmla="*/ 364108 w 1125016"/>
                <a:gd name="connsiteY215" fmla="*/ 376664 h 1099827"/>
                <a:gd name="connsiteX216" fmla="*/ 364108 w 1125016"/>
                <a:gd name="connsiteY216" fmla="*/ 364109 h 1099827"/>
                <a:gd name="connsiteX217" fmla="*/ 373524 w 1125016"/>
                <a:gd name="connsiteY217" fmla="*/ 364109 h 1099827"/>
                <a:gd name="connsiteX218" fmla="*/ 373524 w 1125016"/>
                <a:gd name="connsiteY218" fmla="*/ 351553 h 1099827"/>
                <a:gd name="connsiteX219" fmla="*/ 386080 w 1125016"/>
                <a:gd name="connsiteY219" fmla="*/ 351553 h 1099827"/>
                <a:gd name="connsiteX220" fmla="*/ 398635 w 1125016"/>
                <a:gd name="connsiteY220" fmla="*/ 351553 h 1099827"/>
                <a:gd name="connsiteX221" fmla="*/ 398635 w 1125016"/>
                <a:gd name="connsiteY221" fmla="*/ 338998 h 1099827"/>
                <a:gd name="connsiteX222" fmla="*/ 398635 w 1125016"/>
                <a:gd name="connsiteY222" fmla="*/ 326442 h 1099827"/>
                <a:gd name="connsiteX223" fmla="*/ 411191 w 1125016"/>
                <a:gd name="connsiteY223" fmla="*/ 326442 h 1099827"/>
                <a:gd name="connsiteX224" fmla="*/ 423746 w 1125016"/>
                <a:gd name="connsiteY224" fmla="*/ 326442 h 1099827"/>
                <a:gd name="connsiteX225" fmla="*/ 423746 w 1125016"/>
                <a:gd name="connsiteY225" fmla="*/ 313887 h 1099827"/>
                <a:gd name="connsiteX226" fmla="*/ 423746 w 1125016"/>
                <a:gd name="connsiteY226" fmla="*/ 301332 h 1099827"/>
                <a:gd name="connsiteX227" fmla="*/ 436302 w 1125016"/>
                <a:gd name="connsiteY227" fmla="*/ 301332 h 1099827"/>
                <a:gd name="connsiteX228" fmla="*/ 436302 w 1125016"/>
                <a:gd name="connsiteY228" fmla="*/ 313887 h 1099827"/>
                <a:gd name="connsiteX229" fmla="*/ 448857 w 1125016"/>
                <a:gd name="connsiteY229" fmla="*/ 313887 h 1099827"/>
                <a:gd name="connsiteX230" fmla="*/ 458274 w 1125016"/>
                <a:gd name="connsiteY230" fmla="*/ 313887 h 1099827"/>
                <a:gd name="connsiteX231" fmla="*/ 470829 w 1125016"/>
                <a:gd name="connsiteY231" fmla="*/ 301332 h 1099827"/>
                <a:gd name="connsiteX232" fmla="*/ 483385 w 1125016"/>
                <a:gd name="connsiteY232" fmla="*/ 301332 h 1099827"/>
                <a:gd name="connsiteX233" fmla="*/ 495940 w 1125016"/>
                <a:gd name="connsiteY233" fmla="*/ 291915 h 1099827"/>
                <a:gd name="connsiteX234" fmla="*/ 508496 w 1125016"/>
                <a:gd name="connsiteY234" fmla="*/ 291915 h 1099827"/>
                <a:gd name="connsiteX235" fmla="*/ 521051 w 1125016"/>
                <a:gd name="connsiteY235" fmla="*/ 291915 h 1099827"/>
                <a:gd name="connsiteX236" fmla="*/ 533607 w 1125016"/>
                <a:gd name="connsiteY236" fmla="*/ 291915 h 1099827"/>
                <a:gd name="connsiteX237" fmla="*/ 533607 w 1125016"/>
                <a:gd name="connsiteY237" fmla="*/ 301332 h 1099827"/>
                <a:gd name="connsiteX238" fmla="*/ 543023 w 1125016"/>
                <a:gd name="connsiteY238" fmla="*/ 301332 h 1099827"/>
                <a:gd name="connsiteX239" fmla="*/ 555579 w 1125016"/>
                <a:gd name="connsiteY239" fmla="*/ 301332 h 1099827"/>
                <a:gd name="connsiteX240" fmla="*/ 555579 w 1125016"/>
                <a:gd name="connsiteY240" fmla="*/ 291915 h 1099827"/>
                <a:gd name="connsiteX241" fmla="*/ 568134 w 1125016"/>
                <a:gd name="connsiteY241" fmla="*/ 291915 h 1099827"/>
                <a:gd name="connsiteX242" fmla="*/ 580690 w 1125016"/>
                <a:gd name="connsiteY242" fmla="*/ 291915 h 1099827"/>
                <a:gd name="connsiteX243" fmla="*/ 593245 w 1125016"/>
                <a:gd name="connsiteY243" fmla="*/ 291915 h 1099827"/>
                <a:gd name="connsiteX244" fmla="*/ 605801 w 1125016"/>
                <a:gd name="connsiteY244" fmla="*/ 291915 h 1099827"/>
                <a:gd name="connsiteX245" fmla="*/ 605801 w 1125016"/>
                <a:gd name="connsiteY245" fmla="*/ 279359 h 1099827"/>
                <a:gd name="connsiteX246" fmla="*/ 605801 w 1125016"/>
                <a:gd name="connsiteY246" fmla="*/ 266804 h 1099827"/>
                <a:gd name="connsiteX247" fmla="*/ 605801 w 1125016"/>
                <a:gd name="connsiteY247" fmla="*/ 254249 h 1099827"/>
                <a:gd name="connsiteX248" fmla="*/ 593245 w 1125016"/>
                <a:gd name="connsiteY248" fmla="*/ 254249 h 1099827"/>
                <a:gd name="connsiteX249" fmla="*/ 580690 w 1125016"/>
                <a:gd name="connsiteY249" fmla="*/ 254249 h 1099827"/>
                <a:gd name="connsiteX250" fmla="*/ 580690 w 1125016"/>
                <a:gd name="connsiteY250" fmla="*/ 241693 h 1099827"/>
                <a:gd name="connsiteX251" fmla="*/ 580690 w 1125016"/>
                <a:gd name="connsiteY251" fmla="*/ 229138 h 1099827"/>
                <a:gd name="connsiteX252" fmla="*/ 580690 w 1125016"/>
                <a:gd name="connsiteY252" fmla="*/ 216582 h 1099827"/>
                <a:gd name="connsiteX253" fmla="*/ 580690 w 1125016"/>
                <a:gd name="connsiteY253" fmla="*/ 207166 h 1099827"/>
                <a:gd name="connsiteX254" fmla="*/ 568134 w 1125016"/>
                <a:gd name="connsiteY254" fmla="*/ 207166 h 1099827"/>
                <a:gd name="connsiteX255" fmla="*/ 568134 w 1125016"/>
                <a:gd name="connsiteY255" fmla="*/ 194610 h 1099827"/>
                <a:gd name="connsiteX256" fmla="*/ 568134 w 1125016"/>
                <a:gd name="connsiteY256" fmla="*/ 182055 h 1099827"/>
                <a:gd name="connsiteX257" fmla="*/ 580690 w 1125016"/>
                <a:gd name="connsiteY257" fmla="*/ 182055 h 1099827"/>
                <a:gd name="connsiteX258" fmla="*/ 593245 w 1125016"/>
                <a:gd name="connsiteY258" fmla="*/ 182055 h 1099827"/>
                <a:gd name="connsiteX259" fmla="*/ 593245 w 1125016"/>
                <a:gd name="connsiteY259" fmla="*/ 169499 h 1099827"/>
                <a:gd name="connsiteX260" fmla="*/ 605801 w 1125016"/>
                <a:gd name="connsiteY260" fmla="*/ 169499 h 1099827"/>
                <a:gd name="connsiteX261" fmla="*/ 618356 w 1125016"/>
                <a:gd name="connsiteY261" fmla="*/ 169499 h 1099827"/>
                <a:gd name="connsiteX262" fmla="*/ 627773 w 1125016"/>
                <a:gd name="connsiteY262" fmla="*/ 169499 h 1099827"/>
                <a:gd name="connsiteX263" fmla="*/ 627773 w 1125016"/>
                <a:gd name="connsiteY263" fmla="*/ 156944 h 1099827"/>
                <a:gd name="connsiteX264" fmla="*/ 640328 w 1125016"/>
                <a:gd name="connsiteY264" fmla="*/ 156944 h 1099827"/>
                <a:gd name="connsiteX265" fmla="*/ 652884 w 1125016"/>
                <a:gd name="connsiteY265" fmla="*/ 156944 h 1099827"/>
                <a:gd name="connsiteX266" fmla="*/ 665439 w 1125016"/>
                <a:gd name="connsiteY266" fmla="*/ 156944 h 1099827"/>
                <a:gd name="connsiteX267" fmla="*/ 665439 w 1125016"/>
                <a:gd name="connsiteY267" fmla="*/ 169499 h 1099827"/>
                <a:gd name="connsiteX268" fmla="*/ 677995 w 1125016"/>
                <a:gd name="connsiteY268" fmla="*/ 169499 h 1099827"/>
                <a:gd name="connsiteX269" fmla="*/ 690550 w 1125016"/>
                <a:gd name="connsiteY269" fmla="*/ 169499 h 1099827"/>
                <a:gd name="connsiteX270" fmla="*/ 703106 w 1125016"/>
                <a:gd name="connsiteY270" fmla="*/ 169499 h 1099827"/>
                <a:gd name="connsiteX271" fmla="*/ 703106 w 1125016"/>
                <a:gd name="connsiteY271" fmla="*/ 182055 h 1099827"/>
                <a:gd name="connsiteX272" fmla="*/ 703106 w 1125016"/>
                <a:gd name="connsiteY272" fmla="*/ 194610 h 1099827"/>
                <a:gd name="connsiteX273" fmla="*/ 703106 w 1125016"/>
                <a:gd name="connsiteY273" fmla="*/ 207166 h 1099827"/>
                <a:gd name="connsiteX274" fmla="*/ 690550 w 1125016"/>
                <a:gd name="connsiteY274" fmla="*/ 216582 h 1099827"/>
                <a:gd name="connsiteX275" fmla="*/ 703106 w 1125016"/>
                <a:gd name="connsiteY275" fmla="*/ 216582 h 1099827"/>
                <a:gd name="connsiteX276" fmla="*/ 703106 w 1125016"/>
                <a:gd name="connsiteY276" fmla="*/ 229138 h 1099827"/>
                <a:gd name="connsiteX277" fmla="*/ 712522 w 1125016"/>
                <a:gd name="connsiteY277" fmla="*/ 229138 h 1099827"/>
                <a:gd name="connsiteX278" fmla="*/ 712522 w 1125016"/>
                <a:gd name="connsiteY278" fmla="*/ 241693 h 1099827"/>
                <a:gd name="connsiteX279" fmla="*/ 725078 w 1125016"/>
                <a:gd name="connsiteY279" fmla="*/ 229138 h 1099827"/>
                <a:gd name="connsiteX280" fmla="*/ 737633 w 1125016"/>
                <a:gd name="connsiteY280" fmla="*/ 229138 h 1099827"/>
                <a:gd name="connsiteX281" fmla="*/ 737633 w 1125016"/>
                <a:gd name="connsiteY281" fmla="*/ 241693 h 1099827"/>
                <a:gd name="connsiteX282" fmla="*/ 750189 w 1125016"/>
                <a:gd name="connsiteY282" fmla="*/ 241693 h 1099827"/>
                <a:gd name="connsiteX283" fmla="*/ 750189 w 1125016"/>
                <a:gd name="connsiteY283" fmla="*/ 229138 h 1099827"/>
                <a:gd name="connsiteX284" fmla="*/ 762744 w 1125016"/>
                <a:gd name="connsiteY284" fmla="*/ 229138 h 1099827"/>
                <a:gd name="connsiteX285" fmla="*/ 762744 w 1125016"/>
                <a:gd name="connsiteY285" fmla="*/ 216582 h 1099827"/>
                <a:gd name="connsiteX286" fmla="*/ 775300 w 1125016"/>
                <a:gd name="connsiteY286" fmla="*/ 207166 h 1099827"/>
                <a:gd name="connsiteX287" fmla="*/ 775300 w 1125016"/>
                <a:gd name="connsiteY287" fmla="*/ 216582 h 1099827"/>
                <a:gd name="connsiteX288" fmla="*/ 787855 w 1125016"/>
                <a:gd name="connsiteY288" fmla="*/ 216582 h 1099827"/>
                <a:gd name="connsiteX289" fmla="*/ 797272 w 1125016"/>
                <a:gd name="connsiteY289" fmla="*/ 207166 h 1099827"/>
                <a:gd name="connsiteX290" fmla="*/ 797272 w 1125016"/>
                <a:gd name="connsiteY290" fmla="*/ 194610 h 1099827"/>
                <a:gd name="connsiteX291" fmla="*/ 797272 w 1125016"/>
                <a:gd name="connsiteY291" fmla="*/ 182055 h 1099827"/>
                <a:gd name="connsiteX292" fmla="*/ 809827 w 1125016"/>
                <a:gd name="connsiteY292" fmla="*/ 182055 h 1099827"/>
                <a:gd name="connsiteX293" fmla="*/ 822383 w 1125016"/>
                <a:gd name="connsiteY293" fmla="*/ 182055 h 1099827"/>
                <a:gd name="connsiteX294" fmla="*/ 822383 w 1125016"/>
                <a:gd name="connsiteY294" fmla="*/ 169499 h 1099827"/>
                <a:gd name="connsiteX295" fmla="*/ 834938 w 1125016"/>
                <a:gd name="connsiteY295" fmla="*/ 169499 h 1099827"/>
                <a:gd name="connsiteX296" fmla="*/ 834938 w 1125016"/>
                <a:gd name="connsiteY296" fmla="*/ 156944 h 1099827"/>
                <a:gd name="connsiteX297" fmla="*/ 847494 w 1125016"/>
                <a:gd name="connsiteY297" fmla="*/ 156944 h 1099827"/>
                <a:gd name="connsiteX298" fmla="*/ 860049 w 1125016"/>
                <a:gd name="connsiteY298" fmla="*/ 156944 h 1099827"/>
                <a:gd name="connsiteX299" fmla="*/ 860049 w 1125016"/>
                <a:gd name="connsiteY299" fmla="*/ 144388 h 1099827"/>
                <a:gd name="connsiteX300" fmla="*/ 860049 w 1125016"/>
                <a:gd name="connsiteY300" fmla="*/ 131833 h 1099827"/>
                <a:gd name="connsiteX301" fmla="*/ 860049 w 1125016"/>
                <a:gd name="connsiteY301" fmla="*/ 119277 h 1099827"/>
                <a:gd name="connsiteX302" fmla="*/ 872604 w 1125016"/>
                <a:gd name="connsiteY302" fmla="*/ 119277 h 1099827"/>
                <a:gd name="connsiteX303" fmla="*/ 872604 w 1125016"/>
                <a:gd name="connsiteY303" fmla="*/ 109861 h 1099827"/>
                <a:gd name="connsiteX304" fmla="*/ 882021 w 1125016"/>
                <a:gd name="connsiteY304" fmla="*/ 109861 h 1099827"/>
                <a:gd name="connsiteX305" fmla="*/ 882021 w 1125016"/>
                <a:gd name="connsiteY305" fmla="*/ 97305 h 1099827"/>
                <a:gd name="connsiteX306" fmla="*/ 882021 w 1125016"/>
                <a:gd name="connsiteY306" fmla="*/ 84750 h 1099827"/>
                <a:gd name="connsiteX307" fmla="*/ 894576 w 1125016"/>
                <a:gd name="connsiteY307" fmla="*/ 84750 h 1099827"/>
                <a:gd name="connsiteX308" fmla="*/ 894576 w 1125016"/>
                <a:gd name="connsiteY308" fmla="*/ 72194 h 1099827"/>
                <a:gd name="connsiteX309" fmla="*/ 894576 w 1125016"/>
                <a:gd name="connsiteY309" fmla="*/ 59639 h 1099827"/>
                <a:gd name="connsiteX310" fmla="*/ 882021 w 1125016"/>
                <a:gd name="connsiteY310" fmla="*/ 59639 h 1099827"/>
                <a:gd name="connsiteX311" fmla="*/ 882021 w 1125016"/>
                <a:gd name="connsiteY311" fmla="*/ 47083 h 1099827"/>
                <a:gd name="connsiteX312" fmla="*/ 882021 w 1125016"/>
                <a:gd name="connsiteY312" fmla="*/ 34528 h 1099827"/>
                <a:gd name="connsiteX313" fmla="*/ 894576 w 1125016"/>
                <a:gd name="connsiteY313" fmla="*/ 34528 h 1099827"/>
                <a:gd name="connsiteX314" fmla="*/ 907132 w 1125016"/>
                <a:gd name="connsiteY314" fmla="*/ 34528 h 1099827"/>
                <a:gd name="connsiteX315" fmla="*/ 919688 w 1125016"/>
                <a:gd name="connsiteY315" fmla="*/ 34528 h 1099827"/>
                <a:gd name="connsiteX316" fmla="*/ 932243 w 1125016"/>
                <a:gd name="connsiteY316" fmla="*/ 34528 h 1099827"/>
                <a:gd name="connsiteX317" fmla="*/ 944798 w 1125016"/>
                <a:gd name="connsiteY317" fmla="*/ 25111 h 1099827"/>
                <a:gd name="connsiteX318" fmla="*/ 944798 w 1125016"/>
                <a:gd name="connsiteY318" fmla="*/ 12556 h 1099827"/>
                <a:gd name="connsiteX319" fmla="*/ 957354 w 1125016"/>
                <a:gd name="connsiteY319" fmla="*/ 12556 h 109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1125016" h="1099827">
                  <a:moveTo>
                    <a:pt x="966770" y="0"/>
                  </a:moveTo>
                  <a:lnTo>
                    <a:pt x="979326" y="0"/>
                  </a:lnTo>
                  <a:lnTo>
                    <a:pt x="991882" y="0"/>
                  </a:lnTo>
                  <a:lnTo>
                    <a:pt x="991882" y="12556"/>
                  </a:lnTo>
                  <a:lnTo>
                    <a:pt x="979326" y="12556"/>
                  </a:lnTo>
                  <a:lnTo>
                    <a:pt x="979326" y="25111"/>
                  </a:lnTo>
                  <a:lnTo>
                    <a:pt x="991882" y="25111"/>
                  </a:lnTo>
                  <a:lnTo>
                    <a:pt x="991882" y="34528"/>
                  </a:lnTo>
                  <a:lnTo>
                    <a:pt x="1004437" y="34528"/>
                  </a:lnTo>
                  <a:lnTo>
                    <a:pt x="1016992" y="25111"/>
                  </a:lnTo>
                  <a:lnTo>
                    <a:pt x="1029548" y="25111"/>
                  </a:lnTo>
                  <a:lnTo>
                    <a:pt x="1029548" y="34528"/>
                  </a:lnTo>
                  <a:lnTo>
                    <a:pt x="1042103" y="34528"/>
                  </a:lnTo>
                  <a:lnTo>
                    <a:pt x="1051520" y="34528"/>
                  </a:lnTo>
                  <a:lnTo>
                    <a:pt x="1064075" y="34528"/>
                  </a:lnTo>
                  <a:lnTo>
                    <a:pt x="1064075" y="25111"/>
                  </a:lnTo>
                  <a:lnTo>
                    <a:pt x="1076631" y="25111"/>
                  </a:lnTo>
                  <a:lnTo>
                    <a:pt x="1076631" y="34528"/>
                  </a:lnTo>
                  <a:lnTo>
                    <a:pt x="1089186" y="34528"/>
                  </a:lnTo>
                  <a:lnTo>
                    <a:pt x="1089186" y="47083"/>
                  </a:lnTo>
                  <a:lnTo>
                    <a:pt x="1089186" y="59639"/>
                  </a:lnTo>
                  <a:lnTo>
                    <a:pt x="1101742" y="59639"/>
                  </a:lnTo>
                  <a:lnTo>
                    <a:pt x="1101742" y="72194"/>
                  </a:lnTo>
                  <a:lnTo>
                    <a:pt x="1114297" y="72194"/>
                  </a:lnTo>
                  <a:lnTo>
                    <a:pt x="1114297" y="84750"/>
                  </a:lnTo>
                  <a:lnTo>
                    <a:pt x="1125016" y="84750"/>
                  </a:lnTo>
                  <a:lnTo>
                    <a:pt x="1125016" y="97305"/>
                  </a:lnTo>
                  <a:lnTo>
                    <a:pt x="1114297" y="97305"/>
                  </a:lnTo>
                  <a:lnTo>
                    <a:pt x="1101742" y="97305"/>
                  </a:lnTo>
                  <a:lnTo>
                    <a:pt x="1089186" y="84750"/>
                  </a:lnTo>
                  <a:lnTo>
                    <a:pt x="1076631" y="84750"/>
                  </a:lnTo>
                  <a:lnTo>
                    <a:pt x="1076631" y="97305"/>
                  </a:lnTo>
                  <a:lnTo>
                    <a:pt x="1076631" y="109861"/>
                  </a:lnTo>
                  <a:lnTo>
                    <a:pt x="1089186" y="109861"/>
                  </a:lnTo>
                  <a:lnTo>
                    <a:pt x="1089186" y="119277"/>
                  </a:lnTo>
                  <a:lnTo>
                    <a:pt x="1076631" y="119277"/>
                  </a:lnTo>
                  <a:lnTo>
                    <a:pt x="1076631" y="131833"/>
                  </a:lnTo>
                  <a:lnTo>
                    <a:pt x="1076631" y="144388"/>
                  </a:lnTo>
                  <a:lnTo>
                    <a:pt x="1064075" y="144388"/>
                  </a:lnTo>
                  <a:lnTo>
                    <a:pt x="1064075" y="156944"/>
                  </a:lnTo>
                  <a:lnTo>
                    <a:pt x="1051520" y="144388"/>
                  </a:lnTo>
                  <a:lnTo>
                    <a:pt x="1051520" y="156944"/>
                  </a:lnTo>
                  <a:lnTo>
                    <a:pt x="1051520" y="169499"/>
                  </a:lnTo>
                  <a:lnTo>
                    <a:pt x="1064075" y="169499"/>
                  </a:lnTo>
                  <a:lnTo>
                    <a:pt x="1064075" y="182055"/>
                  </a:lnTo>
                  <a:lnTo>
                    <a:pt x="1064075" y="194610"/>
                  </a:lnTo>
                  <a:lnTo>
                    <a:pt x="1076631" y="194610"/>
                  </a:lnTo>
                  <a:lnTo>
                    <a:pt x="1076631" y="207166"/>
                  </a:lnTo>
                  <a:lnTo>
                    <a:pt x="1089186" y="207166"/>
                  </a:lnTo>
                  <a:lnTo>
                    <a:pt x="1089186" y="216582"/>
                  </a:lnTo>
                  <a:lnTo>
                    <a:pt x="1076631" y="216582"/>
                  </a:lnTo>
                  <a:lnTo>
                    <a:pt x="1076631" y="229138"/>
                  </a:lnTo>
                  <a:lnTo>
                    <a:pt x="1076631" y="241693"/>
                  </a:lnTo>
                  <a:lnTo>
                    <a:pt x="1076631" y="254249"/>
                  </a:lnTo>
                  <a:lnTo>
                    <a:pt x="1089186" y="254249"/>
                  </a:lnTo>
                  <a:lnTo>
                    <a:pt x="1089186" y="266804"/>
                  </a:lnTo>
                  <a:lnTo>
                    <a:pt x="1089186" y="279359"/>
                  </a:lnTo>
                  <a:lnTo>
                    <a:pt x="1076631" y="279359"/>
                  </a:lnTo>
                  <a:lnTo>
                    <a:pt x="1064075" y="279359"/>
                  </a:lnTo>
                  <a:lnTo>
                    <a:pt x="1064075" y="291915"/>
                  </a:lnTo>
                  <a:lnTo>
                    <a:pt x="1051520" y="291915"/>
                  </a:lnTo>
                  <a:lnTo>
                    <a:pt x="1042103" y="291915"/>
                  </a:lnTo>
                  <a:lnTo>
                    <a:pt x="1042103" y="301332"/>
                  </a:lnTo>
                  <a:lnTo>
                    <a:pt x="1029548" y="301332"/>
                  </a:lnTo>
                  <a:lnTo>
                    <a:pt x="1029548" y="313887"/>
                  </a:lnTo>
                  <a:lnTo>
                    <a:pt x="1042103" y="313887"/>
                  </a:lnTo>
                  <a:lnTo>
                    <a:pt x="1042103" y="326442"/>
                  </a:lnTo>
                  <a:lnTo>
                    <a:pt x="1029548" y="326442"/>
                  </a:lnTo>
                  <a:lnTo>
                    <a:pt x="1016992" y="338998"/>
                  </a:lnTo>
                  <a:lnTo>
                    <a:pt x="1029548" y="338998"/>
                  </a:lnTo>
                  <a:lnTo>
                    <a:pt x="1029548" y="351553"/>
                  </a:lnTo>
                  <a:lnTo>
                    <a:pt x="1042103" y="351553"/>
                  </a:lnTo>
                  <a:lnTo>
                    <a:pt x="1051520" y="351553"/>
                  </a:lnTo>
                  <a:lnTo>
                    <a:pt x="1051520" y="364109"/>
                  </a:lnTo>
                  <a:lnTo>
                    <a:pt x="1064075" y="364109"/>
                  </a:lnTo>
                  <a:lnTo>
                    <a:pt x="1076631" y="364109"/>
                  </a:lnTo>
                  <a:lnTo>
                    <a:pt x="1076631" y="376664"/>
                  </a:lnTo>
                  <a:lnTo>
                    <a:pt x="1089186" y="376664"/>
                  </a:lnTo>
                  <a:lnTo>
                    <a:pt x="1089186" y="386081"/>
                  </a:lnTo>
                  <a:lnTo>
                    <a:pt x="1101742" y="386081"/>
                  </a:lnTo>
                  <a:lnTo>
                    <a:pt x="1101742" y="376664"/>
                  </a:lnTo>
                  <a:lnTo>
                    <a:pt x="1114297" y="376664"/>
                  </a:lnTo>
                  <a:lnTo>
                    <a:pt x="1114297" y="386081"/>
                  </a:lnTo>
                  <a:lnTo>
                    <a:pt x="1125016" y="386081"/>
                  </a:lnTo>
                  <a:lnTo>
                    <a:pt x="1125016" y="1099827"/>
                  </a:lnTo>
                  <a:lnTo>
                    <a:pt x="0" y="1099827"/>
                  </a:lnTo>
                  <a:lnTo>
                    <a:pt x="0" y="1089187"/>
                  </a:lnTo>
                  <a:lnTo>
                    <a:pt x="0" y="1076632"/>
                  </a:lnTo>
                  <a:lnTo>
                    <a:pt x="12555" y="1076632"/>
                  </a:lnTo>
                  <a:lnTo>
                    <a:pt x="12555" y="1064076"/>
                  </a:lnTo>
                  <a:lnTo>
                    <a:pt x="12555" y="1054660"/>
                  </a:lnTo>
                  <a:lnTo>
                    <a:pt x="25110" y="1054660"/>
                  </a:lnTo>
                  <a:lnTo>
                    <a:pt x="25110" y="1042104"/>
                  </a:lnTo>
                  <a:lnTo>
                    <a:pt x="34527" y="1042104"/>
                  </a:lnTo>
                  <a:lnTo>
                    <a:pt x="34527" y="1029549"/>
                  </a:lnTo>
                  <a:lnTo>
                    <a:pt x="34527" y="1016993"/>
                  </a:lnTo>
                  <a:lnTo>
                    <a:pt x="34527" y="1004438"/>
                  </a:lnTo>
                  <a:lnTo>
                    <a:pt x="34527" y="991882"/>
                  </a:lnTo>
                  <a:lnTo>
                    <a:pt x="25110" y="991882"/>
                  </a:lnTo>
                  <a:lnTo>
                    <a:pt x="34527" y="979327"/>
                  </a:lnTo>
                  <a:lnTo>
                    <a:pt x="25110" y="979327"/>
                  </a:lnTo>
                  <a:lnTo>
                    <a:pt x="25110" y="969910"/>
                  </a:lnTo>
                  <a:lnTo>
                    <a:pt x="12555" y="969910"/>
                  </a:lnTo>
                  <a:lnTo>
                    <a:pt x="25110" y="957355"/>
                  </a:lnTo>
                  <a:lnTo>
                    <a:pt x="25110" y="944799"/>
                  </a:lnTo>
                  <a:lnTo>
                    <a:pt x="34527" y="944799"/>
                  </a:lnTo>
                  <a:lnTo>
                    <a:pt x="47083" y="944799"/>
                  </a:lnTo>
                  <a:lnTo>
                    <a:pt x="47083" y="932244"/>
                  </a:lnTo>
                  <a:lnTo>
                    <a:pt x="47083" y="919688"/>
                  </a:lnTo>
                  <a:lnTo>
                    <a:pt x="59638" y="919688"/>
                  </a:lnTo>
                  <a:lnTo>
                    <a:pt x="59638" y="907133"/>
                  </a:lnTo>
                  <a:lnTo>
                    <a:pt x="72193" y="907133"/>
                  </a:lnTo>
                  <a:lnTo>
                    <a:pt x="72193" y="894578"/>
                  </a:lnTo>
                  <a:lnTo>
                    <a:pt x="84749" y="894578"/>
                  </a:lnTo>
                  <a:lnTo>
                    <a:pt x="84749" y="885161"/>
                  </a:lnTo>
                  <a:lnTo>
                    <a:pt x="97304" y="885161"/>
                  </a:lnTo>
                  <a:lnTo>
                    <a:pt x="97304" y="872605"/>
                  </a:lnTo>
                  <a:lnTo>
                    <a:pt x="109860" y="872605"/>
                  </a:lnTo>
                  <a:lnTo>
                    <a:pt x="109860" y="860050"/>
                  </a:lnTo>
                  <a:lnTo>
                    <a:pt x="119276" y="860050"/>
                  </a:lnTo>
                  <a:lnTo>
                    <a:pt x="119276" y="847495"/>
                  </a:lnTo>
                  <a:lnTo>
                    <a:pt x="131832" y="847495"/>
                  </a:lnTo>
                  <a:lnTo>
                    <a:pt x="131832" y="860050"/>
                  </a:lnTo>
                  <a:lnTo>
                    <a:pt x="144387" y="872605"/>
                  </a:lnTo>
                  <a:lnTo>
                    <a:pt x="156943" y="872605"/>
                  </a:lnTo>
                  <a:lnTo>
                    <a:pt x="169498" y="872605"/>
                  </a:lnTo>
                  <a:lnTo>
                    <a:pt x="182054" y="872605"/>
                  </a:lnTo>
                  <a:lnTo>
                    <a:pt x="194609" y="872605"/>
                  </a:lnTo>
                  <a:lnTo>
                    <a:pt x="194609" y="860050"/>
                  </a:lnTo>
                  <a:lnTo>
                    <a:pt x="204026" y="860050"/>
                  </a:lnTo>
                  <a:lnTo>
                    <a:pt x="204026" y="847495"/>
                  </a:lnTo>
                  <a:lnTo>
                    <a:pt x="204026" y="834939"/>
                  </a:lnTo>
                  <a:lnTo>
                    <a:pt x="216581" y="834939"/>
                  </a:lnTo>
                  <a:lnTo>
                    <a:pt x="216581" y="822384"/>
                  </a:lnTo>
                  <a:lnTo>
                    <a:pt x="229137" y="822384"/>
                  </a:lnTo>
                  <a:lnTo>
                    <a:pt x="229137" y="809828"/>
                  </a:lnTo>
                  <a:lnTo>
                    <a:pt x="241692" y="809828"/>
                  </a:lnTo>
                  <a:lnTo>
                    <a:pt x="254248" y="809828"/>
                  </a:lnTo>
                  <a:lnTo>
                    <a:pt x="254248" y="800412"/>
                  </a:lnTo>
                  <a:lnTo>
                    <a:pt x="241692" y="800412"/>
                  </a:lnTo>
                  <a:lnTo>
                    <a:pt x="241692" y="787856"/>
                  </a:lnTo>
                  <a:lnTo>
                    <a:pt x="254248" y="787856"/>
                  </a:lnTo>
                  <a:lnTo>
                    <a:pt x="254248" y="775301"/>
                  </a:lnTo>
                  <a:lnTo>
                    <a:pt x="254248" y="762745"/>
                  </a:lnTo>
                  <a:lnTo>
                    <a:pt x="266803" y="762745"/>
                  </a:lnTo>
                  <a:lnTo>
                    <a:pt x="266803" y="750190"/>
                  </a:lnTo>
                  <a:lnTo>
                    <a:pt x="266803" y="737634"/>
                  </a:lnTo>
                  <a:lnTo>
                    <a:pt x="279358" y="737634"/>
                  </a:lnTo>
                  <a:lnTo>
                    <a:pt x="279358" y="725079"/>
                  </a:lnTo>
                  <a:lnTo>
                    <a:pt x="288775" y="725079"/>
                  </a:lnTo>
                  <a:lnTo>
                    <a:pt x="288775" y="715662"/>
                  </a:lnTo>
                  <a:lnTo>
                    <a:pt x="301331" y="715662"/>
                  </a:lnTo>
                  <a:lnTo>
                    <a:pt x="301331" y="703107"/>
                  </a:lnTo>
                  <a:lnTo>
                    <a:pt x="301331" y="690551"/>
                  </a:lnTo>
                  <a:lnTo>
                    <a:pt x="301331" y="677996"/>
                  </a:lnTo>
                  <a:lnTo>
                    <a:pt x="288775" y="677996"/>
                  </a:lnTo>
                  <a:lnTo>
                    <a:pt x="288775" y="665440"/>
                  </a:lnTo>
                  <a:lnTo>
                    <a:pt x="301331" y="665440"/>
                  </a:lnTo>
                  <a:lnTo>
                    <a:pt x="301331" y="652885"/>
                  </a:lnTo>
                  <a:lnTo>
                    <a:pt x="301331" y="640329"/>
                  </a:lnTo>
                  <a:lnTo>
                    <a:pt x="288775" y="640329"/>
                  </a:lnTo>
                  <a:lnTo>
                    <a:pt x="288775" y="630913"/>
                  </a:lnTo>
                  <a:lnTo>
                    <a:pt x="301331" y="630913"/>
                  </a:lnTo>
                  <a:lnTo>
                    <a:pt x="301331" y="618357"/>
                  </a:lnTo>
                  <a:lnTo>
                    <a:pt x="313886" y="618357"/>
                  </a:lnTo>
                  <a:lnTo>
                    <a:pt x="313886" y="605802"/>
                  </a:lnTo>
                  <a:lnTo>
                    <a:pt x="326442" y="605802"/>
                  </a:lnTo>
                  <a:lnTo>
                    <a:pt x="326442" y="618357"/>
                  </a:lnTo>
                  <a:lnTo>
                    <a:pt x="338997" y="618357"/>
                  </a:lnTo>
                  <a:lnTo>
                    <a:pt x="351552" y="618357"/>
                  </a:lnTo>
                  <a:lnTo>
                    <a:pt x="364108" y="618357"/>
                  </a:lnTo>
                  <a:lnTo>
                    <a:pt x="373524" y="618357"/>
                  </a:lnTo>
                  <a:lnTo>
                    <a:pt x="386080" y="618357"/>
                  </a:lnTo>
                  <a:lnTo>
                    <a:pt x="398635" y="618357"/>
                  </a:lnTo>
                  <a:lnTo>
                    <a:pt x="411191" y="618357"/>
                  </a:lnTo>
                  <a:lnTo>
                    <a:pt x="411191" y="605802"/>
                  </a:lnTo>
                  <a:lnTo>
                    <a:pt x="423746" y="605802"/>
                  </a:lnTo>
                  <a:lnTo>
                    <a:pt x="436302" y="605802"/>
                  </a:lnTo>
                  <a:lnTo>
                    <a:pt x="436302" y="593246"/>
                  </a:lnTo>
                  <a:lnTo>
                    <a:pt x="423746" y="593246"/>
                  </a:lnTo>
                  <a:lnTo>
                    <a:pt x="423746" y="580691"/>
                  </a:lnTo>
                  <a:lnTo>
                    <a:pt x="423746" y="568135"/>
                  </a:lnTo>
                  <a:lnTo>
                    <a:pt x="436302" y="568135"/>
                  </a:lnTo>
                  <a:lnTo>
                    <a:pt x="436302" y="555580"/>
                  </a:lnTo>
                  <a:lnTo>
                    <a:pt x="448857" y="555580"/>
                  </a:lnTo>
                  <a:lnTo>
                    <a:pt x="448857" y="546163"/>
                  </a:lnTo>
                  <a:lnTo>
                    <a:pt x="458274" y="546163"/>
                  </a:lnTo>
                  <a:lnTo>
                    <a:pt x="458274" y="533608"/>
                  </a:lnTo>
                  <a:lnTo>
                    <a:pt x="458274" y="521052"/>
                  </a:lnTo>
                  <a:lnTo>
                    <a:pt x="458274" y="508497"/>
                  </a:lnTo>
                  <a:lnTo>
                    <a:pt x="470829" y="495941"/>
                  </a:lnTo>
                  <a:lnTo>
                    <a:pt x="458274" y="483386"/>
                  </a:lnTo>
                  <a:lnTo>
                    <a:pt x="458274" y="470830"/>
                  </a:lnTo>
                  <a:lnTo>
                    <a:pt x="448857" y="461414"/>
                  </a:lnTo>
                  <a:lnTo>
                    <a:pt x="448857" y="448858"/>
                  </a:lnTo>
                  <a:lnTo>
                    <a:pt x="448857" y="436303"/>
                  </a:lnTo>
                  <a:lnTo>
                    <a:pt x="448857" y="423747"/>
                  </a:lnTo>
                  <a:lnTo>
                    <a:pt x="436302" y="423747"/>
                  </a:lnTo>
                  <a:lnTo>
                    <a:pt x="423746" y="423747"/>
                  </a:lnTo>
                  <a:lnTo>
                    <a:pt x="411191" y="423747"/>
                  </a:lnTo>
                  <a:lnTo>
                    <a:pt x="398635" y="423747"/>
                  </a:lnTo>
                  <a:lnTo>
                    <a:pt x="398635" y="436303"/>
                  </a:lnTo>
                  <a:lnTo>
                    <a:pt x="386080" y="436303"/>
                  </a:lnTo>
                  <a:lnTo>
                    <a:pt x="373524" y="436303"/>
                  </a:lnTo>
                  <a:lnTo>
                    <a:pt x="373524" y="448858"/>
                  </a:lnTo>
                  <a:lnTo>
                    <a:pt x="364108" y="448858"/>
                  </a:lnTo>
                  <a:lnTo>
                    <a:pt x="351552" y="448858"/>
                  </a:lnTo>
                  <a:lnTo>
                    <a:pt x="351552" y="436303"/>
                  </a:lnTo>
                  <a:lnTo>
                    <a:pt x="338997" y="423747"/>
                  </a:lnTo>
                  <a:lnTo>
                    <a:pt x="326442" y="411192"/>
                  </a:lnTo>
                  <a:lnTo>
                    <a:pt x="338997" y="411192"/>
                  </a:lnTo>
                  <a:lnTo>
                    <a:pt x="338997" y="398636"/>
                  </a:lnTo>
                  <a:lnTo>
                    <a:pt x="351552" y="398636"/>
                  </a:lnTo>
                  <a:lnTo>
                    <a:pt x="351552" y="386081"/>
                  </a:lnTo>
                  <a:lnTo>
                    <a:pt x="364108" y="386081"/>
                  </a:lnTo>
                  <a:lnTo>
                    <a:pt x="364108" y="376664"/>
                  </a:lnTo>
                  <a:lnTo>
                    <a:pt x="364108" y="364109"/>
                  </a:lnTo>
                  <a:lnTo>
                    <a:pt x="373524" y="364109"/>
                  </a:lnTo>
                  <a:lnTo>
                    <a:pt x="373524" y="351553"/>
                  </a:lnTo>
                  <a:lnTo>
                    <a:pt x="386080" y="351553"/>
                  </a:lnTo>
                  <a:lnTo>
                    <a:pt x="398635" y="351553"/>
                  </a:lnTo>
                  <a:lnTo>
                    <a:pt x="398635" y="338998"/>
                  </a:lnTo>
                  <a:lnTo>
                    <a:pt x="398635" y="326442"/>
                  </a:lnTo>
                  <a:lnTo>
                    <a:pt x="411191" y="326442"/>
                  </a:lnTo>
                  <a:lnTo>
                    <a:pt x="423746" y="326442"/>
                  </a:lnTo>
                  <a:lnTo>
                    <a:pt x="423746" y="313887"/>
                  </a:lnTo>
                  <a:lnTo>
                    <a:pt x="423746" y="301332"/>
                  </a:lnTo>
                  <a:lnTo>
                    <a:pt x="436302" y="301332"/>
                  </a:lnTo>
                  <a:lnTo>
                    <a:pt x="436302" y="313887"/>
                  </a:lnTo>
                  <a:lnTo>
                    <a:pt x="448857" y="313887"/>
                  </a:lnTo>
                  <a:lnTo>
                    <a:pt x="458274" y="313887"/>
                  </a:lnTo>
                  <a:lnTo>
                    <a:pt x="470829" y="301332"/>
                  </a:lnTo>
                  <a:lnTo>
                    <a:pt x="483385" y="301332"/>
                  </a:lnTo>
                  <a:lnTo>
                    <a:pt x="495940" y="291915"/>
                  </a:lnTo>
                  <a:lnTo>
                    <a:pt x="508496" y="291915"/>
                  </a:lnTo>
                  <a:lnTo>
                    <a:pt x="521051" y="291915"/>
                  </a:lnTo>
                  <a:lnTo>
                    <a:pt x="533607" y="291915"/>
                  </a:lnTo>
                  <a:lnTo>
                    <a:pt x="533607" y="301332"/>
                  </a:lnTo>
                  <a:lnTo>
                    <a:pt x="543023" y="301332"/>
                  </a:lnTo>
                  <a:lnTo>
                    <a:pt x="555579" y="301332"/>
                  </a:lnTo>
                  <a:lnTo>
                    <a:pt x="555579" y="291915"/>
                  </a:lnTo>
                  <a:lnTo>
                    <a:pt x="568134" y="291915"/>
                  </a:lnTo>
                  <a:lnTo>
                    <a:pt x="580690" y="291915"/>
                  </a:lnTo>
                  <a:lnTo>
                    <a:pt x="593245" y="291915"/>
                  </a:lnTo>
                  <a:lnTo>
                    <a:pt x="605801" y="291915"/>
                  </a:lnTo>
                  <a:lnTo>
                    <a:pt x="605801" y="279359"/>
                  </a:lnTo>
                  <a:lnTo>
                    <a:pt x="605801" y="266804"/>
                  </a:lnTo>
                  <a:lnTo>
                    <a:pt x="605801" y="254249"/>
                  </a:lnTo>
                  <a:lnTo>
                    <a:pt x="593245" y="254249"/>
                  </a:lnTo>
                  <a:lnTo>
                    <a:pt x="580690" y="254249"/>
                  </a:lnTo>
                  <a:lnTo>
                    <a:pt x="580690" y="241693"/>
                  </a:lnTo>
                  <a:lnTo>
                    <a:pt x="580690" y="229138"/>
                  </a:lnTo>
                  <a:lnTo>
                    <a:pt x="580690" y="216582"/>
                  </a:lnTo>
                  <a:lnTo>
                    <a:pt x="580690" y="207166"/>
                  </a:lnTo>
                  <a:lnTo>
                    <a:pt x="568134" y="207166"/>
                  </a:lnTo>
                  <a:lnTo>
                    <a:pt x="568134" y="194610"/>
                  </a:lnTo>
                  <a:lnTo>
                    <a:pt x="568134" y="182055"/>
                  </a:lnTo>
                  <a:lnTo>
                    <a:pt x="580690" y="182055"/>
                  </a:lnTo>
                  <a:lnTo>
                    <a:pt x="593245" y="182055"/>
                  </a:lnTo>
                  <a:lnTo>
                    <a:pt x="593245" y="169499"/>
                  </a:lnTo>
                  <a:lnTo>
                    <a:pt x="605801" y="169499"/>
                  </a:lnTo>
                  <a:lnTo>
                    <a:pt x="618356" y="169499"/>
                  </a:lnTo>
                  <a:lnTo>
                    <a:pt x="627773" y="169499"/>
                  </a:lnTo>
                  <a:lnTo>
                    <a:pt x="627773" y="156944"/>
                  </a:lnTo>
                  <a:lnTo>
                    <a:pt x="640328" y="156944"/>
                  </a:lnTo>
                  <a:lnTo>
                    <a:pt x="652884" y="156944"/>
                  </a:lnTo>
                  <a:lnTo>
                    <a:pt x="665439" y="156944"/>
                  </a:lnTo>
                  <a:lnTo>
                    <a:pt x="665439" y="169499"/>
                  </a:lnTo>
                  <a:lnTo>
                    <a:pt x="677995" y="169499"/>
                  </a:lnTo>
                  <a:lnTo>
                    <a:pt x="690550" y="169499"/>
                  </a:lnTo>
                  <a:lnTo>
                    <a:pt x="703106" y="169499"/>
                  </a:lnTo>
                  <a:lnTo>
                    <a:pt x="703106" y="182055"/>
                  </a:lnTo>
                  <a:lnTo>
                    <a:pt x="703106" y="194610"/>
                  </a:lnTo>
                  <a:lnTo>
                    <a:pt x="703106" y="207166"/>
                  </a:lnTo>
                  <a:lnTo>
                    <a:pt x="690550" y="216582"/>
                  </a:lnTo>
                  <a:lnTo>
                    <a:pt x="703106" y="216582"/>
                  </a:lnTo>
                  <a:lnTo>
                    <a:pt x="703106" y="229138"/>
                  </a:lnTo>
                  <a:lnTo>
                    <a:pt x="712522" y="229138"/>
                  </a:lnTo>
                  <a:lnTo>
                    <a:pt x="712522" y="241693"/>
                  </a:lnTo>
                  <a:lnTo>
                    <a:pt x="725078" y="229138"/>
                  </a:lnTo>
                  <a:lnTo>
                    <a:pt x="737633" y="229138"/>
                  </a:lnTo>
                  <a:lnTo>
                    <a:pt x="737633" y="241693"/>
                  </a:lnTo>
                  <a:lnTo>
                    <a:pt x="750189" y="241693"/>
                  </a:lnTo>
                  <a:lnTo>
                    <a:pt x="750189" y="229138"/>
                  </a:lnTo>
                  <a:lnTo>
                    <a:pt x="762744" y="229138"/>
                  </a:lnTo>
                  <a:lnTo>
                    <a:pt x="762744" y="216582"/>
                  </a:lnTo>
                  <a:lnTo>
                    <a:pt x="775300" y="207166"/>
                  </a:lnTo>
                  <a:lnTo>
                    <a:pt x="775300" y="216582"/>
                  </a:lnTo>
                  <a:lnTo>
                    <a:pt x="787855" y="216582"/>
                  </a:lnTo>
                  <a:lnTo>
                    <a:pt x="797272" y="207166"/>
                  </a:lnTo>
                  <a:lnTo>
                    <a:pt x="797272" y="194610"/>
                  </a:lnTo>
                  <a:lnTo>
                    <a:pt x="797272" y="182055"/>
                  </a:lnTo>
                  <a:lnTo>
                    <a:pt x="809827" y="182055"/>
                  </a:lnTo>
                  <a:lnTo>
                    <a:pt x="822383" y="182055"/>
                  </a:lnTo>
                  <a:lnTo>
                    <a:pt x="822383" y="169499"/>
                  </a:lnTo>
                  <a:lnTo>
                    <a:pt x="834938" y="169499"/>
                  </a:lnTo>
                  <a:lnTo>
                    <a:pt x="834938" y="156944"/>
                  </a:lnTo>
                  <a:lnTo>
                    <a:pt x="847494" y="156944"/>
                  </a:lnTo>
                  <a:lnTo>
                    <a:pt x="860049" y="156944"/>
                  </a:lnTo>
                  <a:lnTo>
                    <a:pt x="860049" y="144388"/>
                  </a:lnTo>
                  <a:lnTo>
                    <a:pt x="860049" y="131833"/>
                  </a:lnTo>
                  <a:lnTo>
                    <a:pt x="860049" y="119277"/>
                  </a:lnTo>
                  <a:lnTo>
                    <a:pt x="872604" y="119277"/>
                  </a:lnTo>
                  <a:lnTo>
                    <a:pt x="872604" y="109861"/>
                  </a:lnTo>
                  <a:lnTo>
                    <a:pt x="882021" y="109861"/>
                  </a:lnTo>
                  <a:lnTo>
                    <a:pt x="882021" y="97305"/>
                  </a:lnTo>
                  <a:lnTo>
                    <a:pt x="882021" y="84750"/>
                  </a:lnTo>
                  <a:lnTo>
                    <a:pt x="894576" y="84750"/>
                  </a:lnTo>
                  <a:lnTo>
                    <a:pt x="894576" y="72194"/>
                  </a:lnTo>
                  <a:lnTo>
                    <a:pt x="894576" y="59639"/>
                  </a:lnTo>
                  <a:lnTo>
                    <a:pt x="882021" y="59639"/>
                  </a:lnTo>
                  <a:lnTo>
                    <a:pt x="882021" y="47083"/>
                  </a:lnTo>
                  <a:lnTo>
                    <a:pt x="882021" y="34528"/>
                  </a:lnTo>
                  <a:lnTo>
                    <a:pt x="894576" y="34528"/>
                  </a:lnTo>
                  <a:lnTo>
                    <a:pt x="907132" y="34528"/>
                  </a:lnTo>
                  <a:lnTo>
                    <a:pt x="919688" y="34528"/>
                  </a:lnTo>
                  <a:lnTo>
                    <a:pt x="932243" y="34528"/>
                  </a:lnTo>
                  <a:lnTo>
                    <a:pt x="944798" y="25111"/>
                  </a:lnTo>
                  <a:lnTo>
                    <a:pt x="944798" y="12556"/>
                  </a:lnTo>
                  <a:lnTo>
                    <a:pt x="957354" y="12556"/>
                  </a:lnTo>
                  <a:close/>
                </a:path>
              </a:pathLst>
            </a:custGeom>
            <a:noFill/>
            <a:ln w="9525" cmpd="sng">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58" name="Freihandform 373">
              <a:extLst>
                <a:ext uri="{FF2B5EF4-FFF2-40B4-BE49-F238E27FC236}">
                  <a16:creationId xmlns:a16="http://schemas.microsoft.com/office/drawing/2014/main" id="{E23A204F-35B2-4DEE-BA6B-BE113273952E}"/>
                </a:ext>
              </a:extLst>
            </p:cNvPr>
            <p:cNvSpPr>
              <a:spLocks/>
            </p:cNvSpPr>
            <p:nvPr/>
          </p:nvSpPr>
          <p:spPr bwMode="auto">
            <a:xfrm>
              <a:off x="6894996" y="4358143"/>
              <a:ext cx="612122" cy="298026"/>
            </a:xfrm>
            <a:custGeom>
              <a:avLst/>
              <a:gdLst>
                <a:gd name="connsiteX0" fmla="*/ 0 w 665440"/>
                <a:gd name="connsiteY0" fmla="*/ 313887 h 324525"/>
                <a:gd name="connsiteX1" fmla="*/ 9417 w 665440"/>
                <a:gd name="connsiteY1" fmla="*/ 313887 h 324525"/>
                <a:gd name="connsiteX2" fmla="*/ 9417 w 665440"/>
                <a:gd name="connsiteY2" fmla="*/ 324525 h 324525"/>
                <a:gd name="connsiteX3" fmla="*/ 0 w 665440"/>
                <a:gd name="connsiteY3" fmla="*/ 324525 h 324525"/>
                <a:gd name="connsiteX4" fmla="*/ 433164 w 665440"/>
                <a:gd name="connsiteY4" fmla="*/ 0 h 324525"/>
                <a:gd name="connsiteX5" fmla="*/ 445719 w 665440"/>
                <a:gd name="connsiteY5" fmla="*/ 0 h 324525"/>
                <a:gd name="connsiteX6" fmla="*/ 458275 w 665440"/>
                <a:gd name="connsiteY6" fmla="*/ 12556 h 324525"/>
                <a:gd name="connsiteX7" fmla="*/ 470830 w 665440"/>
                <a:gd name="connsiteY7" fmla="*/ 12556 h 324525"/>
                <a:gd name="connsiteX8" fmla="*/ 470830 w 665440"/>
                <a:gd name="connsiteY8" fmla="*/ 25111 h 324525"/>
                <a:gd name="connsiteX9" fmla="*/ 470830 w 665440"/>
                <a:gd name="connsiteY9" fmla="*/ 34528 h 324525"/>
                <a:gd name="connsiteX10" fmla="*/ 470830 w 665440"/>
                <a:gd name="connsiteY10" fmla="*/ 47083 h 324525"/>
                <a:gd name="connsiteX11" fmla="*/ 458275 w 665440"/>
                <a:gd name="connsiteY11" fmla="*/ 47083 h 324525"/>
                <a:gd name="connsiteX12" fmla="*/ 458275 w 665440"/>
                <a:gd name="connsiteY12" fmla="*/ 59639 h 324525"/>
                <a:gd name="connsiteX13" fmla="*/ 458275 w 665440"/>
                <a:gd name="connsiteY13" fmla="*/ 72194 h 324525"/>
                <a:gd name="connsiteX14" fmla="*/ 470830 w 665440"/>
                <a:gd name="connsiteY14" fmla="*/ 72194 h 324525"/>
                <a:gd name="connsiteX15" fmla="*/ 483386 w 665440"/>
                <a:gd name="connsiteY15" fmla="*/ 72194 h 324525"/>
                <a:gd name="connsiteX16" fmla="*/ 495941 w 665440"/>
                <a:gd name="connsiteY16" fmla="*/ 72194 h 324525"/>
                <a:gd name="connsiteX17" fmla="*/ 495941 w 665440"/>
                <a:gd name="connsiteY17" fmla="*/ 84750 h 324525"/>
                <a:gd name="connsiteX18" fmla="*/ 508497 w 665440"/>
                <a:gd name="connsiteY18" fmla="*/ 84750 h 324525"/>
                <a:gd name="connsiteX19" fmla="*/ 508497 w 665440"/>
                <a:gd name="connsiteY19" fmla="*/ 97305 h 324525"/>
                <a:gd name="connsiteX20" fmla="*/ 508497 w 665440"/>
                <a:gd name="connsiteY20" fmla="*/ 109861 h 324525"/>
                <a:gd name="connsiteX21" fmla="*/ 517913 w 665440"/>
                <a:gd name="connsiteY21" fmla="*/ 109861 h 324525"/>
                <a:gd name="connsiteX22" fmla="*/ 530469 w 665440"/>
                <a:gd name="connsiteY22" fmla="*/ 109861 h 324525"/>
                <a:gd name="connsiteX23" fmla="*/ 543024 w 665440"/>
                <a:gd name="connsiteY23" fmla="*/ 109861 h 324525"/>
                <a:gd name="connsiteX24" fmla="*/ 555580 w 665440"/>
                <a:gd name="connsiteY24" fmla="*/ 109861 h 324525"/>
                <a:gd name="connsiteX25" fmla="*/ 555580 w 665440"/>
                <a:gd name="connsiteY25" fmla="*/ 119277 h 324525"/>
                <a:gd name="connsiteX26" fmla="*/ 568135 w 665440"/>
                <a:gd name="connsiteY26" fmla="*/ 119277 h 324525"/>
                <a:gd name="connsiteX27" fmla="*/ 568135 w 665440"/>
                <a:gd name="connsiteY27" fmla="*/ 131833 h 324525"/>
                <a:gd name="connsiteX28" fmla="*/ 568135 w 665440"/>
                <a:gd name="connsiteY28" fmla="*/ 144388 h 324525"/>
                <a:gd name="connsiteX29" fmla="*/ 555580 w 665440"/>
                <a:gd name="connsiteY29" fmla="*/ 144388 h 324525"/>
                <a:gd name="connsiteX30" fmla="*/ 555580 w 665440"/>
                <a:gd name="connsiteY30" fmla="*/ 156944 h 324525"/>
                <a:gd name="connsiteX31" fmla="*/ 555580 w 665440"/>
                <a:gd name="connsiteY31" fmla="*/ 169499 h 324525"/>
                <a:gd name="connsiteX32" fmla="*/ 555580 w 665440"/>
                <a:gd name="connsiteY32" fmla="*/ 182055 h 324525"/>
                <a:gd name="connsiteX33" fmla="*/ 555580 w 665440"/>
                <a:gd name="connsiteY33" fmla="*/ 194610 h 324525"/>
                <a:gd name="connsiteX34" fmla="*/ 568135 w 665440"/>
                <a:gd name="connsiteY34" fmla="*/ 194610 h 324525"/>
                <a:gd name="connsiteX35" fmla="*/ 568135 w 665440"/>
                <a:gd name="connsiteY35" fmla="*/ 204027 h 324525"/>
                <a:gd name="connsiteX36" fmla="*/ 580691 w 665440"/>
                <a:gd name="connsiteY36" fmla="*/ 216582 h 324525"/>
                <a:gd name="connsiteX37" fmla="*/ 580691 w 665440"/>
                <a:gd name="connsiteY37" fmla="*/ 229138 h 324525"/>
                <a:gd name="connsiteX38" fmla="*/ 593246 w 665440"/>
                <a:gd name="connsiteY38" fmla="*/ 229138 h 324525"/>
                <a:gd name="connsiteX39" fmla="*/ 593246 w 665440"/>
                <a:gd name="connsiteY39" fmla="*/ 241693 h 324525"/>
                <a:gd name="connsiteX40" fmla="*/ 602663 w 665440"/>
                <a:gd name="connsiteY40" fmla="*/ 241693 h 324525"/>
                <a:gd name="connsiteX41" fmla="*/ 602663 w 665440"/>
                <a:gd name="connsiteY41" fmla="*/ 254249 h 324525"/>
                <a:gd name="connsiteX42" fmla="*/ 602663 w 665440"/>
                <a:gd name="connsiteY42" fmla="*/ 266804 h 324525"/>
                <a:gd name="connsiteX43" fmla="*/ 602663 w 665440"/>
                <a:gd name="connsiteY43" fmla="*/ 279360 h 324525"/>
                <a:gd name="connsiteX44" fmla="*/ 615218 w 665440"/>
                <a:gd name="connsiteY44" fmla="*/ 279360 h 324525"/>
                <a:gd name="connsiteX45" fmla="*/ 627774 w 665440"/>
                <a:gd name="connsiteY45" fmla="*/ 279360 h 324525"/>
                <a:gd name="connsiteX46" fmla="*/ 640329 w 665440"/>
                <a:gd name="connsiteY46" fmla="*/ 279360 h 324525"/>
                <a:gd name="connsiteX47" fmla="*/ 652885 w 665440"/>
                <a:gd name="connsiteY47" fmla="*/ 279360 h 324525"/>
                <a:gd name="connsiteX48" fmla="*/ 652885 w 665440"/>
                <a:gd name="connsiteY48" fmla="*/ 288776 h 324525"/>
                <a:gd name="connsiteX49" fmla="*/ 665440 w 665440"/>
                <a:gd name="connsiteY49" fmla="*/ 288776 h 324525"/>
                <a:gd name="connsiteX50" fmla="*/ 665440 w 665440"/>
                <a:gd name="connsiteY50" fmla="*/ 301332 h 324525"/>
                <a:gd name="connsiteX51" fmla="*/ 652885 w 665440"/>
                <a:gd name="connsiteY51" fmla="*/ 301332 h 324525"/>
                <a:gd name="connsiteX52" fmla="*/ 652885 w 665440"/>
                <a:gd name="connsiteY52" fmla="*/ 313887 h 324525"/>
                <a:gd name="connsiteX53" fmla="*/ 652885 w 665440"/>
                <a:gd name="connsiteY53" fmla="*/ 324525 h 324525"/>
                <a:gd name="connsiteX54" fmla="*/ 119277 w 665440"/>
                <a:gd name="connsiteY54" fmla="*/ 324525 h 324525"/>
                <a:gd name="connsiteX55" fmla="*/ 106721 w 665440"/>
                <a:gd name="connsiteY55" fmla="*/ 324525 h 324525"/>
                <a:gd name="connsiteX56" fmla="*/ 106721 w 665440"/>
                <a:gd name="connsiteY56" fmla="*/ 313887 h 324525"/>
                <a:gd name="connsiteX57" fmla="*/ 119277 w 665440"/>
                <a:gd name="connsiteY57" fmla="*/ 313887 h 324525"/>
                <a:gd name="connsiteX58" fmla="*/ 119277 w 665440"/>
                <a:gd name="connsiteY58" fmla="*/ 301332 h 324525"/>
                <a:gd name="connsiteX59" fmla="*/ 119277 w 665440"/>
                <a:gd name="connsiteY59" fmla="*/ 288776 h 324525"/>
                <a:gd name="connsiteX60" fmla="*/ 131832 w 665440"/>
                <a:gd name="connsiteY60" fmla="*/ 288776 h 324525"/>
                <a:gd name="connsiteX61" fmla="*/ 131832 w 665440"/>
                <a:gd name="connsiteY61" fmla="*/ 279360 h 324525"/>
                <a:gd name="connsiteX62" fmla="*/ 131832 w 665440"/>
                <a:gd name="connsiteY62" fmla="*/ 266804 h 324525"/>
                <a:gd name="connsiteX63" fmla="*/ 119277 w 665440"/>
                <a:gd name="connsiteY63" fmla="*/ 266804 h 324525"/>
                <a:gd name="connsiteX64" fmla="*/ 119277 w 665440"/>
                <a:gd name="connsiteY64" fmla="*/ 254249 h 324525"/>
                <a:gd name="connsiteX65" fmla="*/ 131832 w 665440"/>
                <a:gd name="connsiteY65" fmla="*/ 254249 h 324525"/>
                <a:gd name="connsiteX66" fmla="*/ 131832 w 665440"/>
                <a:gd name="connsiteY66" fmla="*/ 241693 h 324525"/>
                <a:gd name="connsiteX67" fmla="*/ 144388 w 665440"/>
                <a:gd name="connsiteY67" fmla="*/ 241693 h 324525"/>
                <a:gd name="connsiteX68" fmla="*/ 156943 w 665440"/>
                <a:gd name="connsiteY68" fmla="*/ 241693 h 324525"/>
                <a:gd name="connsiteX69" fmla="*/ 169499 w 665440"/>
                <a:gd name="connsiteY69" fmla="*/ 241693 h 324525"/>
                <a:gd name="connsiteX70" fmla="*/ 169499 w 665440"/>
                <a:gd name="connsiteY70" fmla="*/ 254249 h 324525"/>
                <a:gd name="connsiteX71" fmla="*/ 178915 w 665440"/>
                <a:gd name="connsiteY71" fmla="*/ 254249 h 324525"/>
                <a:gd name="connsiteX72" fmla="*/ 178915 w 665440"/>
                <a:gd name="connsiteY72" fmla="*/ 241693 h 324525"/>
                <a:gd name="connsiteX73" fmla="*/ 191471 w 665440"/>
                <a:gd name="connsiteY73" fmla="*/ 241693 h 324525"/>
                <a:gd name="connsiteX74" fmla="*/ 204026 w 665440"/>
                <a:gd name="connsiteY74" fmla="*/ 241693 h 324525"/>
                <a:gd name="connsiteX75" fmla="*/ 216582 w 665440"/>
                <a:gd name="connsiteY75" fmla="*/ 241693 h 324525"/>
                <a:gd name="connsiteX76" fmla="*/ 216582 w 665440"/>
                <a:gd name="connsiteY76" fmla="*/ 229138 h 324525"/>
                <a:gd name="connsiteX77" fmla="*/ 229137 w 665440"/>
                <a:gd name="connsiteY77" fmla="*/ 229138 h 324525"/>
                <a:gd name="connsiteX78" fmla="*/ 241693 w 665440"/>
                <a:gd name="connsiteY78" fmla="*/ 229138 h 324525"/>
                <a:gd name="connsiteX79" fmla="*/ 254248 w 665440"/>
                <a:gd name="connsiteY79" fmla="*/ 216582 h 324525"/>
                <a:gd name="connsiteX80" fmla="*/ 263665 w 665440"/>
                <a:gd name="connsiteY80" fmla="*/ 216582 h 324525"/>
                <a:gd name="connsiteX81" fmla="*/ 276220 w 665440"/>
                <a:gd name="connsiteY81" fmla="*/ 216582 h 324525"/>
                <a:gd name="connsiteX82" fmla="*/ 288776 w 665440"/>
                <a:gd name="connsiteY82" fmla="*/ 216582 h 324525"/>
                <a:gd name="connsiteX83" fmla="*/ 288776 w 665440"/>
                <a:gd name="connsiteY83" fmla="*/ 204027 h 324525"/>
                <a:gd name="connsiteX84" fmla="*/ 288776 w 665440"/>
                <a:gd name="connsiteY84" fmla="*/ 194610 h 324525"/>
                <a:gd name="connsiteX85" fmla="*/ 301331 w 665440"/>
                <a:gd name="connsiteY85" fmla="*/ 194610 h 324525"/>
                <a:gd name="connsiteX86" fmla="*/ 313887 w 665440"/>
                <a:gd name="connsiteY86" fmla="*/ 194610 h 324525"/>
                <a:gd name="connsiteX87" fmla="*/ 326442 w 665440"/>
                <a:gd name="connsiteY87" fmla="*/ 194610 h 324525"/>
                <a:gd name="connsiteX88" fmla="*/ 338998 w 665440"/>
                <a:gd name="connsiteY88" fmla="*/ 194610 h 324525"/>
                <a:gd name="connsiteX89" fmla="*/ 338998 w 665440"/>
                <a:gd name="connsiteY89" fmla="*/ 182055 h 324525"/>
                <a:gd name="connsiteX90" fmla="*/ 338998 w 665440"/>
                <a:gd name="connsiteY90" fmla="*/ 169499 h 324525"/>
                <a:gd name="connsiteX91" fmla="*/ 348414 w 665440"/>
                <a:gd name="connsiteY91" fmla="*/ 169499 h 324525"/>
                <a:gd name="connsiteX92" fmla="*/ 348414 w 665440"/>
                <a:gd name="connsiteY92" fmla="*/ 156944 h 324525"/>
                <a:gd name="connsiteX93" fmla="*/ 348414 w 665440"/>
                <a:gd name="connsiteY93" fmla="*/ 144388 h 324525"/>
                <a:gd name="connsiteX94" fmla="*/ 348414 w 665440"/>
                <a:gd name="connsiteY94" fmla="*/ 131833 h 324525"/>
                <a:gd name="connsiteX95" fmla="*/ 360970 w 665440"/>
                <a:gd name="connsiteY95" fmla="*/ 131833 h 324525"/>
                <a:gd name="connsiteX96" fmla="*/ 373525 w 665440"/>
                <a:gd name="connsiteY96" fmla="*/ 131833 h 324525"/>
                <a:gd name="connsiteX97" fmla="*/ 373525 w 665440"/>
                <a:gd name="connsiteY97" fmla="*/ 119277 h 324525"/>
                <a:gd name="connsiteX98" fmla="*/ 373525 w 665440"/>
                <a:gd name="connsiteY98" fmla="*/ 109861 h 324525"/>
                <a:gd name="connsiteX99" fmla="*/ 386081 w 665440"/>
                <a:gd name="connsiteY99" fmla="*/ 109861 h 324525"/>
                <a:gd name="connsiteX100" fmla="*/ 398636 w 665440"/>
                <a:gd name="connsiteY100" fmla="*/ 109861 h 324525"/>
                <a:gd name="connsiteX101" fmla="*/ 411192 w 665440"/>
                <a:gd name="connsiteY101" fmla="*/ 109861 h 324525"/>
                <a:gd name="connsiteX102" fmla="*/ 411192 w 665440"/>
                <a:gd name="connsiteY102" fmla="*/ 97305 h 324525"/>
                <a:gd name="connsiteX103" fmla="*/ 411192 w 665440"/>
                <a:gd name="connsiteY103" fmla="*/ 84750 h 324525"/>
                <a:gd name="connsiteX104" fmla="*/ 411192 w 665440"/>
                <a:gd name="connsiteY104" fmla="*/ 72194 h 324525"/>
                <a:gd name="connsiteX105" fmla="*/ 411192 w 665440"/>
                <a:gd name="connsiteY105" fmla="*/ 59639 h 324525"/>
                <a:gd name="connsiteX106" fmla="*/ 411192 w 665440"/>
                <a:gd name="connsiteY106" fmla="*/ 47083 h 324525"/>
                <a:gd name="connsiteX107" fmla="*/ 411192 w 665440"/>
                <a:gd name="connsiteY107" fmla="*/ 34528 h 324525"/>
                <a:gd name="connsiteX108" fmla="*/ 398636 w 665440"/>
                <a:gd name="connsiteY108" fmla="*/ 34528 h 324525"/>
                <a:gd name="connsiteX109" fmla="*/ 398636 w 665440"/>
                <a:gd name="connsiteY109" fmla="*/ 25111 h 324525"/>
                <a:gd name="connsiteX110" fmla="*/ 411192 w 665440"/>
                <a:gd name="connsiteY110" fmla="*/ 25111 h 324525"/>
                <a:gd name="connsiteX111" fmla="*/ 423747 w 665440"/>
                <a:gd name="connsiteY111" fmla="*/ 25111 h 324525"/>
                <a:gd name="connsiteX112" fmla="*/ 423747 w 665440"/>
                <a:gd name="connsiteY112" fmla="*/ 12556 h 32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65440" h="324525">
                  <a:moveTo>
                    <a:pt x="0" y="313887"/>
                  </a:moveTo>
                  <a:lnTo>
                    <a:pt x="9417" y="313887"/>
                  </a:lnTo>
                  <a:lnTo>
                    <a:pt x="9417" y="324525"/>
                  </a:lnTo>
                  <a:lnTo>
                    <a:pt x="0" y="324525"/>
                  </a:lnTo>
                  <a:close/>
                  <a:moveTo>
                    <a:pt x="433164" y="0"/>
                  </a:moveTo>
                  <a:lnTo>
                    <a:pt x="445719" y="0"/>
                  </a:lnTo>
                  <a:lnTo>
                    <a:pt x="458275" y="12556"/>
                  </a:lnTo>
                  <a:lnTo>
                    <a:pt x="470830" y="12556"/>
                  </a:lnTo>
                  <a:lnTo>
                    <a:pt x="470830" y="25111"/>
                  </a:lnTo>
                  <a:lnTo>
                    <a:pt x="470830" y="34528"/>
                  </a:lnTo>
                  <a:lnTo>
                    <a:pt x="470830" y="47083"/>
                  </a:lnTo>
                  <a:lnTo>
                    <a:pt x="458275" y="47083"/>
                  </a:lnTo>
                  <a:lnTo>
                    <a:pt x="458275" y="59639"/>
                  </a:lnTo>
                  <a:lnTo>
                    <a:pt x="458275" y="72194"/>
                  </a:lnTo>
                  <a:lnTo>
                    <a:pt x="470830" y="72194"/>
                  </a:lnTo>
                  <a:lnTo>
                    <a:pt x="483386" y="72194"/>
                  </a:lnTo>
                  <a:lnTo>
                    <a:pt x="495941" y="72194"/>
                  </a:lnTo>
                  <a:lnTo>
                    <a:pt x="495941" y="84750"/>
                  </a:lnTo>
                  <a:lnTo>
                    <a:pt x="508497" y="84750"/>
                  </a:lnTo>
                  <a:lnTo>
                    <a:pt x="508497" y="97305"/>
                  </a:lnTo>
                  <a:lnTo>
                    <a:pt x="508497" y="109861"/>
                  </a:lnTo>
                  <a:lnTo>
                    <a:pt x="517913" y="109861"/>
                  </a:lnTo>
                  <a:lnTo>
                    <a:pt x="530469" y="109861"/>
                  </a:lnTo>
                  <a:lnTo>
                    <a:pt x="543024" y="109861"/>
                  </a:lnTo>
                  <a:lnTo>
                    <a:pt x="555580" y="109861"/>
                  </a:lnTo>
                  <a:lnTo>
                    <a:pt x="555580" y="119277"/>
                  </a:lnTo>
                  <a:lnTo>
                    <a:pt x="568135" y="119277"/>
                  </a:lnTo>
                  <a:lnTo>
                    <a:pt x="568135" y="131833"/>
                  </a:lnTo>
                  <a:lnTo>
                    <a:pt x="568135" y="144388"/>
                  </a:lnTo>
                  <a:lnTo>
                    <a:pt x="555580" y="144388"/>
                  </a:lnTo>
                  <a:lnTo>
                    <a:pt x="555580" y="156944"/>
                  </a:lnTo>
                  <a:lnTo>
                    <a:pt x="555580" y="169499"/>
                  </a:lnTo>
                  <a:lnTo>
                    <a:pt x="555580" y="182055"/>
                  </a:lnTo>
                  <a:lnTo>
                    <a:pt x="555580" y="194610"/>
                  </a:lnTo>
                  <a:lnTo>
                    <a:pt x="568135" y="194610"/>
                  </a:lnTo>
                  <a:lnTo>
                    <a:pt x="568135" y="204027"/>
                  </a:lnTo>
                  <a:lnTo>
                    <a:pt x="580691" y="216582"/>
                  </a:lnTo>
                  <a:lnTo>
                    <a:pt x="580691" y="229138"/>
                  </a:lnTo>
                  <a:lnTo>
                    <a:pt x="593246" y="229138"/>
                  </a:lnTo>
                  <a:lnTo>
                    <a:pt x="593246" y="241693"/>
                  </a:lnTo>
                  <a:lnTo>
                    <a:pt x="602663" y="241693"/>
                  </a:lnTo>
                  <a:lnTo>
                    <a:pt x="602663" y="254249"/>
                  </a:lnTo>
                  <a:lnTo>
                    <a:pt x="602663" y="266804"/>
                  </a:lnTo>
                  <a:lnTo>
                    <a:pt x="602663" y="279360"/>
                  </a:lnTo>
                  <a:lnTo>
                    <a:pt x="615218" y="279360"/>
                  </a:lnTo>
                  <a:lnTo>
                    <a:pt x="627774" y="279360"/>
                  </a:lnTo>
                  <a:lnTo>
                    <a:pt x="640329" y="279360"/>
                  </a:lnTo>
                  <a:lnTo>
                    <a:pt x="652885" y="279360"/>
                  </a:lnTo>
                  <a:lnTo>
                    <a:pt x="652885" y="288776"/>
                  </a:lnTo>
                  <a:lnTo>
                    <a:pt x="665440" y="288776"/>
                  </a:lnTo>
                  <a:lnTo>
                    <a:pt x="665440" y="301332"/>
                  </a:lnTo>
                  <a:lnTo>
                    <a:pt x="652885" y="301332"/>
                  </a:lnTo>
                  <a:lnTo>
                    <a:pt x="652885" y="313887"/>
                  </a:lnTo>
                  <a:lnTo>
                    <a:pt x="652885" y="324525"/>
                  </a:lnTo>
                  <a:lnTo>
                    <a:pt x="119277" y="324525"/>
                  </a:lnTo>
                  <a:lnTo>
                    <a:pt x="106721" y="324525"/>
                  </a:lnTo>
                  <a:lnTo>
                    <a:pt x="106721" y="313887"/>
                  </a:lnTo>
                  <a:lnTo>
                    <a:pt x="119277" y="313887"/>
                  </a:lnTo>
                  <a:lnTo>
                    <a:pt x="119277" y="301332"/>
                  </a:lnTo>
                  <a:lnTo>
                    <a:pt x="119277" y="288776"/>
                  </a:lnTo>
                  <a:lnTo>
                    <a:pt x="131832" y="288776"/>
                  </a:lnTo>
                  <a:lnTo>
                    <a:pt x="131832" y="279360"/>
                  </a:lnTo>
                  <a:lnTo>
                    <a:pt x="131832" y="266804"/>
                  </a:lnTo>
                  <a:lnTo>
                    <a:pt x="119277" y="266804"/>
                  </a:lnTo>
                  <a:lnTo>
                    <a:pt x="119277" y="254249"/>
                  </a:lnTo>
                  <a:lnTo>
                    <a:pt x="131832" y="254249"/>
                  </a:lnTo>
                  <a:lnTo>
                    <a:pt x="131832" y="241693"/>
                  </a:lnTo>
                  <a:lnTo>
                    <a:pt x="144388" y="241693"/>
                  </a:lnTo>
                  <a:lnTo>
                    <a:pt x="156943" y="241693"/>
                  </a:lnTo>
                  <a:lnTo>
                    <a:pt x="169499" y="241693"/>
                  </a:lnTo>
                  <a:lnTo>
                    <a:pt x="169499" y="254249"/>
                  </a:lnTo>
                  <a:lnTo>
                    <a:pt x="178915" y="254249"/>
                  </a:lnTo>
                  <a:lnTo>
                    <a:pt x="178915" y="241693"/>
                  </a:lnTo>
                  <a:lnTo>
                    <a:pt x="191471" y="241693"/>
                  </a:lnTo>
                  <a:lnTo>
                    <a:pt x="204026" y="241693"/>
                  </a:lnTo>
                  <a:lnTo>
                    <a:pt x="216582" y="241693"/>
                  </a:lnTo>
                  <a:lnTo>
                    <a:pt x="216582" y="229138"/>
                  </a:lnTo>
                  <a:lnTo>
                    <a:pt x="229137" y="229138"/>
                  </a:lnTo>
                  <a:lnTo>
                    <a:pt x="241693" y="229138"/>
                  </a:lnTo>
                  <a:lnTo>
                    <a:pt x="254248" y="216582"/>
                  </a:lnTo>
                  <a:lnTo>
                    <a:pt x="263665" y="216582"/>
                  </a:lnTo>
                  <a:lnTo>
                    <a:pt x="276220" y="216582"/>
                  </a:lnTo>
                  <a:lnTo>
                    <a:pt x="288776" y="216582"/>
                  </a:lnTo>
                  <a:lnTo>
                    <a:pt x="288776" y="204027"/>
                  </a:lnTo>
                  <a:lnTo>
                    <a:pt x="288776" y="194610"/>
                  </a:lnTo>
                  <a:lnTo>
                    <a:pt x="301331" y="194610"/>
                  </a:lnTo>
                  <a:lnTo>
                    <a:pt x="313887" y="194610"/>
                  </a:lnTo>
                  <a:lnTo>
                    <a:pt x="326442" y="194610"/>
                  </a:lnTo>
                  <a:lnTo>
                    <a:pt x="338998" y="194610"/>
                  </a:lnTo>
                  <a:lnTo>
                    <a:pt x="338998" y="182055"/>
                  </a:lnTo>
                  <a:lnTo>
                    <a:pt x="338998" y="169499"/>
                  </a:lnTo>
                  <a:lnTo>
                    <a:pt x="348414" y="169499"/>
                  </a:lnTo>
                  <a:lnTo>
                    <a:pt x="348414" y="156944"/>
                  </a:lnTo>
                  <a:lnTo>
                    <a:pt x="348414" y="144388"/>
                  </a:lnTo>
                  <a:lnTo>
                    <a:pt x="348414" y="131833"/>
                  </a:lnTo>
                  <a:lnTo>
                    <a:pt x="360970" y="131833"/>
                  </a:lnTo>
                  <a:lnTo>
                    <a:pt x="373525" y="131833"/>
                  </a:lnTo>
                  <a:lnTo>
                    <a:pt x="373525" y="119277"/>
                  </a:lnTo>
                  <a:lnTo>
                    <a:pt x="373525" y="109861"/>
                  </a:lnTo>
                  <a:lnTo>
                    <a:pt x="386081" y="109861"/>
                  </a:lnTo>
                  <a:lnTo>
                    <a:pt x="398636" y="109861"/>
                  </a:lnTo>
                  <a:lnTo>
                    <a:pt x="411192" y="109861"/>
                  </a:lnTo>
                  <a:lnTo>
                    <a:pt x="411192" y="97305"/>
                  </a:lnTo>
                  <a:lnTo>
                    <a:pt x="411192" y="84750"/>
                  </a:lnTo>
                  <a:lnTo>
                    <a:pt x="411192" y="72194"/>
                  </a:lnTo>
                  <a:lnTo>
                    <a:pt x="411192" y="59639"/>
                  </a:lnTo>
                  <a:lnTo>
                    <a:pt x="411192" y="47083"/>
                  </a:lnTo>
                  <a:lnTo>
                    <a:pt x="411192" y="34528"/>
                  </a:lnTo>
                  <a:lnTo>
                    <a:pt x="398636" y="34528"/>
                  </a:lnTo>
                  <a:lnTo>
                    <a:pt x="398636" y="25111"/>
                  </a:lnTo>
                  <a:lnTo>
                    <a:pt x="411192" y="25111"/>
                  </a:lnTo>
                  <a:lnTo>
                    <a:pt x="423747" y="25111"/>
                  </a:lnTo>
                  <a:lnTo>
                    <a:pt x="423747" y="12556"/>
                  </a:lnTo>
                  <a:close/>
                </a:path>
              </a:pathLst>
            </a:custGeom>
            <a:noFill/>
            <a:ln w="9525" cmpd="sng">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59" name="Freihandform 378">
              <a:extLst>
                <a:ext uri="{FF2B5EF4-FFF2-40B4-BE49-F238E27FC236}">
                  <a16:creationId xmlns:a16="http://schemas.microsoft.com/office/drawing/2014/main" id="{A475845E-7854-45ED-B430-B2D7797089A9}"/>
                </a:ext>
              </a:extLst>
            </p:cNvPr>
            <p:cNvSpPr>
              <a:spLocks/>
            </p:cNvSpPr>
            <p:nvPr/>
          </p:nvSpPr>
          <p:spPr bwMode="auto">
            <a:xfrm>
              <a:off x="6363224" y="3038940"/>
              <a:ext cx="2021901" cy="1617227"/>
            </a:xfrm>
            <a:custGeom>
              <a:avLst/>
              <a:gdLst>
                <a:gd name="connsiteX0" fmla="*/ 2189214 w 2198631"/>
                <a:gd name="connsiteY0" fmla="*/ 429521 h 1758926"/>
                <a:gd name="connsiteX1" fmla="*/ 2198631 w 2198631"/>
                <a:gd name="connsiteY1" fmla="*/ 429521 h 1758926"/>
                <a:gd name="connsiteX2" fmla="*/ 2198631 w 2198631"/>
                <a:gd name="connsiteY2" fmla="*/ 438938 h 1758926"/>
                <a:gd name="connsiteX3" fmla="*/ 2189214 w 2198631"/>
                <a:gd name="connsiteY3" fmla="*/ 438938 h 1758926"/>
                <a:gd name="connsiteX4" fmla="*/ 503643 w 2198631"/>
                <a:gd name="connsiteY4" fmla="*/ 0 h 1758926"/>
                <a:gd name="connsiteX5" fmla="*/ 1147111 w 2198631"/>
                <a:gd name="connsiteY5" fmla="*/ 0 h 1758926"/>
                <a:gd name="connsiteX6" fmla="*/ 1147111 w 2198631"/>
                <a:gd name="connsiteY6" fmla="*/ 5774 h 1758926"/>
                <a:gd name="connsiteX7" fmla="*/ 1147111 w 2198631"/>
                <a:gd name="connsiteY7" fmla="*/ 15190 h 1758926"/>
                <a:gd name="connsiteX8" fmla="*/ 1134555 w 2198631"/>
                <a:gd name="connsiteY8" fmla="*/ 15190 h 1758926"/>
                <a:gd name="connsiteX9" fmla="*/ 1134555 w 2198631"/>
                <a:gd name="connsiteY9" fmla="*/ 27746 h 1758926"/>
                <a:gd name="connsiteX10" fmla="*/ 1134555 w 2198631"/>
                <a:gd name="connsiteY10" fmla="*/ 40301 h 1758926"/>
                <a:gd name="connsiteX11" fmla="*/ 1134555 w 2198631"/>
                <a:gd name="connsiteY11" fmla="*/ 52857 h 1758926"/>
                <a:gd name="connsiteX12" fmla="*/ 1147111 w 2198631"/>
                <a:gd name="connsiteY12" fmla="*/ 52857 h 1758926"/>
                <a:gd name="connsiteX13" fmla="*/ 1159666 w 2198631"/>
                <a:gd name="connsiteY13" fmla="*/ 52857 h 1758926"/>
                <a:gd name="connsiteX14" fmla="*/ 1159666 w 2198631"/>
                <a:gd name="connsiteY14" fmla="*/ 65412 h 1758926"/>
                <a:gd name="connsiteX15" fmla="*/ 1172222 w 2198631"/>
                <a:gd name="connsiteY15" fmla="*/ 65412 h 1758926"/>
                <a:gd name="connsiteX16" fmla="*/ 1181638 w 2198631"/>
                <a:gd name="connsiteY16" fmla="*/ 65412 h 1758926"/>
                <a:gd name="connsiteX17" fmla="*/ 1194194 w 2198631"/>
                <a:gd name="connsiteY17" fmla="*/ 65412 h 1758926"/>
                <a:gd name="connsiteX18" fmla="*/ 1206749 w 2198631"/>
                <a:gd name="connsiteY18" fmla="*/ 65412 h 1758926"/>
                <a:gd name="connsiteX19" fmla="*/ 1206749 w 2198631"/>
                <a:gd name="connsiteY19" fmla="*/ 77968 h 1758926"/>
                <a:gd name="connsiteX20" fmla="*/ 1194194 w 2198631"/>
                <a:gd name="connsiteY20" fmla="*/ 77968 h 1758926"/>
                <a:gd name="connsiteX21" fmla="*/ 1194194 w 2198631"/>
                <a:gd name="connsiteY21" fmla="*/ 90523 h 1758926"/>
                <a:gd name="connsiteX22" fmla="*/ 1206749 w 2198631"/>
                <a:gd name="connsiteY22" fmla="*/ 90523 h 1758926"/>
                <a:gd name="connsiteX23" fmla="*/ 1206749 w 2198631"/>
                <a:gd name="connsiteY23" fmla="*/ 99940 h 1758926"/>
                <a:gd name="connsiteX24" fmla="*/ 1206749 w 2198631"/>
                <a:gd name="connsiteY24" fmla="*/ 112495 h 1758926"/>
                <a:gd name="connsiteX25" fmla="*/ 1206749 w 2198631"/>
                <a:gd name="connsiteY25" fmla="*/ 125051 h 1758926"/>
                <a:gd name="connsiteX26" fmla="*/ 1194194 w 2198631"/>
                <a:gd name="connsiteY26" fmla="*/ 125051 h 1758926"/>
                <a:gd name="connsiteX27" fmla="*/ 1181638 w 2198631"/>
                <a:gd name="connsiteY27" fmla="*/ 125051 h 1758926"/>
                <a:gd name="connsiteX28" fmla="*/ 1172222 w 2198631"/>
                <a:gd name="connsiteY28" fmla="*/ 125051 h 1758926"/>
                <a:gd name="connsiteX29" fmla="*/ 1172222 w 2198631"/>
                <a:gd name="connsiteY29" fmla="*/ 137606 h 1758926"/>
                <a:gd name="connsiteX30" fmla="*/ 1159666 w 2198631"/>
                <a:gd name="connsiteY30" fmla="*/ 137606 h 1758926"/>
                <a:gd name="connsiteX31" fmla="*/ 1159666 w 2198631"/>
                <a:gd name="connsiteY31" fmla="*/ 150162 h 1758926"/>
                <a:gd name="connsiteX32" fmla="*/ 1147111 w 2198631"/>
                <a:gd name="connsiteY32" fmla="*/ 150162 h 1758926"/>
                <a:gd name="connsiteX33" fmla="*/ 1134555 w 2198631"/>
                <a:gd name="connsiteY33" fmla="*/ 150162 h 1758926"/>
                <a:gd name="connsiteX34" fmla="*/ 1122000 w 2198631"/>
                <a:gd name="connsiteY34" fmla="*/ 150162 h 1758926"/>
                <a:gd name="connsiteX35" fmla="*/ 1122000 w 2198631"/>
                <a:gd name="connsiteY35" fmla="*/ 162717 h 1758926"/>
                <a:gd name="connsiteX36" fmla="*/ 1122000 w 2198631"/>
                <a:gd name="connsiteY36" fmla="*/ 175273 h 1758926"/>
                <a:gd name="connsiteX37" fmla="*/ 1134555 w 2198631"/>
                <a:gd name="connsiteY37" fmla="*/ 184689 h 1758926"/>
                <a:gd name="connsiteX38" fmla="*/ 1147111 w 2198631"/>
                <a:gd name="connsiteY38" fmla="*/ 197245 h 1758926"/>
                <a:gd name="connsiteX39" fmla="*/ 1147111 w 2198631"/>
                <a:gd name="connsiteY39" fmla="*/ 209800 h 1758926"/>
                <a:gd name="connsiteX40" fmla="*/ 1159666 w 2198631"/>
                <a:gd name="connsiteY40" fmla="*/ 209800 h 1758926"/>
                <a:gd name="connsiteX41" fmla="*/ 1172222 w 2198631"/>
                <a:gd name="connsiteY41" fmla="*/ 209800 h 1758926"/>
                <a:gd name="connsiteX42" fmla="*/ 1181638 w 2198631"/>
                <a:gd name="connsiteY42" fmla="*/ 209800 h 1758926"/>
                <a:gd name="connsiteX43" fmla="*/ 1194194 w 2198631"/>
                <a:gd name="connsiteY43" fmla="*/ 209800 h 1758926"/>
                <a:gd name="connsiteX44" fmla="*/ 1194194 w 2198631"/>
                <a:gd name="connsiteY44" fmla="*/ 197245 h 1758926"/>
                <a:gd name="connsiteX45" fmla="*/ 1206749 w 2198631"/>
                <a:gd name="connsiteY45" fmla="*/ 197245 h 1758926"/>
                <a:gd name="connsiteX46" fmla="*/ 1206749 w 2198631"/>
                <a:gd name="connsiteY46" fmla="*/ 184689 h 1758926"/>
                <a:gd name="connsiteX47" fmla="*/ 1219305 w 2198631"/>
                <a:gd name="connsiteY47" fmla="*/ 184689 h 1758926"/>
                <a:gd name="connsiteX48" fmla="*/ 1231860 w 2198631"/>
                <a:gd name="connsiteY48" fmla="*/ 184689 h 1758926"/>
                <a:gd name="connsiteX49" fmla="*/ 1244416 w 2198631"/>
                <a:gd name="connsiteY49" fmla="*/ 184689 h 1758926"/>
                <a:gd name="connsiteX50" fmla="*/ 1256971 w 2198631"/>
                <a:gd name="connsiteY50" fmla="*/ 184689 h 1758926"/>
                <a:gd name="connsiteX51" fmla="*/ 1266388 w 2198631"/>
                <a:gd name="connsiteY51" fmla="*/ 197245 h 1758926"/>
                <a:gd name="connsiteX52" fmla="*/ 1266388 w 2198631"/>
                <a:gd name="connsiteY52" fmla="*/ 184689 h 1758926"/>
                <a:gd name="connsiteX53" fmla="*/ 1278943 w 2198631"/>
                <a:gd name="connsiteY53" fmla="*/ 184689 h 1758926"/>
                <a:gd name="connsiteX54" fmla="*/ 1291499 w 2198631"/>
                <a:gd name="connsiteY54" fmla="*/ 184689 h 1758926"/>
                <a:gd name="connsiteX55" fmla="*/ 1291499 w 2198631"/>
                <a:gd name="connsiteY55" fmla="*/ 175273 h 1758926"/>
                <a:gd name="connsiteX56" fmla="*/ 1304054 w 2198631"/>
                <a:gd name="connsiteY56" fmla="*/ 175273 h 1758926"/>
                <a:gd name="connsiteX57" fmla="*/ 1304054 w 2198631"/>
                <a:gd name="connsiteY57" fmla="*/ 184689 h 1758926"/>
                <a:gd name="connsiteX58" fmla="*/ 1316609 w 2198631"/>
                <a:gd name="connsiteY58" fmla="*/ 175273 h 1758926"/>
                <a:gd name="connsiteX59" fmla="*/ 1316609 w 2198631"/>
                <a:gd name="connsiteY59" fmla="*/ 184689 h 1758926"/>
                <a:gd name="connsiteX60" fmla="*/ 1329165 w 2198631"/>
                <a:gd name="connsiteY60" fmla="*/ 184689 h 1758926"/>
                <a:gd name="connsiteX61" fmla="*/ 1329165 w 2198631"/>
                <a:gd name="connsiteY61" fmla="*/ 175273 h 1758926"/>
                <a:gd name="connsiteX62" fmla="*/ 1341720 w 2198631"/>
                <a:gd name="connsiteY62" fmla="*/ 175273 h 1758926"/>
                <a:gd name="connsiteX63" fmla="*/ 1341720 w 2198631"/>
                <a:gd name="connsiteY63" fmla="*/ 162717 h 1758926"/>
                <a:gd name="connsiteX64" fmla="*/ 1341720 w 2198631"/>
                <a:gd name="connsiteY64" fmla="*/ 150162 h 1758926"/>
                <a:gd name="connsiteX65" fmla="*/ 1351137 w 2198631"/>
                <a:gd name="connsiteY65" fmla="*/ 150162 h 1758926"/>
                <a:gd name="connsiteX66" fmla="*/ 1351137 w 2198631"/>
                <a:gd name="connsiteY66" fmla="*/ 137606 h 1758926"/>
                <a:gd name="connsiteX67" fmla="*/ 1363693 w 2198631"/>
                <a:gd name="connsiteY67" fmla="*/ 137606 h 1758926"/>
                <a:gd name="connsiteX68" fmla="*/ 1363693 w 2198631"/>
                <a:gd name="connsiteY68" fmla="*/ 125051 h 1758926"/>
                <a:gd name="connsiteX69" fmla="*/ 1376248 w 2198631"/>
                <a:gd name="connsiteY69" fmla="*/ 125051 h 1758926"/>
                <a:gd name="connsiteX70" fmla="*/ 1376248 w 2198631"/>
                <a:gd name="connsiteY70" fmla="*/ 112495 h 1758926"/>
                <a:gd name="connsiteX71" fmla="*/ 1388803 w 2198631"/>
                <a:gd name="connsiteY71" fmla="*/ 112495 h 1758926"/>
                <a:gd name="connsiteX72" fmla="*/ 1401359 w 2198631"/>
                <a:gd name="connsiteY72" fmla="*/ 112495 h 1758926"/>
                <a:gd name="connsiteX73" fmla="*/ 1401359 w 2198631"/>
                <a:gd name="connsiteY73" fmla="*/ 125051 h 1758926"/>
                <a:gd name="connsiteX74" fmla="*/ 1413914 w 2198631"/>
                <a:gd name="connsiteY74" fmla="*/ 125051 h 1758926"/>
                <a:gd name="connsiteX75" fmla="*/ 1426470 w 2198631"/>
                <a:gd name="connsiteY75" fmla="*/ 125051 h 1758926"/>
                <a:gd name="connsiteX76" fmla="*/ 1435886 w 2198631"/>
                <a:gd name="connsiteY76" fmla="*/ 125051 h 1758926"/>
                <a:gd name="connsiteX77" fmla="*/ 1435886 w 2198631"/>
                <a:gd name="connsiteY77" fmla="*/ 137606 h 1758926"/>
                <a:gd name="connsiteX78" fmla="*/ 1448442 w 2198631"/>
                <a:gd name="connsiteY78" fmla="*/ 137606 h 1758926"/>
                <a:gd name="connsiteX79" fmla="*/ 1460997 w 2198631"/>
                <a:gd name="connsiteY79" fmla="*/ 137606 h 1758926"/>
                <a:gd name="connsiteX80" fmla="*/ 1460997 w 2198631"/>
                <a:gd name="connsiteY80" fmla="*/ 150162 h 1758926"/>
                <a:gd name="connsiteX81" fmla="*/ 1473553 w 2198631"/>
                <a:gd name="connsiteY81" fmla="*/ 150162 h 1758926"/>
                <a:gd name="connsiteX82" fmla="*/ 1473553 w 2198631"/>
                <a:gd name="connsiteY82" fmla="*/ 137606 h 1758926"/>
                <a:gd name="connsiteX83" fmla="*/ 1473553 w 2198631"/>
                <a:gd name="connsiteY83" fmla="*/ 125051 h 1758926"/>
                <a:gd name="connsiteX84" fmla="*/ 1473553 w 2198631"/>
                <a:gd name="connsiteY84" fmla="*/ 112495 h 1758926"/>
                <a:gd name="connsiteX85" fmla="*/ 1486108 w 2198631"/>
                <a:gd name="connsiteY85" fmla="*/ 112495 h 1758926"/>
                <a:gd name="connsiteX86" fmla="*/ 1486108 w 2198631"/>
                <a:gd name="connsiteY86" fmla="*/ 99940 h 1758926"/>
                <a:gd name="connsiteX87" fmla="*/ 1498664 w 2198631"/>
                <a:gd name="connsiteY87" fmla="*/ 99940 h 1758926"/>
                <a:gd name="connsiteX88" fmla="*/ 1511219 w 2198631"/>
                <a:gd name="connsiteY88" fmla="*/ 99940 h 1758926"/>
                <a:gd name="connsiteX89" fmla="*/ 1511219 w 2198631"/>
                <a:gd name="connsiteY89" fmla="*/ 90523 h 1758926"/>
                <a:gd name="connsiteX90" fmla="*/ 1520636 w 2198631"/>
                <a:gd name="connsiteY90" fmla="*/ 90523 h 1758926"/>
                <a:gd name="connsiteX91" fmla="*/ 1533191 w 2198631"/>
                <a:gd name="connsiteY91" fmla="*/ 90523 h 1758926"/>
                <a:gd name="connsiteX92" fmla="*/ 1533191 w 2198631"/>
                <a:gd name="connsiteY92" fmla="*/ 77968 h 1758926"/>
                <a:gd name="connsiteX93" fmla="*/ 1545747 w 2198631"/>
                <a:gd name="connsiteY93" fmla="*/ 77968 h 1758926"/>
                <a:gd name="connsiteX94" fmla="*/ 1545747 w 2198631"/>
                <a:gd name="connsiteY94" fmla="*/ 65412 h 1758926"/>
                <a:gd name="connsiteX95" fmla="*/ 1558302 w 2198631"/>
                <a:gd name="connsiteY95" fmla="*/ 65412 h 1758926"/>
                <a:gd name="connsiteX96" fmla="*/ 1545747 w 2198631"/>
                <a:gd name="connsiteY96" fmla="*/ 52857 h 1758926"/>
                <a:gd name="connsiteX97" fmla="*/ 1533191 w 2198631"/>
                <a:gd name="connsiteY97" fmla="*/ 52857 h 1758926"/>
                <a:gd name="connsiteX98" fmla="*/ 1520636 w 2198631"/>
                <a:gd name="connsiteY98" fmla="*/ 52857 h 1758926"/>
                <a:gd name="connsiteX99" fmla="*/ 1520636 w 2198631"/>
                <a:gd name="connsiteY99" fmla="*/ 40301 h 1758926"/>
                <a:gd name="connsiteX100" fmla="*/ 1511219 w 2198631"/>
                <a:gd name="connsiteY100" fmla="*/ 40301 h 1758926"/>
                <a:gd name="connsiteX101" fmla="*/ 1511219 w 2198631"/>
                <a:gd name="connsiteY101" fmla="*/ 27746 h 1758926"/>
                <a:gd name="connsiteX102" fmla="*/ 1511219 w 2198631"/>
                <a:gd name="connsiteY102" fmla="*/ 15190 h 1758926"/>
                <a:gd name="connsiteX103" fmla="*/ 1520636 w 2198631"/>
                <a:gd name="connsiteY103" fmla="*/ 15190 h 1758926"/>
                <a:gd name="connsiteX104" fmla="*/ 1520636 w 2198631"/>
                <a:gd name="connsiteY104" fmla="*/ 5774 h 1758926"/>
                <a:gd name="connsiteX105" fmla="*/ 1520636 w 2198631"/>
                <a:gd name="connsiteY105" fmla="*/ 0 h 1758926"/>
                <a:gd name="connsiteX106" fmla="*/ 1909855 w 2198631"/>
                <a:gd name="connsiteY106" fmla="*/ 0 h 1758926"/>
                <a:gd name="connsiteX107" fmla="*/ 1909855 w 2198631"/>
                <a:gd name="connsiteY107" fmla="*/ 5774 h 1758926"/>
                <a:gd name="connsiteX108" fmla="*/ 1922411 w 2198631"/>
                <a:gd name="connsiteY108" fmla="*/ 5774 h 1758926"/>
                <a:gd name="connsiteX109" fmla="*/ 1934966 w 2198631"/>
                <a:gd name="connsiteY109" fmla="*/ 5774 h 1758926"/>
                <a:gd name="connsiteX110" fmla="*/ 1934966 w 2198631"/>
                <a:gd name="connsiteY110" fmla="*/ 15190 h 1758926"/>
                <a:gd name="connsiteX111" fmla="*/ 1934966 w 2198631"/>
                <a:gd name="connsiteY111" fmla="*/ 27746 h 1758926"/>
                <a:gd name="connsiteX112" fmla="*/ 1922411 w 2198631"/>
                <a:gd name="connsiteY112" fmla="*/ 27746 h 1758926"/>
                <a:gd name="connsiteX113" fmla="*/ 1909855 w 2198631"/>
                <a:gd name="connsiteY113" fmla="*/ 15190 h 1758926"/>
                <a:gd name="connsiteX114" fmla="*/ 1909855 w 2198631"/>
                <a:gd name="connsiteY114" fmla="*/ 27746 h 1758926"/>
                <a:gd name="connsiteX115" fmla="*/ 1909855 w 2198631"/>
                <a:gd name="connsiteY115" fmla="*/ 40301 h 1758926"/>
                <a:gd name="connsiteX116" fmla="*/ 1909855 w 2198631"/>
                <a:gd name="connsiteY116" fmla="*/ 52857 h 1758926"/>
                <a:gd name="connsiteX117" fmla="*/ 1922411 w 2198631"/>
                <a:gd name="connsiteY117" fmla="*/ 52857 h 1758926"/>
                <a:gd name="connsiteX118" fmla="*/ 1922411 w 2198631"/>
                <a:gd name="connsiteY118" fmla="*/ 65412 h 1758926"/>
                <a:gd name="connsiteX119" fmla="*/ 1909855 w 2198631"/>
                <a:gd name="connsiteY119" fmla="*/ 65412 h 1758926"/>
                <a:gd name="connsiteX120" fmla="*/ 1897300 w 2198631"/>
                <a:gd name="connsiteY120" fmla="*/ 65412 h 1758926"/>
                <a:gd name="connsiteX121" fmla="*/ 1884744 w 2198631"/>
                <a:gd name="connsiteY121" fmla="*/ 65412 h 1758926"/>
                <a:gd name="connsiteX122" fmla="*/ 1884744 w 2198631"/>
                <a:gd name="connsiteY122" fmla="*/ 77968 h 1758926"/>
                <a:gd name="connsiteX123" fmla="*/ 1897300 w 2198631"/>
                <a:gd name="connsiteY123" fmla="*/ 77968 h 1758926"/>
                <a:gd name="connsiteX124" fmla="*/ 1897300 w 2198631"/>
                <a:gd name="connsiteY124" fmla="*/ 90523 h 1758926"/>
                <a:gd name="connsiteX125" fmla="*/ 1897300 w 2198631"/>
                <a:gd name="connsiteY125" fmla="*/ 99940 h 1758926"/>
                <a:gd name="connsiteX126" fmla="*/ 1897300 w 2198631"/>
                <a:gd name="connsiteY126" fmla="*/ 112495 h 1758926"/>
                <a:gd name="connsiteX127" fmla="*/ 1897300 w 2198631"/>
                <a:gd name="connsiteY127" fmla="*/ 125051 h 1758926"/>
                <a:gd name="connsiteX128" fmla="*/ 1909855 w 2198631"/>
                <a:gd name="connsiteY128" fmla="*/ 125051 h 1758926"/>
                <a:gd name="connsiteX129" fmla="*/ 1909855 w 2198631"/>
                <a:gd name="connsiteY129" fmla="*/ 112495 h 1758926"/>
                <a:gd name="connsiteX130" fmla="*/ 1922411 w 2198631"/>
                <a:gd name="connsiteY130" fmla="*/ 112495 h 1758926"/>
                <a:gd name="connsiteX131" fmla="*/ 1922411 w 2198631"/>
                <a:gd name="connsiteY131" fmla="*/ 99940 h 1758926"/>
                <a:gd name="connsiteX132" fmla="*/ 1934966 w 2198631"/>
                <a:gd name="connsiteY132" fmla="*/ 99940 h 1758926"/>
                <a:gd name="connsiteX133" fmla="*/ 1934966 w 2198631"/>
                <a:gd name="connsiteY133" fmla="*/ 112495 h 1758926"/>
                <a:gd name="connsiteX134" fmla="*/ 1944383 w 2198631"/>
                <a:gd name="connsiteY134" fmla="*/ 112495 h 1758926"/>
                <a:gd name="connsiteX135" fmla="*/ 1944383 w 2198631"/>
                <a:gd name="connsiteY135" fmla="*/ 125051 h 1758926"/>
                <a:gd name="connsiteX136" fmla="*/ 1956938 w 2198631"/>
                <a:gd name="connsiteY136" fmla="*/ 125051 h 1758926"/>
                <a:gd name="connsiteX137" fmla="*/ 1956938 w 2198631"/>
                <a:gd name="connsiteY137" fmla="*/ 112495 h 1758926"/>
                <a:gd name="connsiteX138" fmla="*/ 1969494 w 2198631"/>
                <a:gd name="connsiteY138" fmla="*/ 112495 h 1758926"/>
                <a:gd name="connsiteX139" fmla="*/ 1969494 w 2198631"/>
                <a:gd name="connsiteY139" fmla="*/ 125051 h 1758926"/>
                <a:gd name="connsiteX140" fmla="*/ 1982049 w 2198631"/>
                <a:gd name="connsiteY140" fmla="*/ 125051 h 1758926"/>
                <a:gd name="connsiteX141" fmla="*/ 1994605 w 2198631"/>
                <a:gd name="connsiteY141" fmla="*/ 125051 h 1758926"/>
                <a:gd name="connsiteX142" fmla="*/ 1994605 w 2198631"/>
                <a:gd name="connsiteY142" fmla="*/ 137606 h 1758926"/>
                <a:gd name="connsiteX143" fmla="*/ 1994605 w 2198631"/>
                <a:gd name="connsiteY143" fmla="*/ 150162 h 1758926"/>
                <a:gd name="connsiteX144" fmla="*/ 1982049 w 2198631"/>
                <a:gd name="connsiteY144" fmla="*/ 150162 h 1758926"/>
                <a:gd name="connsiteX145" fmla="*/ 1982049 w 2198631"/>
                <a:gd name="connsiteY145" fmla="*/ 162717 h 1758926"/>
                <a:gd name="connsiteX146" fmla="*/ 1969494 w 2198631"/>
                <a:gd name="connsiteY146" fmla="*/ 162717 h 1758926"/>
                <a:gd name="connsiteX147" fmla="*/ 1969494 w 2198631"/>
                <a:gd name="connsiteY147" fmla="*/ 175273 h 1758926"/>
                <a:gd name="connsiteX148" fmla="*/ 1982049 w 2198631"/>
                <a:gd name="connsiteY148" fmla="*/ 175273 h 1758926"/>
                <a:gd name="connsiteX149" fmla="*/ 1982049 w 2198631"/>
                <a:gd name="connsiteY149" fmla="*/ 162717 h 1758926"/>
                <a:gd name="connsiteX150" fmla="*/ 1994605 w 2198631"/>
                <a:gd name="connsiteY150" fmla="*/ 162717 h 1758926"/>
                <a:gd name="connsiteX151" fmla="*/ 1994605 w 2198631"/>
                <a:gd name="connsiteY151" fmla="*/ 175273 h 1758926"/>
                <a:gd name="connsiteX152" fmla="*/ 2007160 w 2198631"/>
                <a:gd name="connsiteY152" fmla="*/ 175273 h 1758926"/>
                <a:gd name="connsiteX153" fmla="*/ 2007160 w 2198631"/>
                <a:gd name="connsiteY153" fmla="*/ 184689 h 1758926"/>
                <a:gd name="connsiteX154" fmla="*/ 2007160 w 2198631"/>
                <a:gd name="connsiteY154" fmla="*/ 197245 h 1758926"/>
                <a:gd name="connsiteX155" fmla="*/ 2007160 w 2198631"/>
                <a:gd name="connsiteY155" fmla="*/ 209800 h 1758926"/>
                <a:gd name="connsiteX156" fmla="*/ 2007160 w 2198631"/>
                <a:gd name="connsiteY156" fmla="*/ 222356 h 1758926"/>
                <a:gd name="connsiteX157" fmla="*/ 2007160 w 2198631"/>
                <a:gd name="connsiteY157" fmla="*/ 234911 h 1758926"/>
                <a:gd name="connsiteX158" fmla="*/ 2007160 w 2198631"/>
                <a:gd name="connsiteY158" fmla="*/ 247467 h 1758926"/>
                <a:gd name="connsiteX159" fmla="*/ 2019716 w 2198631"/>
                <a:gd name="connsiteY159" fmla="*/ 247467 h 1758926"/>
                <a:gd name="connsiteX160" fmla="*/ 2019716 w 2198631"/>
                <a:gd name="connsiteY160" fmla="*/ 260022 h 1758926"/>
                <a:gd name="connsiteX161" fmla="*/ 2007160 w 2198631"/>
                <a:gd name="connsiteY161" fmla="*/ 269439 h 1758926"/>
                <a:gd name="connsiteX162" fmla="*/ 2019716 w 2198631"/>
                <a:gd name="connsiteY162" fmla="*/ 269439 h 1758926"/>
                <a:gd name="connsiteX163" fmla="*/ 2019716 w 2198631"/>
                <a:gd name="connsiteY163" fmla="*/ 281994 h 1758926"/>
                <a:gd name="connsiteX164" fmla="*/ 2007160 w 2198631"/>
                <a:gd name="connsiteY164" fmla="*/ 281994 h 1758926"/>
                <a:gd name="connsiteX165" fmla="*/ 2007160 w 2198631"/>
                <a:gd name="connsiteY165" fmla="*/ 294550 h 1758926"/>
                <a:gd name="connsiteX166" fmla="*/ 2007160 w 2198631"/>
                <a:gd name="connsiteY166" fmla="*/ 307105 h 1758926"/>
                <a:gd name="connsiteX167" fmla="*/ 2007160 w 2198631"/>
                <a:gd name="connsiteY167" fmla="*/ 319661 h 1758926"/>
                <a:gd name="connsiteX168" fmla="*/ 2019716 w 2198631"/>
                <a:gd name="connsiteY168" fmla="*/ 319661 h 1758926"/>
                <a:gd name="connsiteX169" fmla="*/ 2029132 w 2198631"/>
                <a:gd name="connsiteY169" fmla="*/ 319661 h 1758926"/>
                <a:gd name="connsiteX170" fmla="*/ 2029132 w 2198631"/>
                <a:gd name="connsiteY170" fmla="*/ 307105 h 1758926"/>
                <a:gd name="connsiteX171" fmla="*/ 2041688 w 2198631"/>
                <a:gd name="connsiteY171" fmla="*/ 307105 h 1758926"/>
                <a:gd name="connsiteX172" fmla="*/ 2054243 w 2198631"/>
                <a:gd name="connsiteY172" fmla="*/ 307105 h 1758926"/>
                <a:gd name="connsiteX173" fmla="*/ 2054243 w 2198631"/>
                <a:gd name="connsiteY173" fmla="*/ 294550 h 1758926"/>
                <a:gd name="connsiteX174" fmla="*/ 2066798 w 2198631"/>
                <a:gd name="connsiteY174" fmla="*/ 294550 h 1758926"/>
                <a:gd name="connsiteX175" fmla="*/ 2066798 w 2198631"/>
                <a:gd name="connsiteY175" fmla="*/ 307105 h 1758926"/>
                <a:gd name="connsiteX176" fmla="*/ 2079354 w 2198631"/>
                <a:gd name="connsiteY176" fmla="*/ 319661 h 1758926"/>
                <a:gd name="connsiteX177" fmla="*/ 2066798 w 2198631"/>
                <a:gd name="connsiteY177" fmla="*/ 319661 h 1758926"/>
                <a:gd name="connsiteX178" fmla="*/ 2066798 w 2198631"/>
                <a:gd name="connsiteY178" fmla="*/ 332216 h 1758926"/>
                <a:gd name="connsiteX179" fmla="*/ 2066798 w 2198631"/>
                <a:gd name="connsiteY179" fmla="*/ 344771 h 1758926"/>
                <a:gd name="connsiteX180" fmla="*/ 2066798 w 2198631"/>
                <a:gd name="connsiteY180" fmla="*/ 354188 h 1758926"/>
                <a:gd name="connsiteX181" fmla="*/ 2079354 w 2198631"/>
                <a:gd name="connsiteY181" fmla="*/ 354188 h 1758926"/>
                <a:gd name="connsiteX182" fmla="*/ 2079354 w 2198631"/>
                <a:gd name="connsiteY182" fmla="*/ 366744 h 1758926"/>
                <a:gd name="connsiteX183" fmla="*/ 2091910 w 2198631"/>
                <a:gd name="connsiteY183" fmla="*/ 366744 h 1758926"/>
                <a:gd name="connsiteX184" fmla="*/ 2104465 w 2198631"/>
                <a:gd name="connsiteY184" fmla="*/ 354188 h 1758926"/>
                <a:gd name="connsiteX185" fmla="*/ 2104465 w 2198631"/>
                <a:gd name="connsiteY185" fmla="*/ 366744 h 1758926"/>
                <a:gd name="connsiteX186" fmla="*/ 2113882 w 2198631"/>
                <a:gd name="connsiteY186" fmla="*/ 366744 h 1758926"/>
                <a:gd name="connsiteX187" fmla="*/ 2113882 w 2198631"/>
                <a:gd name="connsiteY187" fmla="*/ 379299 h 1758926"/>
                <a:gd name="connsiteX188" fmla="*/ 2113882 w 2198631"/>
                <a:gd name="connsiteY188" fmla="*/ 391855 h 1758926"/>
                <a:gd name="connsiteX189" fmla="*/ 2113882 w 2198631"/>
                <a:gd name="connsiteY189" fmla="*/ 404410 h 1758926"/>
                <a:gd name="connsiteX190" fmla="*/ 2113882 w 2198631"/>
                <a:gd name="connsiteY190" fmla="*/ 416965 h 1758926"/>
                <a:gd name="connsiteX191" fmla="*/ 2113882 w 2198631"/>
                <a:gd name="connsiteY191" fmla="*/ 429521 h 1758926"/>
                <a:gd name="connsiteX192" fmla="*/ 2126437 w 2198631"/>
                <a:gd name="connsiteY192" fmla="*/ 429521 h 1758926"/>
                <a:gd name="connsiteX193" fmla="*/ 2138992 w 2198631"/>
                <a:gd name="connsiteY193" fmla="*/ 429521 h 1758926"/>
                <a:gd name="connsiteX194" fmla="*/ 2151548 w 2198631"/>
                <a:gd name="connsiteY194" fmla="*/ 429521 h 1758926"/>
                <a:gd name="connsiteX195" fmla="*/ 2151548 w 2198631"/>
                <a:gd name="connsiteY195" fmla="*/ 438938 h 1758926"/>
                <a:gd name="connsiteX196" fmla="*/ 2164104 w 2198631"/>
                <a:gd name="connsiteY196" fmla="*/ 438938 h 1758926"/>
                <a:gd name="connsiteX197" fmla="*/ 2176659 w 2198631"/>
                <a:gd name="connsiteY197" fmla="*/ 438938 h 1758926"/>
                <a:gd name="connsiteX198" fmla="*/ 2189214 w 2198631"/>
                <a:gd name="connsiteY198" fmla="*/ 438938 h 1758926"/>
                <a:gd name="connsiteX199" fmla="*/ 2189214 w 2198631"/>
                <a:gd name="connsiteY199" fmla="*/ 451493 h 1758926"/>
                <a:gd name="connsiteX200" fmla="*/ 2176659 w 2198631"/>
                <a:gd name="connsiteY200" fmla="*/ 451493 h 1758926"/>
                <a:gd name="connsiteX201" fmla="*/ 2176659 w 2198631"/>
                <a:gd name="connsiteY201" fmla="*/ 464049 h 1758926"/>
                <a:gd name="connsiteX202" fmla="*/ 2189214 w 2198631"/>
                <a:gd name="connsiteY202" fmla="*/ 476604 h 1758926"/>
                <a:gd name="connsiteX203" fmla="*/ 2176659 w 2198631"/>
                <a:gd name="connsiteY203" fmla="*/ 476604 h 1758926"/>
                <a:gd name="connsiteX204" fmla="*/ 2176659 w 2198631"/>
                <a:gd name="connsiteY204" fmla="*/ 489159 h 1758926"/>
                <a:gd name="connsiteX205" fmla="*/ 2176659 w 2198631"/>
                <a:gd name="connsiteY205" fmla="*/ 501715 h 1758926"/>
                <a:gd name="connsiteX206" fmla="*/ 2189214 w 2198631"/>
                <a:gd name="connsiteY206" fmla="*/ 501715 h 1758926"/>
                <a:gd name="connsiteX207" fmla="*/ 2176659 w 2198631"/>
                <a:gd name="connsiteY207" fmla="*/ 514270 h 1758926"/>
                <a:gd name="connsiteX208" fmla="*/ 2176659 w 2198631"/>
                <a:gd name="connsiteY208" fmla="*/ 523687 h 1758926"/>
                <a:gd name="connsiteX209" fmla="*/ 2164104 w 2198631"/>
                <a:gd name="connsiteY209" fmla="*/ 523687 h 1758926"/>
                <a:gd name="connsiteX210" fmla="*/ 2164104 w 2198631"/>
                <a:gd name="connsiteY210" fmla="*/ 536243 h 1758926"/>
                <a:gd name="connsiteX211" fmla="*/ 2151548 w 2198631"/>
                <a:gd name="connsiteY211" fmla="*/ 536243 h 1758926"/>
                <a:gd name="connsiteX212" fmla="*/ 2151548 w 2198631"/>
                <a:gd name="connsiteY212" fmla="*/ 548798 h 1758926"/>
                <a:gd name="connsiteX213" fmla="*/ 2138992 w 2198631"/>
                <a:gd name="connsiteY213" fmla="*/ 548798 h 1758926"/>
                <a:gd name="connsiteX214" fmla="*/ 2138992 w 2198631"/>
                <a:gd name="connsiteY214" fmla="*/ 561353 h 1758926"/>
                <a:gd name="connsiteX215" fmla="*/ 2138992 w 2198631"/>
                <a:gd name="connsiteY215" fmla="*/ 573909 h 1758926"/>
                <a:gd name="connsiteX216" fmla="*/ 2151548 w 2198631"/>
                <a:gd name="connsiteY216" fmla="*/ 573909 h 1758926"/>
                <a:gd name="connsiteX217" fmla="*/ 2151548 w 2198631"/>
                <a:gd name="connsiteY217" fmla="*/ 586464 h 1758926"/>
                <a:gd name="connsiteX218" fmla="*/ 2138992 w 2198631"/>
                <a:gd name="connsiteY218" fmla="*/ 586464 h 1758926"/>
                <a:gd name="connsiteX219" fmla="*/ 2151548 w 2198631"/>
                <a:gd name="connsiteY219" fmla="*/ 599020 h 1758926"/>
                <a:gd name="connsiteX220" fmla="*/ 2151548 w 2198631"/>
                <a:gd name="connsiteY220" fmla="*/ 608437 h 1758926"/>
                <a:gd name="connsiteX221" fmla="*/ 2151548 w 2198631"/>
                <a:gd name="connsiteY221" fmla="*/ 620992 h 1758926"/>
                <a:gd name="connsiteX222" fmla="*/ 2151548 w 2198631"/>
                <a:gd name="connsiteY222" fmla="*/ 633548 h 1758926"/>
                <a:gd name="connsiteX223" fmla="*/ 2151548 w 2198631"/>
                <a:gd name="connsiteY223" fmla="*/ 646103 h 1758926"/>
                <a:gd name="connsiteX224" fmla="*/ 2138992 w 2198631"/>
                <a:gd name="connsiteY224" fmla="*/ 646103 h 1758926"/>
                <a:gd name="connsiteX225" fmla="*/ 2138992 w 2198631"/>
                <a:gd name="connsiteY225" fmla="*/ 658658 h 1758926"/>
                <a:gd name="connsiteX226" fmla="*/ 2138992 w 2198631"/>
                <a:gd name="connsiteY226" fmla="*/ 671214 h 1758926"/>
                <a:gd name="connsiteX227" fmla="*/ 2151548 w 2198631"/>
                <a:gd name="connsiteY227" fmla="*/ 671214 h 1758926"/>
                <a:gd name="connsiteX228" fmla="*/ 2164104 w 2198631"/>
                <a:gd name="connsiteY228" fmla="*/ 671214 h 1758926"/>
                <a:gd name="connsiteX229" fmla="*/ 2176659 w 2198631"/>
                <a:gd name="connsiteY229" fmla="*/ 671214 h 1758926"/>
                <a:gd name="connsiteX230" fmla="*/ 2176659 w 2198631"/>
                <a:gd name="connsiteY230" fmla="*/ 683769 h 1758926"/>
                <a:gd name="connsiteX231" fmla="*/ 2164104 w 2198631"/>
                <a:gd name="connsiteY231" fmla="*/ 693186 h 1758926"/>
                <a:gd name="connsiteX232" fmla="*/ 2151548 w 2198631"/>
                <a:gd name="connsiteY232" fmla="*/ 693186 h 1758926"/>
                <a:gd name="connsiteX233" fmla="*/ 2138992 w 2198631"/>
                <a:gd name="connsiteY233" fmla="*/ 693186 h 1758926"/>
                <a:gd name="connsiteX234" fmla="*/ 2126437 w 2198631"/>
                <a:gd name="connsiteY234" fmla="*/ 693186 h 1758926"/>
                <a:gd name="connsiteX235" fmla="*/ 2113882 w 2198631"/>
                <a:gd name="connsiteY235" fmla="*/ 693186 h 1758926"/>
                <a:gd name="connsiteX236" fmla="*/ 2113882 w 2198631"/>
                <a:gd name="connsiteY236" fmla="*/ 705742 h 1758926"/>
                <a:gd name="connsiteX237" fmla="*/ 2113882 w 2198631"/>
                <a:gd name="connsiteY237" fmla="*/ 718297 h 1758926"/>
                <a:gd name="connsiteX238" fmla="*/ 2126437 w 2198631"/>
                <a:gd name="connsiteY238" fmla="*/ 718297 h 1758926"/>
                <a:gd name="connsiteX239" fmla="*/ 2126437 w 2198631"/>
                <a:gd name="connsiteY239" fmla="*/ 730852 h 1758926"/>
                <a:gd name="connsiteX240" fmla="*/ 2126437 w 2198631"/>
                <a:gd name="connsiteY240" fmla="*/ 743408 h 1758926"/>
                <a:gd name="connsiteX241" fmla="*/ 2113882 w 2198631"/>
                <a:gd name="connsiteY241" fmla="*/ 743408 h 1758926"/>
                <a:gd name="connsiteX242" fmla="*/ 2113882 w 2198631"/>
                <a:gd name="connsiteY242" fmla="*/ 755963 h 1758926"/>
                <a:gd name="connsiteX243" fmla="*/ 2113882 w 2198631"/>
                <a:gd name="connsiteY243" fmla="*/ 768519 h 1758926"/>
                <a:gd name="connsiteX244" fmla="*/ 2104465 w 2198631"/>
                <a:gd name="connsiteY244" fmla="*/ 768519 h 1758926"/>
                <a:gd name="connsiteX245" fmla="*/ 2104465 w 2198631"/>
                <a:gd name="connsiteY245" fmla="*/ 777935 h 1758926"/>
                <a:gd name="connsiteX246" fmla="*/ 2091910 w 2198631"/>
                <a:gd name="connsiteY246" fmla="*/ 777935 h 1758926"/>
                <a:gd name="connsiteX247" fmla="*/ 2091910 w 2198631"/>
                <a:gd name="connsiteY247" fmla="*/ 790491 h 1758926"/>
                <a:gd name="connsiteX248" fmla="*/ 2091910 w 2198631"/>
                <a:gd name="connsiteY248" fmla="*/ 803046 h 1758926"/>
                <a:gd name="connsiteX249" fmla="*/ 2091910 w 2198631"/>
                <a:gd name="connsiteY249" fmla="*/ 815602 h 1758926"/>
                <a:gd name="connsiteX250" fmla="*/ 2079354 w 2198631"/>
                <a:gd name="connsiteY250" fmla="*/ 815602 h 1758926"/>
                <a:gd name="connsiteX251" fmla="*/ 2066798 w 2198631"/>
                <a:gd name="connsiteY251" fmla="*/ 815602 h 1758926"/>
                <a:gd name="connsiteX252" fmla="*/ 2066798 w 2198631"/>
                <a:gd name="connsiteY252" fmla="*/ 828157 h 1758926"/>
                <a:gd name="connsiteX253" fmla="*/ 2054243 w 2198631"/>
                <a:gd name="connsiteY253" fmla="*/ 828157 h 1758926"/>
                <a:gd name="connsiteX254" fmla="*/ 2054243 w 2198631"/>
                <a:gd name="connsiteY254" fmla="*/ 840713 h 1758926"/>
                <a:gd name="connsiteX255" fmla="*/ 2041688 w 2198631"/>
                <a:gd name="connsiteY255" fmla="*/ 840713 h 1758926"/>
                <a:gd name="connsiteX256" fmla="*/ 2029132 w 2198631"/>
                <a:gd name="connsiteY256" fmla="*/ 840713 h 1758926"/>
                <a:gd name="connsiteX257" fmla="*/ 2029132 w 2198631"/>
                <a:gd name="connsiteY257" fmla="*/ 853268 h 1758926"/>
                <a:gd name="connsiteX258" fmla="*/ 2029132 w 2198631"/>
                <a:gd name="connsiteY258" fmla="*/ 865824 h 1758926"/>
                <a:gd name="connsiteX259" fmla="*/ 2019716 w 2198631"/>
                <a:gd name="connsiteY259" fmla="*/ 875240 h 1758926"/>
                <a:gd name="connsiteX260" fmla="*/ 2007160 w 2198631"/>
                <a:gd name="connsiteY260" fmla="*/ 875240 h 1758926"/>
                <a:gd name="connsiteX261" fmla="*/ 2007160 w 2198631"/>
                <a:gd name="connsiteY261" fmla="*/ 865824 h 1758926"/>
                <a:gd name="connsiteX262" fmla="*/ 1994605 w 2198631"/>
                <a:gd name="connsiteY262" fmla="*/ 875240 h 1758926"/>
                <a:gd name="connsiteX263" fmla="*/ 1994605 w 2198631"/>
                <a:gd name="connsiteY263" fmla="*/ 887796 h 1758926"/>
                <a:gd name="connsiteX264" fmla="*/ 1982049 w 2198631"/>
                <a:gd name="connsiteY264" fmla="*/ 887796 h 1758926"/>
                <a:gd name="connsiteX265" fmla="*/ 1982049 w 2198631"/>
                <a:gd name="connsiteY265" fmla="*/ 900351 h 1758926"/>
                <a:gd name="connsiteX266" fmla="*/ 1969494 w 2198631"/>
                <a:gd name="connsiteY266" fmla="*/ 900351 h 1758926"/>
                <a:gd name="connsiteX267" fmla="*/ 1969494 w 2198631"/>
                <a:gd name="connsiteY267" fmla="*/ 887796 h 1758926"/>
                <a:gd name="connsiteX268" fmla="*/ 1956938 w 2198631"/>
                <a:gd name="connsiteY268" fmla="*/ 887796 h 1758926"/>
                <a:gd name="connsiteX269" fmla="*/ 1944383 w 2198631"/>
                <a:gd name="connsiteY269" fmla="*/ 900351 h 1758926"/>
                <a:gd name="connsiteX270" fmla="*/ 1944383 w 2198631"/>
                <a:gd name="connsiteY270" fmla="*/ 887796 h 1758926"/>
                <a:gd name="connsiteX271" fmla="*/ 1934966 w 2198631"/>
                <a:gd name="connsiteY271" fmla="*/ 887796 h 1758926"/>
                <a:gd name="connsiteX272" fmla="*/ 1934966 w 2198631"/>
                <a:gd name="connsiteY272" fmla="*/ 875240 h 1758926"/>
                <a:gd name="connsiteX273" fmla="*/ 1922411 w 2198631"/>
                <a:gd name="connsiteY273" fmla="*/ 875240 h 1758926"/>
                <a:gd name="connsiteX274" fmla="*/ 1934966 w 2198631"/>
                <a:gd name="connsiteY274" fmla="*/ 865824 h 1758926"/>
                <a:gd name="connsiteX275" fmla="*/ 1934966 w 2198631"/>
                <a:gd name="connsiteY275" fmla="*/ 853268 h 1758926"/>
                <a:gd name="connsiteX276" fmla="*/ 1934966 w 2198631"/>
                <a:gd name="connsiteY276" fmla="*/ 840713 h 1758926"/>
                <a:gd name="connsiteX277" fmla="*/ 1934966 w 2198631"/>
                <a:gd name="connsiteY277" fmla="*/ 828157 h 1758926"/>
                <a:gd name="connsiteX278" fmla="*/ 1922411 w 2198631"/>
                <a:gd name="connsiteY278" fmla="*/ 828157 h 1758926"/>
                <a:gd name="connsiteX279" fmla="*/ 1909855 w 2198631"/>
                <a:gd name="connsiteY279" fmla="*/ 828157 h 1758926"/>
                <a:gd name="connsiteX280" fmla="*/ 1897300 w 2198631"/>
                <a:gd name="connsiteY280" fmla="*/ 828157 h 1758926"/>
                <a:gd name="connsiteX281" fmla="*/ 1897300 w 2198631"/>
                <a:gd name="connsiteY281" fmla="*/ 815602 h 1758926"/>
                <a:gd name="connsiteX282" fmla="*/ 1884744 w 2198631"/>
                <a:gd name="connsiteY282" fmla="*/ 815602 h 1758926"/>
                <a:gd name="connsiteX283" fmla="*/ 1872189 w 2198631"/>
                <a:gd name="connsiteY283" fmla="*/ 815602 h 1758926"/>
                <a:gd name="connsiteX284" fmla="*/ 1859633 w 2198631"/>
                <a:gd name="connsiteY284" fmla="*/ 815602 h 1758926"/>
                <a:gd name="connsiteX285" fmla="*/ 1859633 w 2198631"/>
                <a:gd name="connsiteY285" fmla="*/ 828157 h 1758926"/>
                <a:gd name="connsiteX286" fmla="*/ 1850217 w 2198631"/>
                <a:gd name="connsiteY286" fmla="*/ 828157 h 1758926"/>
                <a:gd name="connsiteX287" fmla="*/ 1837661 w 2198631"/>
                <a:gd name="connsiteY287" fmla="*/ 828157 h 1758926"/>
                <a:gd name="connsiteX288" fmla="*/ 1825106 w 2198631"/>
                <a:gd name="connsiteY288" fmla="*/ 828157 h 1758926"/>
                <a:gd name="connsiteX289" fmla="*/ 1825106 w 2198631"/>
                <a:gd name="connsiteY289" fmla="*/ 840713 h 1758926"/>
                <a:gd name="connsiteX290" fmla="*/ 1812550 w 2198631"/>
                <a:gd name="connsiteY290" fmla="*/ 840713 h 1758926"/>
                <a:gd name="connsiteX291" fmla="*/ 1799995 w 2198631"/>
                <a:gd name="connsiteY291" fmla="*/ 840713 h 1758926"/>
                <a:gd name="connsiteX292" fmla="*/ 1799995 w 2198631"/>
                <a:gd name="connsiteY292" fmla="*/ 853268 h 1758926"/>
                <a:gd name="connsiteX293" fmla="*/ 1799995 w 2198631"/>
                <a:gd name="connsiteY293" fmla="*/ 865824 h 1758926"/>
                <a:gd name="connsiteX294" fmla="*/ 1812550 w 2198631"/>
                <a:gd name="connsiteY294" fmla="*/ 865824 h 1758926"/>
                <a:gd name="connsiteX295" fmla="*/ 1812550 w 2198631"/>
                <a:gd name="connsiteY295" fmla="*/ 875240 h 1758926"/>
                <a:gd name="connsiteX296" fmla="*/ 1812550 w 2198631"/>
                <a:gd name="connsiteY296" fmla="*/ 887796 h 1758926"/>
                <a:gd name="connsiteX297" fmla="*/ 1812550 w 2198631"/>
                <a:gd name="connsiteY297" fmla="*/ 900351 h 1758926"/>
                <a:gd name="connsiteX298" fmla="*/ 1812550 w 2198631"/>
                <a:gd name="connsiteY298" fmla="*/ 912907 h 1758926"/>
                <a:gd name="connsiteX299" fmla="*/ 1825106 w 2198631"/>
                <a:gd name="connsiteY299" fmla="*/ 912907 h 1758926"/>
                <a:gd name="connsiteX300" fmla="*/ 1837661 w 2198631"/>
                <a:gd name="connsiteY300" fmla="*/ 912907 h 1758926"/>
                <a:gd name="connsiteX301" fmla="*/ 1837661 w 2198631"/>
                <a:gd name="connsiteY301" fmla="*/ 925462 h 1758926"/>
                <a:gd name="connsiteX302" fmla="*/ 1837661 w 2198631"/>
                <a:gd name="connsiteY302" fmla="*/ 938018 h 1758926"/>
                <a:gd name="connsiteX303" fmla="*/ 1837661 w 2198631"/>
                <a:gd name="connsiteY303" fmla="*/ 950573 h 1758926"/>
                <a:gd name="connsiteX304" fmla="*/ 1825106 w 2198631"/>
                <a:gd name="connsiteY304" fmla="*/ 950573 h 1758926"/>
                <a:gd name="connsiteX305" fmla="*/ 1812550 w 2198631"/>
                <a:gd name="connsiteY305" fmla="*/ 950573 h 1758926"/>
                <a:gd name="connsiteX306" fmla="*/ 1799995 w 2198631"/>
                <a:gd name="connsiteY306" fmla="*/ 950573 h 1758926"/>
                <a:gd name="connsiteX307" fmla="*/ 1787440 w 2198631"/>
                <a:gd name="connsiteY307" fmla="*/ 950573 h 1758926"/>
                <a:gd name="connsiteX308" fmla="*/ 1787440 w 2198631"/>
                <a:gd name="connsiteY308" fmla="*/ 959990 h 1758926"/>
                <a:gd name="connsiteX309" fmla="*/ 1774884 w 2198631"/>
                <a:gd name="connsiteY309" fmla="*/ 959990 h 1758926"/>
                <a:gd name="connsiteX310" fmla="*/ 1765467 w 2198631"/>
                <a:gd name="connsiteY310" fmla="*/ 959990 h 1758926"/>
                <a:gd name="connsiteX311" fmla="*/ 1765467 w 2198631"/>
                <a:gd name="connsiteY311" fmla="*/ 950573 h 1758926"/>
                <a:gd name="connsiteX312" fmla="*/ 1752912 w 2198631"/>
                <a:gd name="connsiteY312" fmla="*/ 950573 h 1758926"/>
                <a:gd name="connsiteX313" fmla="*/ 1740356 w 2198631"/>
                <a:gd name="connsiteY313" fmla="*/ 950573 h 1758926"/>
                <a:gd name="connsiteX314" fmla="*/ 1727801 w 2198631"/>
                <a:gd name="connsiteY314" fmla="*/ 950573 h 1758926"/>
                <a:gd name="connsiteX315" fmla="*/ 1715246 w 2198631"/>
                <a:gd name="connsiteY315" fmla="*/ 959990 h 1758926"/>
                <a:gd name="connsiteX316" fmla="*/ 1702690 w 2198631"/>
                <a:gd name="connsiteY316" fmla="*/ 959990 h 1758926"/>
                <a:gd name="connsiteX317" fmla="*/ 1690134 w 2198631"/>
                <a:gd name="connsiteY317" fmla="*/ 972545 h 1758926"/>
                <a:gd name="connsiteX318" fmla="*/ 1680718 w 2198631"/>
                <a:gd name="connsiteY318" fmla="*/ 972545 h 1758926"/>
                <a:gd name="connsiteX319" fmla="*/ 1668162 w 2198631"/>
                <a:gd name="connsiteY319" fmla="*/ 972545 h 1758926"/>
                <a:gd name="connsiteX320" fmla="*/ 1668162 w 2198631"/>
                <a:gd name="connsiteY320" fmla="*/ 959990 h 1758926"/>
                <a:gd name="connsiteX321" fmla="*/ 1655607 w 2198631"/>
                <a:gd name="connsiteY321" fmla="*/ 959990 h 1758926"/>
                <a:gd name="connsiteX322" fmla="*/ 1655607 w 2198631"/>
                <a:gd name="connsiteY322" fmla="*/ 972545 h 1758926"/>
                <a:gd name="connsiteX323" fmla="*/ 1655607 w 2198631"/>
                <a:gd name="connsiteY323" fmla="*/ 985101 h 1758926"/>
                <a:gd name="connsiteX324" fmla="*/ 1643052 w 2198631"/>
                <a:gd name="connsiteY324" fmla="*/ 985101 h 1758926"/>
                <a:gd name="connsiteX325" fmla="*/ 1630496 w 2198631"/>
                <a:gd name="connsiteY325" fmla="*/ 985101 h 1758926"/>
                <a:gd name="connsiteX326" fmla="*/ 1630496 w 2198631"/>
                <a:gd name="connsiteY326" fmla="*/ 997656 h 1758926"/>
                <a:gd name="connsiteX327" fmla="*/ 1630496 w 2198631"/>
                <a:gd name="connsiteY327" fmla="*/ 1010212 h 1758926"/>
                <a:gd name="connsiteX328" fmla="*/ 1617940 w 2198631"/>
                <a:gd name="connsiteY328" fmla="*/ 1010212 h 1758926"/>
                <a:gd name="connsiteX329" fmla="*/ 1605385 w 2198631"/>
                <a:gd name="connsiteY329" fmla="*/ 1010212 h 1758926"/>
                <a:gd name="connsiteX330" fmla="*/ 1605385 w 2198631"/>
                <a:gd name="connsiteY330" fmla="*/ 1022767 h 1758926"/>
                <a:gd name="connsiteX331" fmla="*/ 1595968 w 2198631"/>
                <a:gd name="connsiteY331" fmla="*/ 1022767 h 1758926"/>
                <a:gd name="connsiteX332" fmla="*/ 1595968 w 2198631"/>
                <a:gd name="connsiteY332" fmla="*/ 1035323 h 1758926"/>
                <a:gd name="connsiteX333" fmla="*/ 1595968 w 2198631"/>
                <a:gd name="connsiteY333" fmla="*/ 1044739 h 1758926"/>
                <a:gd name="connsiteX334" fmla="*/ 1583413 w 2198631"/>
                <a:gd name="connsiteY334" fmla="*/ 1044739 h 1758926"/>
                <a:gd name="connsiteX335" fmla="*/ 1583413 w 2198631"/>
                <a:gd name="connsiteY335" fmla="*/ 1057295 h 1758926"/>
                <a:gd name="connsiteX336" fmla="*/ 1570858 w 2198631"/>
                <a:gd name="connsiteY336" fmla="*/ 1057295 h 1758926"/>
                <a:gd name="connsiteX337" fmla="*/ 1570858 w 2198631"/>
                <a:gd name="connsiteY337" fmla="*/ 1069850 h 1758926"/>
                <a:gd name="connsiteX338" fmla="*/ 1558302 w 2198631"/>
                <a:gd name="connsiteY338" fmla="*/ 1069850 h 1758926"/>
                <a:gd name="connsiteX339" fmla="*/ 1570858 w 2198631"/>
                <a:gd name="connsiteY339" fmla="*/ 1082406 h 1758926"/>
                <a:gd name="connsiteX340" fmla="*/ 1583413 w 2198631"/>
                <a:gd name="connsiteY340" fmla="*/ 1094961 h 1758926"/>
                <a:gd name="connsiteX341" fmla="*/ 1583413 w 2198631"/>
                <a:gd name="connsiteY341" fmla="*/ 1107517 h 1758926"/>
                <a:gd name="connsiteX342" fmla="*/ 1595968 w 2198631"/>
                <a:gd name="connsiteY342" fmla="*/ 1107517 h 1758926"/>
                <a:gd name="connsiteX343" fmla="*/ 1605385 w 2198631"/>
                <a:gd name="connsiteY343" fmla="*/ 1107517 h 1758926"/>
                <a:gd name="connsiteX344" fmla="*/ 1605385 w 2198631"/>
                <a:gd name="connsiteY344" fmla="*/ 1094961 h 1758926"/>
                <a:gd name="connsiteX345" fmla="*/ 1617940 w 2198631"/>
                <a:gd name="connsiteY345" fmla="*/ 1094961 h 1758926"/>
                <a:gd name="connsiteX346" fmla="*/ 1630496 w 2198631"/>
                <a:gd name="connsiteY346" fmla="*/ 1094961 h 1758926"/>
                <a:gd name="connsiteX347" fmla="*/ 1630496 w 2198631"/>
                <a:gd name="connsiteY347" fmla="*/ 1082406 h 1758926"/>
                <a:gd name="connsiteX348" fmla="*/ 1643052 w 2198631"/>
                <a:gd name="connsiteY348" fmla="*/ 1082406 h 1758926"/>
                <a:gd name="connsiteX349" fmla="*/ 1655607 w 2198631"/>
                <a:gd name="connsiteY349" fmla="*/ 1082406 h 1758926"/>
                <a:gd name="connsiteX350" fmla="*/ 1668162 w 2198631"/>
                <a:gd name="connsiteY350" fmla="*/ 1082406 h 1758926"/>
                <a:gd name="connsiteX351" fmla="*/ 1680718 w 2198631"/>
                <a:gd name="connsiteY351" fmla="*/ 1082406 h 1758926"/>
                <a:gd name="connsiteX352" fmla="*/ 1680718 w 2198631"/>
                <a:gd name="connsiteY352" fmla="*/ 1094961 h 1758926"/>
                <a:gd name="connsiteX353" fmla="*/ 1680718 w 2198631"/>
                <a:gd name="connsiteY353" fmla="*/ 1107517 h 1758926"/>
                <a:gd name="connsiteX354" fmla="*/ 1680718 w 2198631"/>
                <a:gd name="connsiteY354" fmla="*/ 1120072 h 1758926"/>
                <a:gd name="connsiteX355" fmla="*/ 1690134 w 2198631"/>
                <a:gd name="connsiteY355" fmla="*/ 1129489 h 1758926"/>
                <a:gd name="connsiteX356" fmla="*/ 1690134 w 2198631"/>
                <a:gd name="connsiteY356" fmla="*/ 1142044 h 1758926"/>
                <a:gd name="connsiteX357" fmla="*/ 1702690 w 2198631"/>
                <a:gd name="connsiteY357" fmla="*/ 1154600 h 1758926"/>
                <a:gd name="connsiteX358" fmla="*/ 1690134 w 2198631"/>
                <a:gd name="connsiteY358" fmla="*/ 1167155 h 1758926"/>
                <a:gd name="connsiteX359" fmla="*/ 1690134 w 2198631"/>
                <a:gd name="connsiteY359" fmla="*/ 1179711 h 1758926"/>
                <a:gd name="connsiteX360" fmla="*/ 1690134 w 2198631"/>
                <a:gd name="connsiteY360" fmla="*/ 1192266 h 1758926"/>
                <a:gd name="connsiteX361" fmla="*/ 1690134 w 2198631"/>
                <a:gd name="connsiteY361" fmla="*/ 1204822 h 1758926"/>
                <a:gd name="connsiteX362" fmla="*/ 1680718 w 2198631"/>
                <a:gd name="connsiteY362" fmla="*/ 1204822 h 1758926"/>
                <a:gd name="connsiteX363" fmla="*/ 1680718 w 2198631"/>
                <a:gd name="connsiteY363" fmla="*/ 1214238 h 1758926"/>
                <a:gd name="connsiteX364" fmla="*/ 1668162 w 2198631"/>
                <a:gd name="connsiteY364" fmla="*/ 1214238 h 1758926"/>
                <a:gd name="connsiteX365" fmla="*/ 1668162 w 2198631"/>
                <a:gd name="connsiteY365" fmla="*/ 1226794 h 1758926"/>
                <a:gd name="connsiteX366" fmla="*/ 1655607 w 2198631"/>
                <a:gd name="connsiteY366" fmla="*/ 1226794 h 1758926"/>
                <a:gd name="connsiteX367" fmla="*/ 1655607 w 2198631"/>
                <a:gd name="connsiteY367" fmla="*/ 1239349 h 1758926"/>
                <a:gd name="connsiteX368" fmla="*/ 1655607 w 2198631"/>
                <a:gd name="connsiteY368" fmla="*/ 1251905 h 1758926"/>
                <a:gd name="connsiteX369" fmla="*/ 1668162 w 2198631"/>
                <a:gd name="connsiteY369" fmla="*/ 1251905 h 1758926"/>
                <a:gd name="connsiteX370" fmla="*/ 1668162 w 2198631"/>
                <a:gd name="connsiteY370" fmla="*/ 1264460 h 1758926"/>
                <a:gd name="connsiteX371" fmla="*/ 1655607 w 2198631"/>
                <a:gd name="connsiteY371" fmla="*/ 1264460 h 1758926"/>
                <a:gd name="connsiteX372" fmla="*/ 1643052 w 2198631"/>
                <a:gd name="connsiteY372" fmla="*/ 1264460 h 1758926"/>
                <a:gd name="connsiteX373" fmla="*/ 1643052 w 2198631"/>
                <a:gd name="connsiteY373" fmla="*/ 1277016 h 1758926"/>
                <a:gd name="connsiteX374" fmla="*/ 1630496 w 2198631"/>
                <a:gd name="connsiteY374" fmla="*/ 1277016 h 1758926"/>
                <a:gd name="connsiteX375" fmla="*/ 1617940 w 2198631"/>
                <a:gd name="connsiteY375" fmla="*/ 1277016 h 1758926"/>
                <a:gd name="connsiteX376" fmla="*/ 1605385 w 2198631"/>
                <a:gd name="connsiteY376" fmla="*/ 1277016 h 1758926"/>
                <a:gd name="connsiteX377" fmla="*/ 1595968 w 2198631"/>
                <a:gd name="connsiteY377" fmla="*/ 1277016 h 1758926"/>
                <a:gd name="connsiteX378" fmla="*/ 1583413 w 2198631"/>
                <a:gd name="connsiteY378" fmla="*/ 1277016 h 1758926"/>
                <a:gd name="connsiteX379" fmla="*/ 1570858 w 2198631"/>
                <a:gd name="connsiteY379" fmla="*/ 1277016 h 1758926"/>
                <a:gd name="connsiteX380" fmla="*/ 1558302 w 2198631"/>
                <a:gd name="connsiteY380" fmla="*/ 1277016 h 1758926"/>
                <a:gd name="connsiteX381" fmla="*/ 1558302 w 2198631"/>
                <a:gd name="connsiteY381" fmla="*/ 1264460 h 1758926"/>
                <a:gd name="connsiteX382" fmla="*/ 1545747 w 2198631"/>
                <a:gd name="connsiteY382" fmla="*/ 1264460 h 1758926"/>
                <a:gd name="connsiteX383" fmla="*/ 1545747 w 2198631"/>
                <a:gd name="connsiteY383" fmla="*/ 1277016 h 1758926"/>
                <a:gd name="connsiteX384" fmla="*/ 1533191 w 2198631"/>
                <a:gd name="connsiteY384" fmla="*/ 1277016 h 1758926"/>
                <a:gd name="connsiteX385" fmla="*/ 1533191 w 2198631"/>
                <a:gd name="connsiteY385" fmla="*/ 1289571 h 1758926"/>
                <a:gd name="connsiteX386" fmla="*/ 1520636 w 2198631"/>
                <a:gd name="connsiteY386" fmla="*/ 1289571 h 1758926"/>
                <a:gd name="connsiteX387" fmla="*/ 1520636 w 2198631"/>
                <a:gd name="connsiteY387" fmla="*/ 1298988 h 1758926"/>
                <a:gd name="connsiteX388" fmla="*/ 1533191 w 2198631"/>
                <a:gd name="connsiteY388" fmla="*/ 1298988 h 1758926"/>
                <a:gd name="connsiteX389" fmla="*/ 1533191 w 2198631"/>
                <a:gd name="connsiteY389" fmla="*/ 1311543 h 1758926"/>
                <a:gd name="connsiteX390" fmla="*/ 1533191 w 2198631"/>
                <a:gd name="connsiteY390" fmla="*/ 1324099 h 1758926"/>
                <a:gd name="connsiteX391" fmla="*/ 1520636 w 2198631"/>
                <a:gd name="connsiteY391" fmla="*/ 1324099 h 1758926"/>
                <a:gd name="connsiteX392" fmla="*/ 1520636 w 2198631"/>
                <a:gd name="connsiteY392" fmla="*/ 1336654 h 1758926"/>
                <a:gd name="connsiteX393" fmla="*/ 1533191 w 2198631"/>
                <a:gd name="connsiteY393" fmla="*/ 1336654 h 1758926"/>
                <a:gd name="connsiteX394" fmla="*/ 1533191 w 2198631"/>
                <a:gd name="connsiteY394" fmla="*/ 1349210 h 1758926"/>
                <a:gd name="connsiteX395" fmla="*/ 1533191 w 2198631"/>
                <a:gd name="connsiteY395" fmla="*/ 1361765 h 1758926"/>
                <a:gd name="connsiteX396" fmla="*/ 1533191 w 2198631"/>
                <a:gd name="connsiteY396" fmla="*/ 1374321 h 1758926"/>
                <a:gd name="connsiteX397" fmla="*/ 1520636 w 2198631"/>
                <a:gd name="connsiteY397" fmla="*/ 1374321 h 1758926"/>
                <a:gd name="connsiteX398" fmla="*/ 1520636 w 2198631"/>
                <a:gd name="connsiteY398" fmla="*/ 1383737 h 1758926"/>
                <a:gd name="connsiteX399" fmla="*/ 1511219 w 2198631"/>
                <a:gd name="connsiteY399" fmla="*/ 1383737 h 1758926"/>
                <a:gd name="connsiteX400" fmla="*/ 1511219 w 2198631"/>
                <a:gd name="connsiteY400" fmla="*/ 1396293 h 1758926"/>
                <a:gd name="connsiteX401" fmla="*/ 1498664 w 2198631"/>
                <a:gd name="connsiteY401" fmla="*/ 1396293 h 1758926"/>
                <a:gd name="connsiteX402" fmla="*/ 1498664 w 2198631"/>
                <a:gd name="connsiteY402" fmla="*/ 1408848 h 1758926"/>
                <a:gd name="connsiteX403" fmla="*/ 1498664 w 2198631"/>
                <a:gd name="connsiteY403" fmla="*/ 1421404 h 1758926"/>
                <a:gd name="connsiteX404" fmla="*/ 1486108 w 2198631"/>
                <a:gd name="connsiteY404" fmla="*/ 1421404 h 1758926"/>
                <a:gd name="connsiteX405" fmla="*/ 1486108 w 2198631"/>
                <a:gd name="connsiteY405" fmla="*/ 1433959 h 1758926"/>
                <a:gd name="connsiteX406" fmla="*/ 1486108 w 2198631"/>
                <a:gd name="connsiteY406" fmla="*/ 1446515 h 1758926"/>
                <a:gd name="connsiteX407" fmla="*/ 1473553 w 2198631"/>
                <a:gd name="connsiteY407" fmla="*/ 1446515 h 1758926"/>
                <a:gd name="connsiteX408" fmla="*/ 1473553 w 2198631"/>
                <a:gd name="connsiteY408" fmla="*/ 1459070 h 1758926"/>
                <a:gd name="connsiteX409" fmla="*/ 1486108 w 2198631"/>
                <a:gd name="connsiteY409" fmla="*/ 1459070 h 1758926"/>
                <a:gd name="connsiteX410" fmla="*/ 1486108 w 2198631"/>
                <a:gd name="connsiteY410" fmla="*/ 1468487 h 1758926"/>
                <a:gd name="connsiteX411" fmla="*/ 1473553 w 2198631"/>
                <a:gd name="connsiteY411" fmla="*/ 1468487 h 1758926"/>
                <a:gd name="connsiteX412" fmla="*/ 1460997 w 2198631"/>
                <a:gd name="connsiteY412" fmla="*/ 1468487 h 1758926"/>
                <a:gd name="connsiteX413" fmla="*/ 1460997 w 2198631"/>
                <a:gd name="connsiteY413" fmla="*/ 1481042 h 1758926"/>
                <a:gd name="connsiteX414" fmla="*/ 1448442 w 2198631"/>
                <a:gd name="connsiteY414" fmla="*/ 1481042 h 1758926"/>
                <a:gd name="connsiteX415" fmla="*/ 1448442 w 2198631"/>
                <a:gd name="connsiteY415" fmla="*/ 1493598 h 1758926"/>
                <a:gd name="connsiteX416" fmla="*/ 1435886 w 2198631"/>
                <a:gd name="connsiteY416" fmla="*/ 1493598 h 1758926"/>
                <a:gd name="connsiteX417" fmla="*/ 1435886 w 2198631"/>
                <a:gd name="connsiteY417" fmla="*/ 1506153 h 1758926"/>
                <a:gd name="connsiteX418" fmla="*/ 1435886 w 2198631"/>
                <a:gd name="connsiteY418" fmla="*/ 1518709 h 1758926"/>
                <a:gd name="connsiteX419" fmla="*/ 1426470 w 2198631"/>
                <a:gd name="connsiteY419" fmla="*/ 1518709 h 1758926"/>
                <a:gd name="connsiteX420" fmla="*/ 1426470 w 2198631"/>
                <a:gd name="connsiteY420" fmla="*/ 1531264 h 1758926"/>
                <a:gd name="connsiteX421" fmla="*/ 1413914 w 2198631"/>
                <a:gd name="connsiteY421" fmla="*/ 1531264 h 1758926"/>
                <a:gd name="connsiteX422" fmla="*/ 1401359 w 2198631"/>
                <a:gd name="connsiteY422" fmla="*/ 1531264 h 1758926"/>
                <a:gd name="connsiteX423" fmla="*/ 1388803 w 2198631"/>
                <a:gd name="connsiteY423" fmla="*/ 1531264 h 1758926"/>
                <a:gd name="connsiteX424" fmla="*/ 1376248 w 2198631"/>
                <a:gd name="connsiteY424" fmla="*/ 1531264 h 1758926"/>
                <a:gd name="connsiteX425" fmla="*/ 1363693 w 2198631"/>
                <a:gd name="connsiteY425" fmla="*/ 1518709 h 1758926"/>
                <a:gd name="connsiteX426" fmla="*/ 1363693 w 2198631"/>
                <a:gd name="connsiteY426" fmla="*/ 1506153 h 1758926"/>
                <a:gd name="connsiteX427" fmla="*/ 1351137 w 2198631"/>
                <a:gd name="connsiteY427" fmla="*/ 1506153 h 1758926"/>
                <a:gd name="connsiteX428" fmla="*/ 1351137 w 2198631"/>
                <a:gd name="connsiteY428" fmla="*/ 1518709 h 1758926"/>
                <a:gd name="connsiteX429" fmla="*/ 1341720 w 2198631"/>
                <a:gd name="connsiteY429" fmla="*/ 1518709 h 1758926"/>
                <a:gd name="connsiteX430" fmla="*/ 1341720 w 2198631"/>
                <a:gd name="connsiteY430" fmla="*/ 1531264 h 1758926"/>
                <a:gd name="connsiteX431" fmla="*/ 1329165 w 2198631"/>
                <a:gd name="connsiteY431" fmla="*/ 1531264 h 1758926"/>
                <a:gd name="connsiteX432" fmla="*/ 1329165 w 2198631"/>
                <a:gd name="connsiteY432" fmla="*/ 1543820 h 1758926"/>
                <a:gd name="connsiteX433" fmla="*/ 1316609 w 2198631"/>
                <a:gd name="connsiteY433" fmla="*/ 1543820 h 1758926"/>
                <a:gd name="connsiteX434" fmla="*/ 1316609 w 2198631"/>
                <a:gd name="connsiteY434" fmla="*/ 1553236 h 1758926"/>
                <a:gd name="connsiteX435" fmla="*/ 1304054 w 2198631"/>
                <a:gd name="connsiteY435" fmla="*/ 1553236 h 1758926"/>
                <a:gd name="connsiteX436" fmla="*/ 1304054 w 2198631"/>
                <a:gd name="connsiteY436" fmla="*/ 1565792 h 1758926"/>
                <a:gd name="connsiteX437" fmla="*/ 1291499 w 2198631"/>
                <a:gd name="connsiteY437" fmla="*/ 1565792 h 1758926"/>
                <a:gd name="connsiteX438" fmla="*/ 1291499 w 2198631"/>
                <a:gd name="connsiteY438" fmla="*/ 1578347 h 1758926"/>
                <a:gd name="connsiteX439" fmla="*/ 1278943 w 2198631"/>
                <a:gd name="connsiteY439" fmla="*/ 1578347 h 1758926"/>
                <a:gd name="connsiteX440" fmla="*/ 1278943 w 2198631"/>
                <a:gd name="connsiteY440" fmla="*/ 1590903 h 1758926"/>
                <a:gd name="connsiteX441" fmla="*/ 1278943 w 2198631"/>
                <a:gd name="connsiteY441" fmla="*/ 1603458 h 1758926"/>
                <a:gd name="connsiteX442" fmla="*/ 1266388 w 2198631"/>
                <a:gd name="connsiteY442" fmla="*/ 1603458 h 1758926"/>
                <a:gd name="connsiteX443" fmla="*/ 1256971 w 2198631"/>
                <a:gd name="connsiteY443" fmla="*/ 1603458 h 1758926"/>
                <a:gd name="connsiteX444" fmla="*/ 1256971 w 2198631"/>
                <a:gd name="connsiteY444" fmla="*/ 1616014 h 1758926"/>
                <a:gd name="connsiteX445" fmla="*/ 1244416 w 2198631"/>
                <a:gd name="connsiteY445" fmla="*/ 1628569 h 1758926"/>
                <a:gd name="connsiteX446" fmla="*/ 1256971 w 2198631"/>
                <a:gd name="connsiteY446" fmla="*/ 1628569 h 1758926"/>
                <a:gd name="connsiteX447" fmla="*/ 1256971 w 2198631"/>
                <a:gd name="connsiteY447" fmla="*/ 1637986 h 1758926"/>
                <a:gd name="connsiteX448" fmla="*/ 1266388 w 2198631"/>
                <a:gd name="connsiteY448" fmla="*/ 1637986 h 1758926"/>
                <a:gd name="connsiteX449" fmla="*/ 1256971 w 2198631"/>
                <a:gd name="connsiteY449" fmla="*/ 1650541 h 1758926"/>
                <a:gd name="connsiteX450" fmla="*/ 1266388 w 2198631"/>
                <a:gd name="connsiteY450" fmla="*/ 1650541 h 1758926"/>
                <a:gd name="connsiteX451" fmla="*/ 1266388 w 2198631"/>
                <a:gd name="connsiteY451" fmla="*/ 1663097 h 1758926"/>
                <a:gd name="connsiteX452" fmla="*/ 1266388 w 2198631"/>
                <a:gd name="connsiteY452" fmla="*/ 1675652 h 1758926"/>
                <a:gd name="connsiteX453" fmla="*/ 1266388 w 2198631"/>
                <a:gd name="connsiteY453" fmla="*/ 1688208 h 1758926"/>
                <a:gd name="connsiteX454" fmla="*/ 1266388 w 2198631"/>
                <a:gd name="connsiteY454" fmla="*/ 1700763 h 1758926"/>
                <a:gd name="connsiteX455" fmla="*/ 1256971 w 2198631"/>
                <a:gd name="connsiteY455" fmla="*/ 1700763 h 1758926"/>
                <a:gd name="connsiteX456" fmla="*/ 1256971 w 2198631"/>
                <a:gd name="connsiteY456" fmla="*/ 1713319 h 1758926"/>
                <a:gd name="connsiteX457" fmla="*/ 1244416 w 2198631"/>
                <a:gd name="connsiteY457" fmla="*/ 1713319 h 1758926"/>
                <a:gd name="connsiteX458" fmla="*/ 1244416 w 2198631"/>
                <a:gd name="connsiteY458" fmla="*/ 1722735 h 1758926"/>
                <a:gd name="connsiteX459" fmla="*/ 1231860 w 2198631"/>
                <a:gd name="connsiteY459" fmla="*/ 1722735 h 1758926"/>
                <a:gd name="connsiteX460" fmla="*/ 1231860 w 2198631"/>
                <a:gd name="connsiteY460" fmla="*/ 1713319 h 1758926"/>
                <a:gd name="connsiteX461" fmla="*/ 1219305 w 2198631"/>
                <a:gd name="connsiteY461" fmla="*/ 1713319 h 1758926"/>
                <a:gd name="connsiteX462" fmla="*/ 1206749 w 2198631"/>
                <a:gd name="connsiteY462" fmla="*/ 1713319 h 1758926"/>
                <a:gd name="connsiteX463" fmla="*/ 1194194 w 2198631"/>
                <a:gd name="connsiteY463" fmla="*/ 1713319 h 1758926"/>
                <a:gd name="connsiteX464" fmla="*/ 1181638 w 2198631"/>
                <a:gd name="connsiteY464" fmla="*/ 1713319 h 1758926"/>
                <a:gd name="connsiteX465" fmla="*/ 1181638 w 2198631"/>
                <a:gd name="connsiteY465" fmla="*/ 1700763 h 1758926"/>
                <a:gd name="connsiteX466" fmla="*/ 1181638 w 2198631"/>
                <a:gd name="connsiteY466" fmla="*/ 1688208 h 1758926"/>
                <a:gd name="connsiteX467" fmla="*/ 1181638 w 2198631"/>
                <a:gd name="connsiteY467" fmla="*/ 1675652 h 1758926"/>
                <a:gd name="connsiteX468" fmla="*/ 1172222 w 2198631"/>
                <a:gd name="connsiteY468" fmla="*/ 1675652 h 1758926"/>
                <a:gd name="connsiteX469" fmla="*/ 1172222 w 2198631"/>
                <a:gd name="connsiteY469" fmla="*/ 1663097 h 1758926"/>
                <a:gd name="connsiteX470" fmla="*/ 1159666 w 2198631"/>
                <a:gd name="connsiteY470" fmla="*/ 1663097 h 1758926"/>
                <a:gd name="connsiteX471" fmla="*/ 1159666 w 2198631"/>
                <a:gd name="connsiteY471" fmla="*/ 1650541 h 1758926"/>
                <a:gd name="connsiteX472" fmla="*/ 1147111 w 2198631"/>
                <a:gd name="connsiteY472" fmla="*/ 1637986 h 1758926"/>
                <a:gd name="connsiteX473" fmla="*/ 1147111 w 2198631"/>
                <a:gd name="connsiteY473" fmla="*/ 1628569 h 1758926"/>
                <a:gd name="connsiteX474" fmla="*/ 1134555 w 2198631"/>
                <a:gd name="connsiteY474" fmla="*/ 1628569 h 1758926"/>
                <a:gd name="connsiteX475" fmla="*/ 1134555 w 2198631"/>
                <a:gd name="connsiteY475" fmla="*/ 1616014 h 1758926"/>
                <a:gd name="connsiteX476" fmla="*/ 1134555 w 2198631"/>
                <a:gd name="connsiteY476" fmla="*/ 1603458 h 1758926"/>
                <a:gd name="connsiteX477" fmla="*/ 1134555 w 2198631"/>
                <a:gd name="connsiteY477" fmla="*/ 1590903 h 1758926"/>
                <a:gd name="connsiteX478" fmla="*/ 1134555 w 2198631"/>
                <a:gd name="connsiteY478" fmla="*/ 1578347 h 1758926"/>
                <a:gd name="connsiteX479" fmla="*/ 1147111 w 2198631"/>
                <a:gd name="connsiteY479" fmla="*/ 1578347 h 1758926"/>
                <a:gd name="connsiteX480" fmla="*/ 1147111 w 2198631"/>
                <a:gd name="connsiteY480" fmla="*/ 1565792 h 1758926"/>
                <a:gd name="connsiteX481" fmla="*/ 1147111 w 2198631"/>
                <a:gd name="connsiteY481" fmla="*/ 1553236 h 1758926"/>
                <a:gd name="connsiteX482" fmla="*/ 1134555 w 2198631"/>
                <a:gd name="connsiteY482" fmla="*/ 1553236 h 1758926"/>
                <a:gd name="connsiteX483" fmla="*/ 1134555 w 2198631"/>
                <a:gd name="connsiteY483" fmla="*/ 1543820 h 1758926"/>
                <a:gd name="connsiteX484" fmla="*/ 1122000 w 2198631"/>
                <a:gd name="connsiteY484" fmla="*/ 1543820 h 1758926"/>
                <a:gd name="connsiteX485" fmla="*/ 1109444 w 2198631"/>
                <a:gd name="connsiteY485" fmla="*/ 1543820 h 1758926"/>
                <a:gd name="connsiteX486" fmla="*/ 1096889 w 2198631"/>
                <a:gd name="connsiteY486" fmla="*/ 1543820 h 1758926"/>
                <a:gd name="connsiteX487" fmla="*/ 1087472 w 2198631"/>
                <a:gd name="connsiteY487" fmla="*/ 1543820 h 1758926"/>
                <a:gd name="connsiteX488" fmla="*/ 1087472 w 2198631"/>
                <a:gd name="connsiteY488" fmla="*/ 1531264 h 1758926"/>
                <a:gd name="connsiteX489" fmla="*/ 1087472 w 2198631"/>
                <a:gd name="connsiteY489" fmla="*/ 1518709 h 1758926"/>
                <a:gd name="connsiteX490" fmla="*/ 1074917 w 2198631"/>
                <a:gd name="connsiteY490" fmla="*/ 1518709 h 1758926"/>
                <a:gd name="connsiteX491" fmla="*/ 1074917 w 2198631"/>
                <a:gd name="connsiteY491" fmla="*/ 1506153 h 1758926"/>
                <a:gd name="connsiteX492" fmla="*/ 1062361 w 2198631"/>
                <a:gd name="connsiteY492" fmla="*/ 1506153 h 1758926"/>
                <a:gd name="connsiteX493" fmla="*/ 1049806 w 2198631"/>
                <a:gd name="connsiteY493" fmla="*/ 1506153 h 1758926"/>
                <a:gd name="connsiteX494" fmla="*/ 1037250 w 2198631"/>
                <a:gd name="connsiteY494" fmla="*/ 1506153 h 1758926"/>
                <a:gd name="connsiteX495" fmla="*/ 1037250 w 2198631"/>
                <a:gd name="connsiteY495" fmla="*/ 1493598 h 1758926"/>
                <a:gd name="connsiteX496" fmla="*/ 1037250 w 2198631"/>
                <a:gd name="connsiteY496" fmla="*/ 1481042 h 1758926"/>
                <a:gd name="connsiteX497" fmla="*/ 1049806 w 2198631"/>
                <a:gd name="connsiteY497" fmla="*/ 1481042 h 1758926"/>
                <a:gd name="connsiteX498" fmla="*/ 1049806 w 2198631"/>
                <a:gd name="connsiteY498" fmla="*/ 1468487 h 1758926"/>
                <a:gd name="connsiteX499" fmla="*/ 1049806 w 2198631"/>
                <a:gd name="connsiteY499" fmla="*/ 1459070 h 1758926"/>
                <a:gd name="connsiteX500" fmla="*/ 1049806 w 2198631"/>
                <a:gd name="connsiteY500" fmla="*/ 1446515 h 1758926"/>
                <a:gd name="connsiteX501" fmla="*/ 1037250 w 2198631"/>
                <a:gd name="connsiteY501" fmla="*/ 1446515 h 1758926"/>
                <a:gd name="connsiteX502" fmla="*/ 1024695 w 2198631"/>
                <a:gd name="connsiteY502" fmla="*/ 1433959 h 1758926"/>
                <a:gd name="connsiteX503" fmla="*/ 1012139 w 2198631"/>
                <a:gd name="connsiteY503" fmla="*/ 1433959 h 1758926"/>
                <a:gd name="connsiteX504" fmla="*/ 1002723 w 2198631"/>
                <a:gd name="connsiteY504" fmla="*/ 1446515 h 1758926"/>
                <a:gd name="connsiteX505" fmla="*/ 1002723 w 2198631"/>
                <a:gd name="connsiteY505" fmla="*/ 1459070 h 1758926"/>
                <a:gd name="connsiteX506" fmla="*/ 990167 w 2198631"/>
                <a:gd name="connsiteY506" fmla="*/ 1459070 h 1758926"/>
                <a:gd name="connsiteX507" fmla="*/ 977612 w 2198631"/>
                <a:gd name="connsiteY507" fmla="*/ 1459070 h 1758926"/>
                <a:gd name="connsiteX508" fmla="*/ 977612 w 2198631"/>
                <a:gd name="connsiteY508" fmla="*/ 1468487 h 1758926"/>
                <a:gd name="connsiteX509" fmla="*/ 990167 w 2198631"/>
                <a:gd name="connsiteY509" fmla="*/ 1468487 h 1758926"/>
                <a:gd name="connsiteX510" fmla="*/ 990167 w 2198631"/>
                <a:gd name="connsiteY510" fmla="*/ 1481042 h 1758926"/>
                <a:gd name="connsiteX511" fmla="*/ 990167 w 2198631"/>
                <a:gd name="connsiteY511" fmla="*/ 1493598 h 1758926"/>
                <a:gd name="connsiteX512" fmla="*/ 990167 w 2198631"/>
                <a:gd name="connsiteY512" fmla="*/ 1506153 h 1758926"/>
                <a:gd name="connsiteX513" fmla="*/ 990167 w 2198631"/>
                <a:gd name="connsiteY513" fmla="*/ 1518709 h 1758926"/>
                <a:gd name="connsiteX514" fmla="*/ 990167 w 2198631"/>
                <a:gd name="connsiteY514" fmla="*/ 1531264 h 1758926"/>
                <a:gd name="connsiteX515" fmla="*/ 990167 w 2198631"/>
                <a:gd name="connsiteY515" fmla="*/ 1543820 h 1758926"/>
                <a:gd name="connsiteX516" fmla="*/ 977612 w 2198631"/>
                <a:gd name="connsiteY516" fmla="*/ 1543820 h 1758926"/>
                <a:gd name="connsiteX517" fmla="*/ 965056 w 2198631"/>
                <a:gd name="connsiteY517" fmla="*/ 1543820 h 1758926"/>
                <a:gd name="connsiteX518" fmla="*/ 952501 w 2198631"/>
                <a:gd name="connsiteY518" fmla="*/ 1543820 h 1758926"/>
                <a:gd name="connsiteX519" fmla="*/ 952501 w 2198631"/>
                <a:gd name="connsiteY519" fmla="*/ 1553236 h 1758926"/>
                <a:gd name="connsiteX520" fmla="*/ 952501 w 2198631"/>
                <a:gd name="connsiteY520" fmla="*/ 1565792 h 1758926"/>
                <a:gd name="connsiteX521" fmla="*/ 939945 w 2198631"/>
                <a:gd name="connsiteY521" fmla="*/ 1565792 h 1758926"/>
                <a:gd name="connsiteX522" fmla="*/ 927390 w 2198631"/>
                <a:gd name="connsiteY522" fmla="*/ 1565792 h 1758926"/>
                <a:gd name="connsiteX523" fmla="*/ 927390 w 2198631"/>
                <a:gd name="connsiteY523" fmla="*/ 1578347 h 1758926"/>
                <a:gd name="connsiteX524" fmla="*/ 927390 w 2198631"/>
                <a:gd name="connsiteY524" fmla="*/ 1590903 h 1758926"/>
                <a:gd name="connsiteX525" fmla="*/ 927390 w 2198631"/>
                <a:gd name="connsiteY525" fmla="*/ 1603458 h 1758926"/>
                <a:gd name="connsiteX526" fmla="*/ 917973 w 2198631"/>
                <a:gd name="connsiteY526" fmla="*/ 1603458 h 1758926"/>
                <a:gd name="connsiteX527" fmla="*/ 917973 w 2198631"/>
                <a:gd name="connsiteY527" fmla="*/ 1616014 h 1758926"/>
                <a:gd name="connsiteX528" fmla="*/ 917973 w 2198631"/>
                <a:gd name="connsiteY528" fmla="*/ 1628569 h 1758926"/>
                <a:gd name="connsiteX529" fmla="*/ 905418 w 2198631"/>
                <a:gd name="connsiteY529" fmla="*/ 1628569 h 1758926"/>
                <a:gd name="connsiteX530" fmla="*/ 892862 w 2198631"/>
                <a:gd name="connsiteY530" fmla="*/ 1628569 h 1758926"/>
                <a:gd name="connsiteX531" fmla="*/ 880307 w 2198631"/>
                <a:gd name="connsiteY531" fmla="*/ 1628569 h 1758926"/>
                <a:gd name="connsiteX532" fmla="*/ 867751 w 2198631"/>
                <a:gd name="connsiteY532" fmla="*/ 1628569 h 1758926"/>
                <a:gd name="connsiteX533" fmla="*/ 867751 w 2198631"/>
                <a:gd name="connsiteY533" fmla="*/ 1637986 h 1758926"/>
                <a:gd name="connsiteX534" fmla="*/ 867751 w 2198631"/>
                <a:gd name="connsiteY534" fmla="*/ 1650541 h 1758926"/>
                <a:gd name="connsiteX535" fmla="*/ 855196 w 2198631"/>
                <a:gd name="connsiteY535" fmla="*/ 1650541 h 1758926"/>
                <a:gd name="connsiteX536" fmla="*/ 842641 w 2198631"/>
                <a:gd name="connsiteY536" fmla="*/ 1650541 h 1758926"/>
                <a:gd name="connsiteX537" fmla="*/ 833224 w 2198631"/>
                <a:gd name="connsiteY537" fmla="*/ 1650541 h 1758926"/>
                <a:gd name="connsiteX538" fmla="*/ 820668 w 2198631"/>
                <a:gd name="connsiteY538" fmla="*/ 1663097 h 1758926"/>
                <a:gd name="connsiteX539" fmla="*/ 808113 w 2198631"/>
                <a:gd name="connsiteY539" fmla="*/ 1663097 h 1758926"/>
                <a:gd name="connsiteX540" fmla="*/ 795558 w 2198631"/>
                <a:gd name="connsiteY540" fmla="*/ 1663097 h 1758926"/>
                <a:gd name="connsiteX541" fmla="*/ 795558 w 2198631"/>
                <a:gd name="connsiteY541" fmla="*/ 1675652 h 1758926"/>
                <a:gd name="connsiteX542" fmla="*/ 783002 w 2198631"/>
                <a:gd name="connsiteY542" fmla="*/ 1675652 h 1758926"/>
                <a:gd name="connsiteX543" fmla="*/ 770447 w 2198631"/>
                <a:gd name="connsiteY543" fmla="*/ 1675652 h 1758926"/>
                <a:gd name="connsiteX544" fmla="*/ 757891 w 2198631"/>
                <a:gd name="connsiteY544" fmla="*/ 1675652 h 1758926"/>
                <a:gd name="connsiteX545" fmla="*/ 757891 w 2198631"/>
                <a:gd name="connsiteY545" fmla="*/ 1688208 h 1758926"/>
                <a:gd name="connsiteX546" fmla="*/ 748475 w 2198631"/>
                <a:gd name="connsiteY546" fmla="*/ 1688208 h 1758926"/>
                <a:gd name="connsiteX547" fmla="*/ 748475 w 2198631"/>
                <a:gd name="connsiteY547" fmla="*/ 1675652 h 1758926"/>
                <a:gd name="connsiteX548" fmla="*/ 735919 w 2198631"/>
                <a:gd name="connsiteY548" fmla="*/ 1675652 h 1758926"/>
                <a:gd name="connsiteX549" fmla="*/ 723364 w 2198631"/>
                <a:gd name="connsiteY549" fmla="*/ 1675652 h 1758926"/>
                <a:gd name="connsiteX550" fmla="*/ 710808 w 2198631"/>
                <a:gd name="connsiteY550" fmla="*/ 1675652 h 1758926"/>
                <a:gd name="connsiteX551" fmla="*/ 710808 w 2198631"/>
                <a:gd name="connsiteY551" fmla="*/ 1688208 h 1758926"/>
                <a:gd name="connsiteX552" fmla="*/ 698253 w 2198631"/>
                <a:gd name="connsiteY552" fmla="*/ 1688208 h 1758926"/>
                <a:gd name="connsiteX553" fmla="*/ 698253 w 2198631"/>
                <a:gd name="connsiteY553" fmla="*/ 1700763 h 1758926"/>
                <a:gd name="connsiteX554" fmla="*/ 710808 w 2198631"/>
                <a:gd name="connsiteY554" fmla="*/ 1700763 h 1758926"/>
                <a:gd name="connsiteX555" fmla="*/ 710808 w 2198631"/>
                <a:gd name="connsiteY555" fmla="*/ 1713319 h 1758926"/>
                <a:gd name="connsiteX556" fmla="*/ 710808 w 2198631"/>
                <a:gd name="connsiteY556" fmla="*/ 1722735 h 1758926"/>
                <a:gd name="connsiteX557" fmla="*/ 698253 w 2198631"/>
                <a:gd name="connsiteY557" fmla="*/ 1722735 h 1758926"/>
                <a:gd name="connsiteX558" fmla="*/ 698253 w 2198631"/>
                <a:gd name="connsiteY558" fmla="*/ 1735291 h 1758926"/>
                <a:gd name="connsiteX559" fmla="*/ 698253 w 2198631"/>
                <a:gd name="connsiteY559" fmla="*/ 1747846 h 1758926"/>
                <a:gd name="connsiteX560" fmla="*/ 685697 w 2198631"/>
                <a:gd name="connsiteY560" fmla="*/ 1747846 h 1758926"/>
                <a:gd name="connsiteX561" fmla="*/ 685697 w 2198631"/>
                <a:gd name="connsiteY561" fmla="*/ 1758926 h 1758926"/>
                <a:gd name="connsiteX562" fmla="*/ 588392 w 2198631"/>
                <a:gd name="connsiteY562" fmla="*/ 1758926 h 1758926"/>
                <a:gd name="connsiteX563" fmla="*/ 588392 w 2198631"/>
                <a:gd name="connsiteY563" fmla="*/ 1747846 h 1758926"/>
                <a:gd name="connsiteX564" fmla="*/ 578976 w 2198631"/>
                <a:gd name="connsiteY564" fmla="*/ 1747846 h 1758926"/>
                <a:gd name="connsiteX565" fmla="*/ 578976 w 2198631"/>
                <a:gd name="connsiteY565" fmla="*/ 1758926 h 1758926"/>
                <a:gd name="connsiteX566" fmla="*/ 0 w 2198631"/>
                <a:gd name="connsiteY566" fmla="*/ 1758926 h 1758926"/>
                <a:gd name="connsiteX567" fmla="*/ 0 w 2198631"/>
                <a:gd name="connsiteY567" fmla="*/ 354188 h 1758926"/>
                <a:gd name="connsiteX568" fmla="*/ 7702 w 2198631"/>
                <a:gd name="connsiteY568" fmla="*/ 354188 h 1758926"/>
                <a:gd name="connsiteX569" fmla="*/ 20257 w 2198631"/>
                <a:gd name="connsiteY569" fmla="*/ 354188 h 1758926"/>
                <a:gd name="connsiteX570" fmla="*/ 20257 w 2198631"/>
                <a:gd name="connsiteY570" fmla="*/ 366744 h 1758926"/>
                <a:gd name="connsiteX571" fmla="*/ 20257 w 2198631"/>
                <a:gd name="connsiteY571" fmla="*/ 379299 h 1758926"/>
                <a:gd name="connsiteX572" fmla="*/ 32813 w 2198631"/>
                <a:gd name="connsiteY572" fmla="*/ 379299 h 1758926"/>
                <a:gd name="connsiteX573" fmla="*/ 45368 w 2198631"/>
                <a:gd name="connsiteY573" fmla="*/ 379299 h 1758926"/>
                <a:gd name="connsiteX574" fmla="*/ 57924 w 2198631"/>
                <a:gd name="connsiteY574" fmla="*/ 379299 h 1758926"/>
                <a:gd name="connsiteX575" fmla="*/ 57924 w 2198631"/>
                <a:gd name="connsiteY575" fmla="*/ 391855 h 1758926"/>
                <a:gd name="connsiteX576" fmla="*/ 57924 w 2198631"/>
                <a:gd name="connsiteY576" fmla="*/ 404410 h 1758926"/>
                <a:gd name="connsiteX577" fmla="*/ 70479 w 2198631"/>
                <a:gd name="connsiteY577" fmla="*/ 404410 h 1758926"/>
                <a:gd name="connsiteX578" fmla="*/ 79896 w 2198631"/>
                <a:gd name="connsiteY578" fmla="*/ 404410 h 1758926"/>
                <a:gd name="connsiteX579" fmla="*/ 92451 w 2198631"/>
                <a:gd name="connsiteY579" fmla="*/ 404410 h 1758926"/>
                <a:gd name="connsiteX580" fmla="*/ 92451 w 2198631"/>
                <a:gd name="connsiteY580" fmla="*/ 391855 h 1758926"/>
                <a:gd name="connsiteX581" fmla="*/ 92451 w 2198631"/>
                <a:gd name="connsiteY581" fmla="*/ 379299 h 1758926"/>
                <a:gd name="connsiteX582" fmla="*/ 79896 w 2198631"/>
                <a:gd name="connsiteY582" fmla="*/ 379299 h 1758926"/>
                <a:gd name="connsiteX583" fmla="*/ 79896 w 2198631"/>
                <a:gd name="connsiteY583" fmla="*/ 366744 h 1758926"/>
                <a:gd name="connsiteX584" fmla="*/ 79896 w 2198631"/>
                <a:gd name="connsiteY584" fmla="*/ 354188 h 1758926"/>
                <a:gd name="connsiteX585" fmla="*/ 92451 w 2198631"/>
                <a:gd name="connsiteY585" fmla="*/ 354188 h 1758926"/>
                <a:gd name="connsiteX586" fmla="*/ 105007 w 2198631"/>
                <a:gd name="connsiteY586" fmla="*/ 366744 h 1758926"/>
                <a:gd name="connsiteX587" fmla="*/ 117562 w 2198631"/>
                <a:gd name="connsiteY587" fmla="*/ 366744 h 1758926"/>
                <a:gd name="connsiteX588" fmla="*/ 130118 w 2198631"/>
                <a:gd name="connsiteY588" fmla="*/ 366744 h 1758926"/>
                <a:gd name="connsiteX589" fmla="*/ 130118 w 2198631"/>
                <a:gd name="connsiteY589" fmla="*/ 379299 h 1758926"/>
                <a:gd name="connsiteX590" fmla="*/ 142673 w 2198631"/>
                <a:gd name="connsiteY590" fmla="*/ 379299 h 1758926"/>
                <a:gd name="connsiteX591" fmla="*/ 155229 w 2198631"/>
                <a:gd name="connsiteY591" fmla="*/ 379299 h 1758926"/>
                <a:gd name="connsiteX592" fmla="*/ 155229 w 2198631"/>
                <a:gd name="connsiteY592" fmla="*/ 366744 h 1758926"/>
                <a:gd name="connsiteX593" fmla="*/ 164645 w 2198631"/>
                <a:gd name="connsiteY593" fmla="*/ 366744 h 1758926"/>
                <a:gd name="connsiteX594" fmla="*/ 164645 w 2198631"/>
                <a:gd name="connsiteY594" fmla="*/ 354188 h 1758926"/>
                <a:gd name="connsiteX595" fmla="*/ 177201 w 2198631"/>
                <a:gd name="connsiteY595" fmla="*/ 354188 h 1758926"/>
                <a:gd name="connsiteX596" fmla="*/ 189756 w 2198631"/>
                <a:gd name="connsiteY596" fmla="*/ 354188 h 1758926"/>
                <a:gd name="connsiteX597" fmla="*/ 202312 w 2198631"/>
                <a:gd name="connsiteY597" fmla="*/ 354188 h 1758926"/>
                <a:gd name="connsiteX598" fmla="*/ 202312 w 2198631"/>
                <a:gd name="connsiteY598" fmla="*/ 344771 h 1758926"/>
                <a:gd name="connsiteX599" fmla="*/ 214867 w 2198631"/>
                <a:gd name="connsiteY599" fmla="*/ 344771 h 1758926"/>
                <a:gd name="connsiteX600" fmla="*/ 227423 w 2198631"/>
                <a:gd name="connsiteY600" fmla="*/ 344771 h 1758926"/>
                <a:gd name="connsiteX601" fmla="*/ 227423 w 2198631"/>
                <a:gd name="connsiteY601" fmla="*/ 332216 h 1758926"/>
                <a:gd name="connsiteX602" fmla="*/ 239978 w 2198631"/>
                <a:gd name="connsiteY602" fmla="*/ 332216 h 1758926"/>
                <a:gd name="connsiteX603" fmla="*/ 249395 w 2198631"/>
                <a:gd name="connsiteY603" fmla="*/ 332216 h 1758926"/>
                <a:gd name="connsiteX604" fmla="*/ 261950 w 2198631"/>
                <a:gd name="connsiteY604" fmla="*/ 332216 h 1758926"/>
                <a:gd name="connsiteX605" fmla="*/ 274506 w 2198631"/>
                <a:gd name="connsiteY605" fmla="*/ 319661 h 1758926"/>
                <a:gd name="connsiteX606" fmla="*/ 287061 w 2198631"/>
                <a:gd name="connsiteY606" fmla="*/ 319661 h 1758926"/>
                <a:gd name="connsiteX607" fmla="*/ 299617 w 2198631"/>
                <a:gd name="connsiteY607" fmla="*/ 319661 h 1758926"/>
                <a:gd name="connsiteX608" fmla="*/ 299617 w 2198631"/>
                <a:gd name="connsiteY608" fmla="*/ 332216 h 1758926"/>
                <a:gd name="connsiteX609" fmla="*/ 312172 w 2198631"/>
                <a:gd name="connsiteY609" fmla="*/ 344771 h 1758926"/>
                <a:gd name="connsiteX610" fmla="*/ 324727 w 2198631"/>
                <a:gd name="connsiteY610" fmla="*/ 344771 h 1758926"/>
                <a:gd name="connsiteX611" fmla="*/ 324727 w 2198631"/>
                <a:gd name="connsiteY611" fmla="*/ 332216 h 1758926"/>
                <a:gd name="connsiteX612" fmla="*/ 334144 w 2198631"/>
                <a:gd name="connsiteY612" fmla="*/ 332216 h 1758926"/>
                <a:gd name="connsiteX613" fmla="*/ 334144 w 2198631"/>
                <a:gd name="connsiteY613" fmla="*/ 319661 h 1758926"/>
                <a:gd name="connsiteX614" fmla="*/ 346700 w 2198631"/>
                <a:gd name="connsiteY614" fmla="*/ 319661 h 1758926"/>
                <a:gd name="connsiteX615" fmla="*/ 359255 w 2198631"/>
                <a:gd name="connsiteY615" fmla="*/ 307105 h 1758926"/>
                <a:gd name="connsiteX616" fmla="*/ 359255 w 2198631"/>
                <a:gd name="connsiteY616" fmla="*/ 294550 h 1758926"/>
                <a:gd name="connsiteX617" fmla="*/ 371810 w 2198631"/>
                <a:gd name="connsiteY617" fmla="*/ 269439 h 1758926"/>
                <a:gd name="connsiteX618" fmla="*/ 384366 w 2198631"/>
                <a:gd name="connsiteY618" fmla="*/ 269439 h 1758926"/>
                <a:gd name="connsiteX619" fmla="*/ 396921 w 2198631"/>
                <a:gd name="connsiteY619" fmla="*/ 269439 h 1758926"/>
                <a:gd name="connsiteX620" fmla="*/ 396921 w 2198631"/>
                <a:gd name="connsiteY620" fmla="*/ 260022 h 1758926"/>
                <a:gd name="connsiteX621" fmla="*/ 396921 w 2198631"/>
                <a:gd name="connsiteY621" fmla="*/ 247467 h 1758926"/>
                <a:gd name="connsiteX622" fmla="*/ 384366 w 2198631"/>
                <a:gd name="connsiteY622" fmla="*/ 234911 h 1758926"/>
                <a:gd name="connsiteX623" fmla="*/ 371810 w 2198631"/>
                <a:gd name="connsiteY623" fmla="*/ 234911 h 1758926"/>
                <a:gd name="connsiteX624" fmla="*/ 359255 w 2198631"/>
                <a:gd name="connsiteY624" fmla="*/ 209800 h 1758926"/>
                <a:gd name="connsiteX625" fmla="*/ 346700 w 2198631"/>
                <a:gd name="connsiteY625" fmla="*/ 209800 h 1758926"/>
                <a:gd name="connsiteX626" fmla="*/ 346700 w 2198631"/>
                <a:gd name="connsiteY626" fmla="*/ 197245 h 1758926"/>
                <a:gd name="connsiteX627" fmla="*/ 334144 w 2198631"/>
                <a:gd name="connsiteY627" fmla="*/ 197245 h 1758926"/>
                <a:gd name="connsiteX628" fmla="*/ 334144 w 2198631"/>
                <a:gd name="connsiteY628" fmla="*/ 184689 h 1758926"/>
                <a:gd name="connsiteX629" fmla="*/ 324727 w 2198631"/>
                <a:gd name="connsiteY629" fmla="*/ 184689 h 1758926"/>
                <a:gd name="connsiteX630" fmla="*/ 312172 w 2198631"/>
                <a:gd name="connsiteY630" fmla="*/ 184689 h 1758926"/>
                <a:gd name="connsiteX631" fmla="*/ 299617 w 2198631"/>
                <a:gd name="connsiteY631" fmla="*/ 184689 h 1758926"/>
                <a:gd name="connsiteX632" fmla="*/ 299617 w 2198631"/>
                <a:gd name="connsiteY632" fmla="*/ 162717 h 1758926"/>
                <a:gd name="connsiteX633" fmla="*/ 299617 w 2198631"/>
                <a:gd name="connsiteY633" fmla="*/ 150162 h 1758926"/>
                <a:gd name="connsiteX634" fmla="*/ 312172 w 2198631"/>
                <a:gd name="connsiteY634" fmla="*/ 150162 h 1758926"/>
                <a:gd name="connsiteX635" fmla="*/ 334144 w 2198631"/>
                <a:gd name="connsiteY635" fmla="*/ 137606 h 1758926"/>
                <a:gd name="connsiteX636" fmla="*/ 334144 w 2198631"/>
                <a:gd name="connsiteY636" fmla="*/ 125051 h 1758926"/>
                <a:gd name="connsiteX637" fmla="*/ 346700 w 2198631"/>
                <a:gd name="connsiteY637" fmla="*/ 125051 h 1758926"/>
                <a:gd name="connsiteX638" fmla="*/ 346700 w 2198631"/>
                <a:gd name="connsiteY638" fmla="*/ 112495 h 1758926"/>
                <a:gd name="connsiteX639" fmla="*/ 346700 w 2198631"/>
                <a:gd name="connsiteY639" fmla="*/ 99940 h 1758926"/>
                <a:gd name="connsiteX640" fmla="*/ 359255 w 2198631"/>
                <a:gd name="connsiteY640" fmla="*/ 99940 h 1758926"/>
                <a:gd name="connsiteX641" fmla="*/ 384366 w 2198631"/>
                <a:gd name="connsiteY641" fmla="*/ 99940 h 1758926"/>
                <a:gd name="connsiteX642" fmla="*/ 396921 w 2198631"/>
                <a:gd name="connsiteY642" fmla="*/ 99940 h 1758926"/>
                <a:gd name="connsiteX643" fmla="*/ 409477 w 2198631"/>
                <a:gd name="connsiteY643" fmla="*/ 99940 h 1758926"/>
                <a:gd name="connsiteX644" fmla="*/ 418893 w 2198631"/>
                <a:gd name="connsiteY644" fmla="*/ 99940 h 1758926"/>
                <a:gd name="connsiteX645" fmla="*/ 418893 w 2198631"/>
                <a:gd name="connsiteY645" fmla="*/ 90523 h 1758926"/>
                <a:gd name="connsiteX646" fmla="*/ 431449 w 2198631"/>
                <a:gd name="connsiteY646" fmla="*/ 90523 h 1758926"/>
                <a:gd name="connsiteX647" fmla="*/ 431449 w 2198631"/>
                <a:gd name="connsiteY647" fmla="*/ 65412 h 1758926"/>
                <a:gd name="connsiteX648" fmla="*/ 431449 w 2198631"/>
                <a:gd name="connsiteY648" fmla="*/ 52857 h 1758926"/>
                <a:gd name="connsiteX649" fmla="*/ 444004 w 2198631"/>
                <a:gd name="connsiteY649" fmla="*/ 52857 h 1758926"/>
                <a:gd name="connsiteX650" fmla="*/ 444004 w 2198631"/>
                <a:gd name="connsiteY650" fmla="*/ 40301 h 1758926"/>
                <a:gd name="connsiteX651" fmla="*/ 456560 w 2198631"/>
                <a:gd name="connsiteY651" fmla="*/ 40301 h 1758926"/>
                <a:gd name="connsiteX652" fmla="*/ 456560 w 2198631"/>
                <a:gd name="connsiteY652" fmla="*/ 27746 h 1758926"/>
                <a:gd name="connsiteX653" fmla="*/ 469115 w 2198631"/>
                <a:gd name="connsiteY653" fmla="*/ 27746 h 1758926"/>
                <a:gd name="connsiteX654" fmla="*/ 481671 w 2198631"/>
                <a:gd name="connsiteY654" fmla="*/ 27746 h 1758926"/>
                <a:gd name="connsiteX655" fmla="*/ 494226 w 2198631"/>
                <a:gd name="connsiteY655" fmla="*/ 27746 h 1758926"/>
                <a:gd name="connsiteX656" fmla="*/ 494226 w 2198631"/>
                <a:gd name="connsiteY656" fmla="*/ 15190 h 1758926"/>
                <a:gd name="connsiteX657" fmla="*/ 494226 w 2198631"/>
                <a:gd name="connsiteY657" fmla="*/ 5774 h 1758926"/>
                <a:gd name="connsiteX658" fmla="*/ 503643 w 2198631"/>
                <a:gd name="connsiteY658" fmla="*/ 5774 h 175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198631" h="1758926">
                  <a:moveTo>
                    <a:pt x="2189214" y="429521"/>
                  </a:moveTo>
                  <a:lnTo>
                    <a:pt x="2198631" y="429521"/>
                  </a:lnTo>
                  <a:lnTo>
                    <a:pt x="2198631" y="438938"/>
                  </a:lnTo>
                  <a:lnTo>
                    <a:pt x="2189214" y="438938"/>
                  </a:lnTo>
                  <a:close/>
                  <a:moveTo>
                    <a:pt x="503643" y="0"/>
                  </a:moveTo>
                  <a:lnTo>
                    <a:pt x="1147111" y="0"/>
                  </a:lnTo>
                  <a:lnTo>
                    <a:pt x="1147111" y="5774"/>
                  </a:lnTo>
                  <a:lnTo>
                    <a:pt x="1147111" y="15190"/>
                  </a:lnTo>
                  <a:lnTo>
                    <a:pt x="1134555" y="15190"/>
                  </a:lnTo>
                  <a:lnTo>
                    <a:pt x="1134555" y="27746"/>
                  </a:lnTo>
                  <a:lnTo>
                    <a:pt x="1134555" y="40301"/>
                  </a:lnTo>
                  <a:lnTo>
                    <a:pt x="1134555" y="52857"/>
                  </a:lnTo>
                  <a:lnTo>
                    <a:pt x="1147111" y="52857"/>
                  </a:lnTo>
                  <a:lnTo>
                    <a:pt x="1159666" y="52857"/>
                  </a:lnTo>
                  <a:lnTo>
                    <a:pt x="1159666" y="65412"/>
                  </a:lnTo>
                  <a:lnTo>
                    <a:pt x="1172222" y="65412"/>
                  </a:lnTo>
                  <a:lnTo>
                    <a:pt x="1181638" y="65412"/>
                  </a:lnTo>
                  <a:lnTo>
                    <a:pt x="1194194" y="65412"/>
                  </a:lnTo>
                  <a:lnTo>
                    <a:pt x="1206749" y="65412"/>
                  </a:lnTo>
                  <a:lnTo>
                    <a:pt x="1206749" y="77968"/>
                  </a:lnTo>
                  <a:lnTo>
                    <a:pt x="1194194" y="77968"/>
                  </a:lnTo>
                  <a:lnTo>
                    <a:pt x="1194194" y="90523"/>
                  </a:lnTo>
                  <a:lnTo>
                    <a:pt x="1206749" y="90523"/>
                  </a:lnTo>
                  <a:lnTo>
                    <a:pt x="1206749" y="99940"/>
                  </a:lnTo>
                  <a:lnTo>
                    <a:pt x="1206749" y="112495"/>
                  </a:lnTo>
                  <a:lnTo>
                    <a:pt x="1206749" y="125051"/>
                  </a:lnTo>
                  <a:lnTo>
                    <a:pt x="1194194" y="125051"/>
                  </a:lnTo>
                  <a:lnTo>
                    <a:pt x="1181638" y="125051"/>
                  </a:lnTo>
                  <a:lnTo>
                    <a:pt x="1172222" y="125051"/>
                  </a:lnTo>
                  <a:lnTo>
                    <a:pt x="1172222" y="137606"/>
                  </a:lnTo>
                  <a:lnTo>
                    <a:pt x="1159666" y="137606"/>
                  </a:lnTo>
                  <a:lnTo>
                    <a:pt x="1159666" y="150162"/>
                  </a:lnTo>
                  <a:lnTo>
                    <a:pt x="1147111" y="150162"/>
                  </a:lnTo>
                  <a:lnTo>
                    <a:pt x="1134555" y="150162"/>
                  </a:lnTo>
                  <a:lnTo>
                    <a:pt x="1122000" y="150162"/>
                  </a:lnTo>
                  <a:lnTo>
                    <a:pt x="1122000" y="162717"/>
                  </a:lnTo>
                  <a:lnTo>
                    <a:pt x="1122000" y="175273"/>
                  </a:lnTo>
                  <a:lnTo>
                    <a:pt x="1134555" y="184689"/>
                  </a:lnTo>
                  <a:lnTo>
                    <a:pt x="1147111" y="197245"/>
                  </a:lnTo>
                  <a:lnTo>
                    <a:pt x="1147111" y="209800"/>
                  </a:lnTo>
                  <a:lnTo>
                    <a:pt x="1159666" y="209800"/>
                  </a:lnTo>
                  <a:lnTo>
                    <a:pt x="1172222" y="209800"/>
                  </a:lnTo>
                  <a:lnTo>
                    <a:pt x="1181638" y="209800"/>
                  </a:lnTo>
                  <a:lnTo>
                    <a:pt x="1194194" y="209800"/>
                  </a:lnTo>
                  <a:lnTo>
                    <a:pt x="1194194" y="197245"/>
                  </a:lnTo>
                  <a:lnTo>
                    <a:pt x="1206749" y="197245"/>
                  </a:lnTo>
                  <a:lnTo>
                    <a:pt x="1206749" y="184689"/>
                  </a:lnTo>
                  <a:lnTo>
                    <a:pt x="1219305" y="184689"/>
                  </a:lnTo>
                  <a:lnTo>
                    <a:pt x="1231860" y="184689"/>
                  </a:lnTo>
                  <a:lnTo>
                    <a:pt x="1244416" y="184689"/>
                  </a:lnTo>
                  <a:lnTo>
                    <a:pt x="1256971" y="184689"/>
                  </a:lnTo>
                  <a:lnTo>
                    <a:pt x="1266388" y="197245"/>
                  </a:lnTo>
                  <a:lnTo>
                    <a:pt x="1266388" y="184689"/>
                  </a:lnTo>
                  <a:lnTo>
                    <a:pt x="1278943" y="184689"/>
                  </a:lnTo>
                  <a:lnTo>
                    <a:pt x="1291499" y="184689"/>
                  </a:lnTo>
                  <a:lnTo>
                    <a:pt x="1291499" y="175273"/>
                  </a:lnTo>
                  <a:lnTo>
                    <a:pt x="1304054" y="175273"/>
                  </a:lnTo>
                  <a:lnTo>
                    <a:pt x="1304054" y="184689"/>
                  </a:lnTo>
                  <a:lnTo>
                    <a:pt x="1316609" y="175273"/>
                  </a:lnTo>
                  <a:lnTo>
                    <a:pt x="1316609" y="184689"/>
                  </a:lnTo>
                  <a:lnTo>
                    <a:pt x="1329165" y="184689"/>
                  </a:lnTo>
                  <a:lnTo>
                    <a:pt x="1329165" y="175273"/>
                  </a:lnTo>
                  <a:lnTo>
                    <a:pt x="1341720" y="175273"/>
                  </a:lnTo>
                  <a:lnTo>
                    <a:pt x="1341720" y="162717"/>
                  </a:lnTo>
                  <a:lnTo>
                    <a:pt x="1341720" y="150162"/>
                  </a:lnTo>
                  <a:lnTo>
                    <a:pt x="1351137" y="150162"/>
                  </a:lnTo>
                  <a:lnTo>
                    <a:pt x="1351137" y="137606"/>
                  </a:lnTo>
                  <a:lnTo>
                    <a:pt x="1363693" y="137606"/>
                  </a:lnTo>
                  <a:lnTo>
                    <a:pt x="1363693" y="125051"/>
                  </a:lnTo>
                  <a:lnTo>
                    <a:pt x="1376248" y="125051"/>
                  </a:lnTo>
                  <a:lnTo>
                    <a:pt x="1376248" y="112495"/>
                  </a:lnTo>
                  <a:lnTo>
                    <a:pt x="1388803" y="112495"/>
                  </a:lnTo>
                  <a:lnTo>
                    <a:pt x="1401359" y="112495"/>
                  </a:lnTo>
                  <a:lnTo>
                    <a:pt x="1401359" y="125051"/>
                  </a:lnTo>
                  <a:lnTo>
                    <a:pt x="1413914" y="125051"/>
                  </a:lnTo>
                  <a:lnTo>
                    <a:pt x="1426470" y="125051"/>
                  </a:lnTo>
                  <a:lnTo>
                    <a:pt x="1435886" y="125051"/>
                  </a:lnTo>
                  <a:lnTo>
                    <a:pt x="1435886" y="137606"/>
                  </a:lnTo>
                  <a:lnTo>
                    <a:pt x="1448442" y="137606"/>
                  </a:lnTo>
                  <a:lnTo>
                    <a:pt x="1460997" y="137606"/>
                  </a:lnTo>
                  <a:lnTo>
                    <a:pt x="1460997" y="150162"/>
                  </a:lnTo>
                  <a:lnTo>
                    <a:pt x="1473553" y="150162"/>
                  </a:lnTo>
                  <a:lnTo>
                    <a:pt x="1473553" y="137606"/>
                  </a:lnTo>
                  <a:lnTo>
                    <a:pt x="1473553" y="125051"/>
                  </a:lnTo>
                  <a:lnTo>
                    <a:pt x="1473553" y="112495"/>
                  </a:lnTo>
                  <a:lnTo>
                    <a:pt x="1486108" y="112495"/>
                  </a:lnTo>
                  <a:lnTo>
                    <a:pt x="1486108" y="99940"/>
                  </a:lnTo>
                  <a:lnTo>
                    <a:pt x="1498664" y="99940"/>
                  </a:lnTo>
                  <a:lnTo>
                    <a:pt x="1511219" y="99940"/>
                  </a:lnTo>
                  <a:lnTo>
                    <a:pt x="1511219" y="90523"/>
                  </a:lnTo>
                  <a:lnTo>
                    <a:pt x="1520636" y="90523"/>
                  </a:lnTo>
                  <a:lnTo>
                    <a:pt x="1533191" y="90523"/>
                  </a:lnTo>
                  <a:lnTo>
                    <a:pt x="1533191" y="77968"/>
                  </a:lnTo>
                  <a:lnTo>
                    <a:pt x="1545747" y="77968"/>
                  </a:lnTo>
                  <a:lnTo>
                    <a:pt x="1545747" y="65412"/>
                  </a:lnTo>
                  <a:lnTo>
                    <a:pt x="1558302" y="65412"/>
                  </a:lnTo>
                  <a:lnTo>
                    <a:pt x="1545747" y="52857"/>
                  </a:lnTo>
                  <a:lnTo>
                    <a:pt x="1533191" y="52857"/>
                  </a:lnTo>
                  <a:lnTo>
                    <a:pt x="1520636" y="52857"/>
                  </a:lnTo>
                  <a:lnTo>
                    <a:pt x="1520636" y="40301"/>
                  </a:lnTo>
                  <a:lnTo>
                    <a:pt x="1511219" y="40301"/>
                  </a:lnTo>
                  <a:lnTo>
                    <a:pt x="1511219" y="27746"/>
                  </a:lnTo>
                  <a:lnTo>
                    <a:pt x="1511219" y="15190"/>
                  </a:lnTo>
                  <a:lnTo>
                    <a:pt x="1520636" y="15190"/>
                  </a:lnTo>
                  <a:lnTo>
                    <a:pt x="1520636" y="5774"/>
                  </a:lnTo>
                  <a:lnTo>
                    <a:pt x="1520636" y="0"/>
                  </a:lnTo>
                  <a:lnTo>
                    <a:pt x="1909855" y="0"/>
                  </a:lnTo>
                  <a:lnTo>
                    <a:pt x="1909855" y="5774"/>
                  </a:lnTo>
                  <a:lnTo>
                    <a:pt x="1922411" y="5774"/>
                  </a:lnTo>
                  <a:lnTo>
                    <a:pt x="1934966" y="5774"/>
                  </a:lnTo>
                  <a:lnTo>
                    <a:pt x="1934966" y="15190"/>
                  </a:lnTo>
                  <a:lnTo>
                    <a:pt x="1934966" y="27746"/>
                  </a:lnTo>
                  <a:lnTo>
                    <a:pt x="1922411" y="27746"/>
                  </a:lnTo>
                  <a:lnTo>
                    <a:pt x="1909855" y="15190"/>
                  </a:lnTo>
                  <a:lnTo>
                    <a:pt x="1909855" y="27746"/>
                  </a:lnTo>
                  <a:lnTo>
                    <a:pt x="1909855" y="40301"/>
                  </a:lnTo>
                  <a:lnTo>
                    <a:pt x="1909855" y="52857"/>
                  </a:lnTo>
                  <a:lnTo>
                    <a:pt x="1922411" y="52857"/>
                  </a:lnTo>
                  <a:lnTo>
                    <a:pt x="1922411" y="65412"/>
                  </a:lnTo>
                  <a:lnTo>
                    <a:pt x="1909855" y="65412"/>
                  </a:lnTo>
                  <a:lnTo>
                    <a:pt x="1897300" y="65412"/>
                  </a:lnTo>
                  <a:lnTo>
                    <a:pt x="1884744" y="65412"/>
                  </a:lnTo>
                  <a:lnTo>
                    <a:pt x="1884744" y="77968"/>
                  </a:lnTo>
                  <a:lnTo>
                    <a:pt x="1897300" y="77968"/>
                  </a:lnTo>
                  <a:lnTo>
                    <a:pt x="1897300" y="90523"/>
                  </a:lnTo>
                  <a:lnTo>
                    <a:pt x="1897300" y="99940"/>
                  </a:lnTo>
                  <a:lnTo>
                    <a:pt x="1897300" y="112495"/>
                  </a:lnTo>
                  <a:lnTo>
                    <a:pt x="1897300" y="125051"/>
                  </a:lnTo>
                  <a:lnTo>
                    <a:pt x="1909855" y="125051"/>
                  </a:lnTo>
                  <a:lnTo>
                    <a:pt x="1909855" y="112495"/>
                  </a:lnTo>
                  <a:lnTo>
                    <a:pt x="1922411" y="112495"/>
                  </a:lnTo>
                  <a:lnTo>
                    <a:pt x="1922411" y="99940"/>
                  </a:lnTo>
                  <a:lnTo>
                    <a:pt x="1934966" y="99940"/>
                  </a:lnTo>
                  <a:lnTo>
                    <a:pt x="1934966" y="112495"/>
                  </a:lnTo>
                  <a:lnTo>
                    <a:pt x="1944383" y="112495"/>
                  </a:lnTo>
                  <a:lnTo>
                    <a:pt x="1944383" y="125051"/>
                  </a:lnTo>
                  <a:lnTo>
                    <a:pt x="1956938" y="125051"/>
                  </a:lnTo>
                  <a:lnTo>
                    <a:pt x="1956938" y="112495"/>
                  </a:lnTo>
                  <a:lnTo>
                    <a:pt x="1969494" y="112495"/>
                  </a:lnTo>
                  <a:lnTo>
                    <a:pt x="1969494" y="125051"/>
                  </a:lnTo>
                  <a:lnTo>
                    <a:pt x="1982049" y="125051"/>
                  </a:lnTo>
                  <a:lnTo>
                    <a:pt x="1994605" y="125051"/>
                  </a:lnTo>
                  <a:lnTo>
                    <a:pt x="1994605" y="137606"/>
                  </a:lnTo>
                  <a:lnTo>
                    <a:pt x="1994605" y="150162"/>
                  </a:lnTo>
                  <a:lnTo>
                    <a:pt x="1982049" y="150162"/>
                  </a:lnTo>
                  <a:lnTo>
                    <a:pt x="1982049" y="162717"/>
                  </a:lnTo>
                  <a:lnTo>
                    <a:pt x="1969494" y="162717"/>
                  </a:lnTo>
                  <a:lnTo>
                    <a:pt x="1969494" y="175273"/>
                  </a:lnTo>
                  <a:lnTo>
                    <a:pt x="1982049" y="175273"/>
                  </a:lnTo>
                  <a:lnTo>
                    <a:pt x="1982049" y="162717"/>
                  </a:lnTo>
                  <a:lnTo>
                    <a:pt x="1994605" y="162717"/>
                  </a:lnTo>
                  <a:lnTo>
                    <a:pt x="1994605" y="175273"/>
                  </a:lnTo>
                  <a:lnTo>
                    <a:pt x="2007160" y="175273"/>
                  </a:lnTo>
                  <a:lnTo>
                    <a:pt x="2007160" y="184689"/>
                  </a:lnTo>
                  <a:lnTo>
                    <a:pt x="2007160" y="197245"/>
                  </a:lnTo>
                  <a:lnTo>
                    <a:pt x="2007160" y="209800"/>
                  </a:lnTo>
                  <a:lnTo>
                    <a:pt x="2007160" y="222356"/>
                  </a:lnTo>
                  <a:lnTo>
                    <a:pt x="2007160" y="234911"/>
                  </a:lnTo>
                  <a:lnTo>
                    <a:pt x="2007160" y="247467"/>
                  </a:lnTo>
                  <a:lnTo>
                    <a:pt x="2019716" y="247467"/>
                  </a:lnTo>
                  <a:lnTo>
                    <a:pt x="2019716" y="260022"/>
                  </a:lnTo>
                  <a:lnTo>
                    <a:pt x="2007160" y="269439"/>
                  </a:lnTo>
                  <a:lnTo>
                    <a:pt x="2019716" y="269439"/>
                  </a:lnTo>
                  <a:lnTo>
                    <a:pt x="2019716" y="281994"/>
                  </a:lnTo>
                  <a:lnTo>
                    <a:pt x="2007160" y="281994"/>
                  </a:lnTo>
                  <a:lnTo>
                    <a:pt x="2007160" y="294550"/>
                  </a:lnTo>
                  <a:lnTo>
                    <a:pt x="2007160" y="307105"/>
                  </a:lnTo>
                  <a:lnTo>
                    <a:pt x="2007160" y="319661"/>
                  </a:lnTo>
                  <a:lnTo>
                    <a:pt x="2019716" y="319661"/>
                  </a:lnTo>
                  <a:lnTo>
                    <a:pt x="2029132" y="319661"/>
                  </a:lnTo>
                  <a:lnTo>
                    <a:pt x="2029132" y="307105"/>
                  </a:lnTo>
                  <a:lnTo>
                    <a:pt x="2041688" y="307105"/>
                  </a:lnTo>
                  <a:lnTo>
                    <a:pt x="2054243" y="307105"/>
                  </a:lnTo>
                  <a:lnTo>
                    <a:pt x="2054243" y="294550"/>
                  </a:lnTo>
                  <a:lnTo>
                    <a:pt x="2066798" y="294550"/>
                  </a:lnTo>
                  <a:lnTo>
                    <a:pt x="2066798" y="307105"/>
                  </a:lnTo>
                  <a:lnTo>
                    <a:pt x="2079354" y="319661"/>
                  </a:lnTo>
                  <a:lnTo>
                    <a:pt x="2066798" y="319661"/>
                  </a:lnTo>
                  <a:lnTo>
                    <a:pt x="2066798" y="332216"/>
                  </a:lnTo>
                  <a:lnTo>
                    <a:pt x="2066798" y="344771"/>
                  </a:lnTo>
                  <a:lnTo>
                    <a:pt x="2066798" y="354188"/>
                  </a:lnTo>
                  <a:lnTo>
                    <a:pt x="2079354" y="354188"/>
                  </a:lnTo>
                  <a:lnTo>
                    <a:pt x="2079354" y="366744"/>
                  </a:lnTo>
                  <a:lnTo>
                    <a:pt x="2091910" y="366744"/>
                  </a:lnTo>
                  <a:lnTo>
                    <a:pt x="2104465" y="354188"/>
                  </a:lnTo>
                  <a:lnTo>
                    <a:pt x="2104465" y="366744"/>
                  </a:lnTo>
                  <a:lnTo>
                    <a:pt x="2113882" y="366744"/>
                  </a:lnTo>
                  <a:lnTo>
                    <a:pt x="2113882" y="379299"/>
                  </a:lnTo>
                  <a:lnTo>
                    <a:pt x="2113882" y="391855"/>
                  </a:lnTo>
                  <a:lnTo>
                    <a:pt x="2113882" y="404410"/>
                  </a:lnTo>
                  <a:lnTo>
                    <a:pt x="2113882" y="416965"/>
                  </a:lnTo>
                  <a:lnTo>
                    <a:pt x="2113882" y="429521"/>
                  </a:lnTo>
                  <a:lnTo>
                    <a:pt x="2126437" y="429521"/>
                  </a:lnTo>
                  <a:lnTo>
                    <a:pt x="2138992" y="429521"/>
                  </a:lnTo>
                  <a:lnTo>
                    <a:pt x="2151548" y="429521"/>
                  </a:lnTo>
                  <a:lnTo>
                    <a:pt x="2151548" y="438938"/>
                  </a:lnTo>
                  <a:lnTo>
                    <a:pt x="2164104" y="438938"/>
                  </a:lnTo>
                  <a:lnTo>
                    <a:pt x="2176659" y="438938"/>
                  </a:lnTo>
                  <a:lnTo>
                    <a:pt x="2189214" y="438938"/>
                  </a:lnTo>
                  <a:lnTo>
                    <a:pt x="2189214" y="451493"/>
                  </a:lnTo>
                  <a:lnTo>
                    <a:pt x="2176659" y="451493"/>
                  </a:lnTo>
                  <a:lnTo>
                    <a:pt x="2176659" y="464049"/>
                  </a:lnTo>
                  <a:lnTo>
                    <a:pt x="2189214" y="476604"/>
                  </a:lnTo>
                  <a:lnTo>
                    <a:pt x="2176659" y="476604"/>
                  </a:lnTo>
                  <a:lnTo>
                    <a:pt x="2176659" y="489159"/>
                  </a:lnTo>
                  <a:lnTo>
                    <a:pt x="2176659" y="501715"/>
                  </a:lnTo>
                  <a:lnTo>
                    <a:pt x="2189214" y="501715"/>
                  </a:lnTo>
                  <a:lnTo>
                    <a:pt x="2176659" y="514270"/>
                  </a:lnTo>
                  <a:lnTo>
                    <a:pt x="2176659" y="523687"/>
                  </a:lnTo>
                  <a:lnTo>
                    <a:pt x="2164104" y="523687"/>
                  </a:lnTo>
                  <a:lnTo>
                    <a:pt x="2164104" y="536243"/>
                  </a:lnTo>
                  <a:lnTo>
                    <a:pt x="2151548" y="536243"/>
                  </a:lnTo>
                  <a:lnTo>
                    <a:pt x="2151548" y="548798"/>
                  </a:lnTo>
                  <a:lnTo>
                    <a:pt x="2138992" y="548798"/>
                  </a:lnTo>
                  <a:lnTo>
                    <a:pt x="2138992" y="561353"/>
                  </a:lnTo>
                  <a:lnTo>
                    <a:pt x="2138992" y="573909"/>
                  </a:lnTo>
                  <a:lnTo>
                    <a:pt x="2151548" y="573909"/>
                  </a:lnTo>
                  <a:lnTo>
                    <a:pt x="2151548" y="586464"/>
                  </a:lnTo>
                  <a:lnTo>
                    <a:pt x="2138992" y="586464"/>
                  </a:lnTo>
                  <a:lnTo>
                    <a:pt x="2151548" y="599020"/>
                  </a:lnTo>
                  <a:lnTo>
                    <a:pt x="2151548" y="608437"/>
                  </a:lnTo>
                  <a:lnTo>
                    <a:pt x="2151548" y="620992"/>
                  </a:lnTo>
                  <a:lnTo>
                    <a:pt x="2151548" y="633548"/>
                  </a:lnTo>
                  <a:lnTo>
                    <a:pt x="2151548" y="646103"/>
                  </a:lnTo>
                  <a:lnTo>
                    <a:pt x="2138992" y="646103"/>
                  </a:lnTo>
                  <a:lnTo>
                    <a:pt x="2138992" y="658658"/>
                  </a:lnTo>
                  <a:lnTo>
                    <a:pt x="2138992" y="671214"/>
                  </a:lnTo>
                  <a:lnTo>
                    <a:pt x="2151548" y="671214"/>
                  </a:lnTo>
                  <a:lnTo>
                    <a:pt x="2164104" y="671214"/>
                  </a:lnTo>
                  <a:lnTo>
                    <a:pt x="2176659" y="671214"/>
                  </a:lnTo>
                  <a:lnTo>
                    <a:pt x="2176659" y="683769"/>
                  </a:lnTo>
                  <a:lnTo>
                    <a:pt x="2164104" y="693186"/>
                  </a:lnTo>
                  <a:lnTo>
                    <a:pt x="2151548" y="693186"/>
                  </a:lnTo>
                  <a:lnTo>
                    <a:pt x="2138992" y="693186"/>
                  </a:lnTo>
                  <a:lnTo>
                    <a:pt x="2126437" y="693186"/>
                  </a:lnTo>
                  <a:lnTo>
                    <a:pt x="2113882" y="693186"/>
                  </a:lnTo>
                  <a:lnTo>
                    <a:pt x="2113882" y="705742"/>
                  </a:lnTo>
                  <a:lnTo>
                    <a:pt x="2113882" y="718297"/>
                  </a:lnTo>
                  <a:lnTo>
                    <a:pt x="2126437" y="718297"/>
                  </a:lnTo>
                  <a:lnTo>
                    <a:pt x="2126437" y="730852"/>
                  </a:lnTo>
                  <a:lnTo>
                    <a:pt x="2126437" y="743408"/>
                  </a:lnTo>
                  <a:lnTo>
                    <a:pt x="2113882" y="743408"/>
                  </a:lnTo>
                  <a:lnTo>
                    <a:pt x="2113882" y="755963"/>
                  </a:lnTo>
                  <a:lnTo>
                    <a:pt x="2113882" y="768519"/>
                  </a:lnTo>
                  <a:lnTo>
                    <a:pt x="2104465" y="768519"/>
                  </a:lnTo>
                  <a:lnTo>
                    <a:pt x="2104465" y="777935"/>
                  </a:lnTo>
                  <a:lnTo>
                    <a:pt x="2091910" y="777935"/>
                  </a:lnTo>
                  <a:lnTo>
                    <a:pt x="2091910" y="790491"/>
                  </a:lnTo>
                  <a:lnTo>
                    <a:pt x="2091910" y="803046"/>
                  </a:lnTo>
                  <a:lnTo>
                    <a:pt x="2091910" y="815602"/>
                  </a:lnTo>
                  <a:lnTo>
                    <a:pt x="2079354" y="815602"/>
                  </a:lnTo>
                  <a:lnTo>
                    <a:pt x="2066798" y="815602"/>
                  </a:lnTo>
                  <a:lnTo>
                    <a:pt x="2066798" y="828157"/>
                  </a:lnTo>
                  <a:lnTo>
                    <a:pt x="2054243" y="828157"/>
                  </a:lnTo>
                  <a:lnTo>
                    <a:pt x="2054243" y="840713"/>
                  </a:lnTo>
                  <a:lnTo>
                    <a:pt x="2041688" y="840713"/>
                  </a:lnTo>
                  <a:lnTo>
                    <a:pt x="2029132" y="840713"/>
                  </a:lnTo>
                  <a:lnTo>
                    <a:pt x="2029132" y="853268"/>
                  </a:lnTo>
                  <a:lnTo>
                    <a:pt x="2029132" y="865824"/>
                  </a:lnTo>
                  <a:lnTo>
                    <a:pt x="2019716" y="875240"/>
                  </a:lnTo>
                  <a:lnTo>
                    <a:pt x="2007160" y="875240"/>
                  </a:lnTo>
                  <a:lnTo>
                    <a:pt x="2007160" y="865824"/>
                  </a:lnTo>
                  <a:lnTo>
                    <a:pt x="1994605" y="875240"/>
                  </a:lnTo>
                  <a:lnTo>
                    <a:pt x="1994605" y="887796"/>
                  </a:lnTo>
                  <a:lnTo>
                    <a:pt x="1982049" y="887796"/>
                  </a:lnTo>
                  <a:lnTo>
                    <a:pt x="1982049" y="900351"/>
                  </a:lnTo>
                  <a:lnTo>
                    <a:pt x="1969494" y="900351"/>
                  </a:lnTo>
                  <a:lnTo>
                    <a:pt x="1969494" y="887796"/>
                  </a:lnTo>
                  <a:lnTo>
                    <a:pt x="1956938" y="887796"/>
                  </a:lnTo>
                  <a:lnTo>
                    <a:pt x="1944383" y="900351"/>
                  </a:lnTo>
                  <a:lnTo>
                    <a:pt x="1944383" y="887796"/>
                  </a:lnTo>
                  <a:lnTo>
                    <a:pt x="1934966" y="887796"/>
                  </a:lnTo>
                  <a:lnTo>
                    <a:pt x="1934966" y="875240"/>
                  </a:lnTo>
                  <a:lnTo>
                    <a:pt x="1922411" y="875240"/>
                  </a:lnTo>
                  <a:lnTo>
                    <a:pt x="1934966" y="865824"/>
                  </a:lnTo>
                  <a:lnTo>
                    <a:pt x="1934966" y="853268"/>
                  </a:lnTo>
                  <a:lnTo>
                    <a:pt x="1934966" y="840713"/>
                  </a:lnTo>
                  <a:lnTo>
                    <a:pt x="1934966" y="828157"/>
                  </a:lnTo>
                  <a:lnTo>
                    <a:pt x="1922411" y="828157"/>
                  </a:lnTo>
                  <a:lnTo>
                    <a:pt x="1909855" y="828157"/>
                  </a:lnTo>
                  <a:lnTo>
                    <a:pt x="1897300" y="828157"/>
                  </a:lnTo>
                  <a:lnTo>
                    <a:pt x="1897300" y="815602"/>
                  </a:lnTo>
                  <a:lnTo>
                    <a:pt x="1884744" y="815602"/>
                  </a:lnTo>
                  <a:lnTo>
                    <a:pt x="1872189" y="815602"/>
                  </a:lnTo>
                  <a:lnTo>
                    <a:pt x="1859633" y="815602"/>
                  </a:lnTo>
                  <a:lnTo>
                    <a:pt x="1859633" y="828157"/>
                  </a:lnTo>
                  <a:lnTo>
                    <a:pt x="1850217" y="828157"/>
                  </a:lnTo>
                  <a:lnTo>
                    <a:pt x="1837661" y="828157"/>
                  </a:lnTo>
                  <a:lnTo>
                    <a:pt x="1825106" y="828157"/>
                  </a:lnTo>
                  <a:lnTo>
                    <a:pt x="1825106" y="840713"/>
                  </a:lnTo>
                  <a:lnTo>
                    <a:pt x="1812550" y="840713"/>
                  </a:lnTo>
                  <a:lnTo>
                    <a:pt x="1799995" y="840713"/>
                  </a:lnTo>
                  <a:lnTo>
                    <a:pt x="1799995" y="853268"/>
                  </a:lnTo>
                  <a:lnTo>
                    <a:pt x="1799995" y="865824"/>
                  </a:lnTo>
                  <a:lnTo>
                    <a:pt x="1812550" y="865824"/>
                  </a:lnTo>
                  <a:lnTo>
                    <a:pt x="1812550" y="875240"/>
                  </a:lnTo>
                  <a:lnTo>
                    <a:pt x="1812550" y="887796"/>
                  </a:lnTo>
                  <a:lnTo>
                    <a:pt x="1812550" y="900351"/>
                  </a:lnTo>
                  <a:lnTo>
                    <a:pt x="1812550" y="912907"/>
                  </a:lnTo>
                  <a:lnTo>
                    <a:pt x="1825106" y="912907"/>
                  </a:lnTo>
                  <a:lnTo>
                    <a:pt x="1837661" y="912907"/>
                  </a:lnTo>
                  <a:lnTo>
                    <a:pt x="1837661" y="925462"/>
                  </a:lnTo>
                  <a:lnTo>
                    <a:pt x="1837661" y="938018"/>
                  </a:lnTo>
                  <a:lnTo>
                    <a:pt x="1837661" y="950573"/>
                  </a:lnTo>
                  <a:lnTo>
                    <a:pt x="1825106" y="950573"/>
                  </a:lnTo>
                  <a:lnTo>
                    <a:pt x="1812550" y="950573"/>
                  </a:lnTo>
                  <a:lnTo>
                    <a:pt x="1799995" y="950573"/>
                  </a:lnTo>
                  <a:lnTo>
                    <a:pt x="1787440" y="950573"/>
                  </a:lnTo>
                  <a:lnTo>
                    <a:pt x="1787440" y="959990"/>
                  </a:lnTo>
                  <a:lnTo>
                    <a:pt x="1774884" y="959990"/>
                  </a:lnTo>
                  <a:lnTo>
                    <a:pt x="1765467" y="959990"/>
                  </a:lnTo>
                  <a:lnTo>
                    <a:pt x="1765467" y="950573"/>
                  </a:lnTo>
                  <a:lnTo>
                    <a:pt x="1752912" y="950573"/>
                  </a:lnTo>
                  <a:lnTo>
                    <a:pt x="1740356" y="950573"/>
                  </a:lnTo>
                  <a:lnTo>
                    <a:pt x="1727801" y="950573"/>
                  </a:lnTo>
                  <a:lnTo>
                    <a:pt x="1715246" y="959990"/>
                  </a:lnTo>
                  <a:lnTo>
                    <a:pt x="1702690" y="959990"/>
                  </a:lnTo>
                  <a:lnTo>
                    <a:pt x="1690134" y="972545"/>
                  </a:lnTo>
                  <a:lnTo>
                    <a:pt x="1680718" y="972545"/>
                  </a:lnTo>
                  <a:lnTo>
                    <a:pt x="1668162" y="972545"/>
                  </a:lnTo>
                  <a:lnTo>
                    <a:pt x="1668162" y="959990"/>
                  </a:lnTo>
                  <a:lnTo>
                    <a:pt x="1655607" y="959990"/>
                  </a:lnTo>
                  <a:lnTo>
                    <a:pt x="1655607" y="972545"/>
                  </a:lnTo>
                  <a:lnTo>
                    <a:pt x="1655607" y="985101"/>
                  </a:lnTo>
                  <a:lnTo>
                    <a:pt x="1643052" y="985101"/>
                  </a:lnTo>
                  <a:lnTo>
                    <a:pt x="1630496" y="985101"/>
                  </a:lnTo>
                  <a:lnTo>
                    <a:pt x="1630496" y="997656"/>
                  </a:lnTo>
                  <a:lnTo>
                    <a:pt x="1630496" y="1010212"/>
                  </a:lnTo>
                  <a:lnTo>
                    <a:pt x="1617940" y="1010212"/>
                  </a:lnTo>
                  <a:lnTo>
                    <a:pt x="1605385" y="1010212"/>
                  </a:lnTo>
                  <a:lnTo>
                    <a:pt x="1605385" y="1022767"/>
                  </a:lnTo>
                  <a:lnTo>
                    <a:pt x="1595968" y="1022767"/>
                  </a:lnTo>
                  <a:lnTo>
                    <a:pt x="1595968" y="1035323"/>
                  </a:lnTo>
                  <a:lnTo>
                    <a:pt x="1595968" y="1044739"/>
                  </a:lnTo>
                  <a:lnTo>
                    <a:pt x="1583413" y="1044739"/>
                  </a:lnTo>
                  <a:lnTo>
                    <a:pt x="1583413" y="1057295"/>
                  </a:lnTo>
                  <a:lnTo>
                    <a:pt x="1570858" y="1057295"/>
                  </a:lnTo>
                  <a:lnTo>
                    <a:pt x="1570858" y="1069850"/>
                  </a:lnTo>
                  <a:lnTo>
                    <a:pt x="1558302" y="1069850"/>
                  </a:lnTo>
                  <a:lnTo>
                    <a:pt x="1570858" y="1082406"/>
                  </a:lnTo>
                  <a:lnTo>
                    <a:pt x="1583413" y="1094961"/>
                  </a:lnTo>
                  <a:lnTo>
                    <a:pt x="1583413" y="1107517"/>
                  </a:lnTo>
                  <a:lnTo>
                    <a:pt x="1595968" y="1107517"/>
                  </a:lnTo>
                  <a:lnTo>
                    <a:pt x="1605385" y="1107517"/>
                  </a:lnTo>
                  <a:lnTo>
                    <a:pt x="1605385" y="1094961"/>
                  </a:lnTo>
                  <a:lnTo>
                    <a:pt x="1617940" y="1094961"/>
                  </a:lnTo>
                  <a:lnTo>
                    <a:pt x="1630496" y="1094961"/>
                  </a:lnTo>
                  <a:lnTo>
                    <a:pt x="1630496" y="1082406"/>
                  </a:lnTo>
                  <a:lnTo>
                    <a:pt x="1643052" y="1082406"/>
                  </a:lnTo>
                  <a:lnTo>
                    <a:pt x="1655607" y="1082406"/>
                  </a:lnTo>
                  <a:lnTo>
                    <a:pt x="1668162" y="1082406"/>
                  </a:lnTo>
                  <a:lnTo>
                    <a:pt x="1680718" y="1082406"/>
                  </a:lnTo>
                  <a:lnTo>
                    <a:pt x="1680718" y="1094961"/>
                  </a:lnTo>
                  <a:lnTo>
                    <a:pt x="1680718" y="1107517"/>
                  </a:lnTo>
                  <a:lnTo>
                    <a:pt x="1680718" y="1120072"/>
                  </a:lnTo>
                  <a:lnTo>
                    <a:pt x="1690134" y="1129489"/>
                  </a:lnTo>
                  <a:lnTo>
                    <a:pt x="1690134" y="1142044"/>
                  </a:lnTo>
                  <a:lnTo>
                    <a:pt x="1702690" y="1154600"/>
                  </a:lnTo>
                  <a:lnTo>
                    <a:pt x="1690134" y="1167155"/>
                  </a:lnTo>
                  <a:lnTo>
                    <a:pt x="1690134" y="1179711"/>
                  </a:lnTo>
                  <a:lnTo>
                    <a:pt x="1690134" y="1192266"/>
                  </a:lnTo>
                  <a:lnTo>
                    <a:pt x="1690134" y="1204822"/>
                  </a:lnTo>
                  <a:lnTo>
                    <a:pt x="1680718" y="1204822"/>
                  </a:lnTo>
                  <a:lnTo>
                    <a:pt x="1680718" y="1214238"/>
                  </a:lnTo>
                  <a:lnTo>
                    <a:pt x="1668162" y="1214238"/>
                  </a:lnTo>
                  <a:lnTo>
                    <a:pt x="1668162" y="1226794"/>
                  </a:lnTo>
                  <a:lnTo>
                    <a:pt x="1655607" y="1226794"/>
                  </a:lnTo>
                  <a:lnTo>
                    <a:pt x="1655607" y="1239349"/>
                  </a:lnTo>
                  <a:lnTo>
                    <a:pt x="1655607" y="1251905"/>
                  </a:lnTo>
                  <a:lnTo>
                    <a:pt x="1668162" y="1251905"/>
                  </a:lnTo>
                  <a:lnTo>
                    <a:pt x="1668162" y="1264460"/>
                  </a:lnTo>
                  <a:lnTo>
                    <a:pt x="1655607" y="1264460"/>
                  </a:lnTo>
                  <a:lnTo>
                    <a:pt x="1643052" y="1264460"/>
                  </a:lnTo>
                  <a:lnTo>
                    <a:pt x="1643052" y="1277016"/>
                  </a:lnTo>
                  <a:lnTo>
                    <a:pt x="1630496" y="1277016"/>
                  </a:lnTo>
                  <a:lnTo>
                    <a:pt x="1617940" y="1277016"/>
                  </a:lnTo>
                  <a:lnTo>
                    <a:pt x="1605385" y="1277016"/>
                  </a:lnTo>
                  <a:lnTo>
                    <a:pt x="1595968" y="1277016"/>
                  </a:lnTo>
                  <a:lnTo>
                    <a:pt x="1583413" y="1277016"/>
                  </a:lnTo>
                  <a:lnTo>
                    <a:pt x="1570858" y="1277016"/>
                  </a:lnTo>
                  <a:lnTo>
                    <a:pt x="1558302" y="1277016"/>
                  </a:lnTo>
                  <a:lnTo>
                    <a:pt x="1558302" y="1264460"/>
                  </a:lnTo>
                  <a:lnTo>
                    <a:pt x="1545747" y="1264460"/>
                  </a:lnTo>
                  <a:lnTo>
                    <a:pt x="1545747" y="1277016"/>
                  </a:lnTo>
                  <a:lnTo>
                    <a:pt x="1533191" y="1277016"/>
                  </a:lnTo>
                  <a:lnTo>
                    <a:pt x="1533191" y="1289571"/>
                  </a:lnTo>
                  <a:lnTo>
                    <a:pt x="1520636" y="1289571"/>
                  </a:lnTo>
                  <a:lnTo>
                    <a:pt x="1520636" y="1298988"/>
                  </a:lnTo>
                  <a:lnTo>
                    <a:pt x="1533191" y="1298988"/>
                  </a:lnTo>
                  <a:lnTo>
                    <a:pt x="1533191" y="1311543"/>
                  </a:lnTo>
                  <a:lnTo>
                    <a:pt x="1533191" y="1324099"/>
                  </a:lnTo>
                  <a:lnTo>
                    <a:pt x="1520636" y="1324099"/>
                  </a:lnTo>
                  <a:lnTo>
                    <a:pt x="1520636" y="1336654"/>
                  </a:lnTo>
                  <a:lnTo>
                    <a:pt x="1533191" y="1336654"/>
                  </a:lnTo>
                  <a:lnTo>
                    <a:pt x="1533191" y="1349210"/>
                  </a:lnTo>
                  <a:lnTo>
                    <a:pt x="1533191" y="1361765"/>
                  </a:lnTo>
                  <a:lnTo>
                    <a:pt x="1533191" y="1374321"/>
                  </a:lnTo>
                  <a:lnTo>
                    <a:pt x="1520636" y="1374321"/>
                  </a:lnTo>
                  <a:lnTo>
                    <a:pt x="1520636" y="1383737"/>
                  </a:lnTo>
                  <a:lnTo>
                    <a:pt x="1511219" y="1383737"/>
                  </a:lnTo>
                  <a:lnTo>
                    <a:pt x="1511219" y="1396293"/>
                  </a:lnTo>
                  <a:lnTo>
                    <a:pt x="1498664" y="1396293"/>
                  </a:lnTo>
                  <a:lnTo>
                    <a:pt x="1498664" y="1408848"/>
                  </a:lnTo>
                  <a:lnTo>
                    <a:pt x="1498664" y="1421404"/>
                  </a:lnTo>
                  <a:lnTo>
                    <a:pt x="1486108" y="1421404"/>
                  </a:lnTo>
                  <a:lnTo>
                    <a:pt x="1486108" y="1433959"/>
                  </a:lnTo>
                  <a:lnTo>
                    <a:pt x="1486108" y="1446515"/>
                  </a:lnTo>
                  <a:lnTo>
                    <a:pt x="1473553" y="1446515"/>
                  </a:lnTo>
                  <a:lnTo>
                    <a:pt x="1473553" y="1459070"/>
                  </a:lnTo>
                  <a:lnTo>
                    <a:pt x="1486108" y="1459070"/>
                  </a:lnTo>
                  <a:lnTo>
                    <a:pt x="1486108" y="1468487"/>
                  </a:lnTo>
                  <a:lnTo>
                    <a:pt x="1473553" y="1468487"/>
                  </a:lnTo>
                  <a:lnTo>
                    <a:pt x="1460997" y="1468487"/>
                  </a:lnTo>
                  <a:lnTo>
                    <a:pt x="1460997" y="1481042"/>
                  </a:lnTo>
                  <a:lnTo>
                    <a:pt x="1448442" y="1481042"/>
                  </a:lnTo>
                  <a:lnTo>
                    <a:pt x="1448442" y="1493598"/>
                  </a:lnTo>
                  <a:lnTo>
                    <a:pt x="1435886" y="1493598"/>
                  </a:lnTo>
                  <a:lnTo>
                    <a:pt x="1435886" y="1506153"/>
                  </a:lnTo>
                  <a:lnTo>
                    <a:pt x="1435886" y="1518709"/>
                  </a:lnTo>
                  <a:lnTo>
                    <a:pt x="1426470" y="1518709"/>
                  </a:lnTo>
                  <a:lnTo>
                    <a:pt x="1426470" y="1531264"/>
                  </a:lnTo>
                  <a:lnTo>
                    <a:pt x="1413914" y="1531264"/>
                  </a:lnTo>
                  <a:lnTo>
                    <a:pt x="1401359" y="1531264"/>
                  </a:lnTo>
                  <a:lnTo>
                    <a:pt x="1388803" y="1531264"/>
                  </a:lnTo>
                  <a:lnTo>
                    <a:pt x="1376248" y="1531264"/>
                  </a:lnTo>
                  <a:lnTo>
                    <a:pt x="1363693" y="1518709"/>
                  </a:lnTo>
                  <a:lnTo>
                    <a:pt x="1363693" y="1506153"/>
                  </a:lnTo>
                  <a:lnTo>
                    <a:pt x="1351137" y="1506153"/>
                  </a:lnTo>
                  <a:lnTo>
                    <a:pt x="1351137" y="1518709"/>
                  </a:lnTo>
                  <a:lnTo>
                    <a:pt x="1341720" y="1518709"/>
                  </a:lnTo>
                  <a:lnTo>
                    <a:pt x="1341720" y="1531264"/>
                  </a:lnTo>
                  <a:lnTo>
                    <a:pt x="1329165" y="1531264"/>
                  </a:lnTo>
                  <a:lnTo>
                    <a:pt x="1329165" y="1543820"/>
                  </a:lnTo>
                  <a:lnTo>
                    <a:pt x="1316609" y="1543820"/>
                  </a:lnTo>
                  <a:lnTo>
                    <a:pt x="1316609" y="1553236"/>
                  </a:lnTo>
                  <a:lnTo>
                    <a:pt x="1304054" y="1553236"/>
                  </a:lnTo>
                  <a:lnTo>
                    <a:pt x="1304054" y="1565792"/>
                  </a:lnTo>
                  <a:lnTo>
                    <a:pt x="1291499" y="1565792"/>
                  </a:lnTo>
                  <a:lnTo>
                    <a:pt x="1291499" y="1578347"/>
                  </a:lnTo>
                  <a:lnTo>
                    <a:pt x="1278943" y="1578347"/>
                  </a:lnTo>
                  <a:lnTo>
                    <a:pt x="1278943" y="1590903"/>
                  </a:lnTo>
                  <a:lnTo>
                    <a:pt x="1278943" y="1603458"/>
                  </a:lnTo>
                  <a:lnTo>
                    <a:pt x="1266388" y="1603458"/>
                  </a:lnTo>
                  <a:lnTo>
                    <a:pt x="1256971" y="1603458"/>
                  </a:lnTo>
                  <a:lnTo>
                    <a:pt x="1256971" y="1616014"/>
                  </a:lnTo>
                  <a:lnTo>
                    <a:pt x="1244416" y="1628569"/>
                  </a:lnTo>
                  <a:lnTo>
                    <a:pt x="1256971" y="1628569"/>
                  </a:lnTo>
                  <a:lnTo>
                    <a:pt x="1256971" y="1637986"/>
                  </a:lnTo>
                  <a:lnTo>
                    <a:pt x="1266388" y="1637986"/>
                  </a:lnTo>
                  <a:lnTo>
                    <a:pt x="1256971" y="1650541"/>
                  </a:lnTo>
                  <a:lnTo>
                    <a:pt x="1266388" y="1650541"/>
                  </a:lnTo>
                  <a:lnTo>
                    <a:pt x="1266388" y="1663097"/>
                  </a:lnTo>
                  <a:lnTo>
                    <a:pt x="1266388" y="1675652"/>
                  </a:lnTo>
                  <a:lnTo>
                    <a:pt x="1266388" y="1688208"/>
                  </a:lnTo>
                  <a:lnTo>
                    <a:pt x="1266388" y="1700763"/>
                  </a:lnTo>
                  <a:lnTo>
                    <a:pt x="1256971" y="1700763"/>
                  </a:lnTo>
                  <a:lnTo>
                    <a:pt x="1256971" y="1713319"/>
                  </a:lnTo>
                  <a:lnTo>
                    <a:pt x="1244416" y="1713319"/>
                  </a:lnTo>
                  <a:lnTo>
                    <a:pt x="1244416" y="1722735"/>
                  </a:lnTo>
                  <a:lnTo>
                    <a:pt x="1231860" y="1722735"/>
                  </a:lnTo>
                  <a:lnTo>
                    <a:pt x="1231860" y="1713319"/>
                  </a:lnTo>
                  <a:lnTo>
                    <a:pt x="1219305" y="1713319"/>
                  </a:lnTo>
                  <a:lnTo>
                    <a:pt x="1206749" y="1713319"/>
                  </a:lnTo>
                  <a:lnTo>
                    <a:pt x="1194194" y="1713319"/>
                  </a:lnTo>
                  <a:lnTo>
                    <a:pt x="1181638" y="1713319"/>
                  </a:lnTo>
                  <a:lnTo>
                    <a:pt x="1181638" y="1700763"/>
                  </a:lnTo>
                  <a:lnTo>
                    <a:pt x="1181638" y="1688208"/>
                  </a:lnTo>
                  <a:lnTo>
                    <a:pt x="1181638" y="1675652"/>
                  </a:lnTo>
                  <a:lnTo>
                    <a:pt x="1172222" y="1675652"/>
                  </a:lnTo>
                  <a:lnTo>
                    <a:pt x="1172222" y="1663097"/>
                  </a:lnTo>
                  <a:lnTo>
                    <a:pt x="1159666" y="1663097"/>
                  </a:lnTo>
                  <a:lnTo>
                    <a:pt x="1159666" y="1650541"/>
                  </a:lnTo>
                  <a:lnTo>
                    <a:pt x="1147111" y="1637986"/>
                  </a:lnTo>
                  <a:lnTo>
                    <a:pt x="1147111" y="1628569"/>
                  </a:lnTo>
                  <a:lnTo>
                    <a:pt x="1134555" y="1628569"/>
                  </a:lnTo>
                  <a:lnTo>
                    <a:pt x="1134555" y="1616014"/>
                  </a:lnTo>
                  <a:lnTo>
                    <a:pt x="1134555" y="1603458"/>
                  </a:lnTo>
                  <a:lnTo>
                    <a:pt x="1134555" y="1590903"/>
                  </a:lnTo>
                  <a:lnTo>
                    <a:pt x="1134555" y="1578347"/>
                  </a:lnTo>
                  <a:lnTo>
                    <a:pt x="1147111" y="1578347"/>
                  </a:lnTo>
                  <a:lnTo>
                    <a:pt x="1147111" y="1565792"/>
                  </a:lnTo>
                  <a:lnTo>
                    <a:pt x="1147111" y="1553236"/>
                  </a:lnTo>
                  <a:lnTo>
                    <a:pt x="1134555" y="1553236"/>
                  </a:lnTo>
                  <a:lnTo>
                    <a:pt x="1134555" y="1543820"/>
                  </a:lnTo>
                  <a:lnTo>
                    <a:pt x="1122000" y="1543820"/>
                  </a:lnTo>
                  <a:lnTo>
                    <a:pt x="1109444" y="1543820"/>
                  </a:lnTo>
                  <a:lnTo>
                    <a:pt x="1096889" y="1543820"/>
                  </a:lnTo>
                  <a:lnTo>
                    <a:pt x="1087472" y="1543820"/>
                  </a:lnTo>
                  <a:lnTo>
                    <a:pt x="1087472" y="1531264"/>
                  </a:lnTo>
                  <a:lnTo>
                    <a:pt x="1087472" y="1518709"/>
                  </a:lnTo>
                  <a:lnTo>
                    <a:pt x="1074917" y="1518709"/>
                  </a:lnTo>
                  <a:lnTo>
                    <a:pt x="1074917" y="1506153"/>
                  </a:lnTo>
                  <a:lnTo>
                    <a:pt x="1062361" y="1506153"/>
                  </a:lnTo>
                  <a:lnTo>
                    <a:pt x="1049806" y="1506153"/>
                  </a:lnTo>
                  <a:lnTo>
                    <a:pt x="1037250" y="1506153"/>
                  </a:lnTo>
                  <a:lnTo>
                    <a:pt x="1037250" y="1493598"/>
                  </a:lnTo>
                  <a:lnTo>
                    <a:pt x="1037250" y="1481042"/>
                  </a:lnTo>
                  <a:lnTo>
                    <a:pt x="1049806" y="1481042"/>
                  </a:lnTo>
                  <a:lnTo>
                    <a:pt x="1049806" y="1468487"/>
                  </a:lnTo>
                  <a:lnTo>
                    <a:pt x="1049806" y="1459070"/>
                  </a:lnTo>
                  <a:lnTo>
                    <a:pt x="1049806" y="1446515"/>
                  </a:lnTo>
                  <a:lnTo>
                    <a:pt x="1037250" y="1446515"/>
                  </a:lnTo>
                  <a:lnTo>
                    <a:pt x="1024695" y="1433959"/>
                  </a:lnTo>
                  <a:lnTo>
                    <a:pt x="1012139" y="1433959"/>
                  </a:lnTo>
                  <a:lnTo>
                    <a:pt x="1002723" y="1446515"/>
                  </a:lnTo>
                  <a:lnTo>
                    <a:pt x="1002723" y="1459070"/>
                  </a:lnTo>
                  <a:lnTo>
                    <a:pt x="990167" y="1459070"/>
                  </a:lnTo>
                  <a:lnTo>
                    <a:pt x="977612" y="1459070"/>
                  </a:lnTo>
                  <a:lnTo>
                    <a:pt x="977612" y="1468487"/>
                  </a:lnTo>
                  <a:lnTo>
                    <a:pt x="990167" y="1468487"/>
                  </a:lnTo>
                  <a:lnTo>
                    <a:pt x="990167" y="1481042"/>
                  </a:lnTo>
                  <a:lnTo>
                    <a:pt x="990167" y="1493598"/>
                  </a:lnTo>
                  <a:lnTo>
                    <a:pt x="990167" y="1506153"/>
                  </a:lnTo>
                  <a:lnTo>
                    <a:pt x="990167" y="1518709"/>
                  </a:lnTo>
                  <a:lnTo>
                    <a:pt x="990167" y="1531264"/>
                  </a:lnTo>
                  <a:lnTo>
                    <a:pt x="990167" y="1543820"/>
                  </a:lnTo>
                  <a:lnTo>
                    <a:pt x="977612" y="1543820"/>
                  </a:lnTo>
                  <a:lnTo>
                    <a:pt x="965056" y="1543820"/>
                  </a:lnTo>
                  <a:lnTo>
                    <a:pt x="952501" y="1543820"/>
                  </a:lnTo>
                  <a:lnTo>
                    <a:pt x="952501" y="1553236"/>
                  </a:lnTo>
                  <a:lnTo>
                    <a:pt x="952501" y="1565792"/>
                  </a:lnTo>
                  <a:lnTo>
                    <a:pt x="939945" y="1565792"/>
                  </a:lnTo>
                  <a:lnTo>
                    <a:pt x="927390" y="1565792"/>
                  </a:lnTo>
                  <a:lnTo>
                    <a:pt x="927390" y="1578347"/>
                  </a:lnTo>
                  <a:lnTo>
                    <a:pt x="927390" y="1590903"/>
                  </a:lnTo>
                  <a:lnTo>
                    <a:pt x="927390" y="1603458"/>
                  </a:lnTo>
                  <a:lnTo>
                    <a:pt x="917973" y="1603458"/>
                  </a:lnTo>
                  <a:lnTo>
                    <a:pt x="917973" y="1616014"/>
                  </a:lnTo>
                  <a:lnTo>
                    <a:pt x="917973" y="1628569"/>
                  </a:lnTo>
                  <a:lnTo>
                    <a:pt x="905418" y="1628569"/>
                  </a:lnTo>
                  <a:lnTo>
                    <a:pt x="892862" y="1628569"/>
                  </a:lnTo>
                  <a:lnTo>
                    <a:pt x="880307" y="1628569"/>
                  </a:lnTo>
                  <a:lnTo>
                    <a:pt x="867751" y="1628569"/>
                  </a:lnTo>
                  <a:lnTo>
                    <a:pt x="867751" y="1637986"/>
                  </a:lnTo>
                  <a:lnTo>
                    <a:pt x="867751" y="1650541"/>
                  </a:lnTo>
                  <a:lnTo>
                    <a:pt x="855196" y="1650541"/>
                  </a:lnTo>
                  <a:lnTo>
                    <a:pt x="842641" y="1650541"/>
                  </a:lnTo>
                  <a:lnTo>
                    <a:pt x="833224" y="1650541"/>
                  </a:lnTo>
                  <a:lnTo>
                    <a:pt x="820668" y="1663097"/>
                  </a:lnTo>
                  <a:lnTo>
                    <a:pt x="808113" y="1663097"/>
                  </a:lnTo>
                  <a:lnTo>
                    <a:pt x="795558" y="1663097"/>
                  </a:lnTo>
                  <a:lnTo>
                    <a:pt x="795558" y="1675652"/>
                  </a:lnTo>
                  <a:lnTo>
                    <a:pt x="783002" y="1675652"/>
                  </a:lnTo>
                  <a:lnTo>
                    <a:pt x="770447" y="1675652"/>
                  </a:lnTo>
                  <a:lnTo>
                    <a:pt x="757891" y="1675652"/>
                  </a:lnTo>
                  <a:lnTo>
                    <a:pt x="757891" y="1688208"/>
                  </a:lnTo>
                  <a:lnTo>
                    <a:pt x="748475" y="1688208"/>
                  </a:lnTo>
                  <a:lnTo>
                    <a:pt x="748475" y="1675652"/>
                  </a:lnTo>
                  <a:lnTo>
                    <a:pt x="735919" y="1675652"/>
                  </a:lnTo>
                  <a:lnTo>
                    <a:pt x="723364" y="1675652"/>
                  </a:lnTo>
                  <a:lnTo>
                    <a:pt x="710808" y="1675652"/>
                  </a:lnTo>
                  <a:lnTo>
                    <a:pt x="710808" y="1688208"/>
                  </a:lnTo>
                  <a:lnTo>
                    <a:pt x="698253" y="1688208"/>
                  </a:lnTo>
                  <a:lnTo>
                    <a:pt x="698253" y="1700763"/>
                  </a:lnTo>
                  <a:lnTo>
                    <a:pt x="710808" y="1700763"/>
                  </a:lnTo>
                  <a:lnTo>
                    <a:pt x="710808" y="1713319"/>
                  </a:lnTo>
                  <a:lnTo>
                    <a:pt x="710808" y="1722735"/>
                  </a:lnTo>
                  <a:lnTo>
                    <a:pt x="698253" y="1722735"/>
                  </a:lnTo>
                  <a:lnTo>
                    <a:pt x="698253" y="1735291"/>
                  </a:lnTo>
                  <a:lnTo>
                    <a:pt x="698253" y="1747846"/>
                  </a:lnTo>
                  <a:lnTo>
                    <a:pt x="685697" y="1747846"/>
                  </a:lnTo>
                  <a:lnTo>
                    <a:pt x="685697" y="1758926"/>
                  </a:lnTo>
                  <a:lnTo>
                    <a:pt x="588392" y="1758926"/>
                  </a:lnTo>
                  <a:lnTo>
                    <a:pt x="588392" y="1747846"/>
                  </a:lnTo>
                  <a:lnTo>
                    <a:pt x="578976" y="1747846"/>
                  </a:lnTo>
                  <a:lnTo>
                    <a:pt x="578976" y="1758926"/>
                  </a:lnTo>
                  <a:lnTo>
                    <a:pt x="0" y="1758926"/>
                  </a:lnTo>
                  <a:lnTo>
                    <a:pt x="0" y="354188"/>
                  </a:lnTo>
                  <a:lnTo>
                    <a:pt x="7702" y="354188"/>
                  </a:lnTo>
                  <a:lnTo>
                    <a:pt x="20257" y="354188"/>
                  </a:lnTo>
                  <a:lnTo>
                    <a:pt x="20257" y="366744"/>
                  </a:lnTo>
                  <a:lnTo>
                    <a:pt x="20257" y="379299"/>
                  </a:lnTo>
                  <a:lnTo>
                    <a:pt x="32813" y="379299"/>
                  </a:lnTo>
                  <a:lnTo>
                    <a:pt x="45368" y="379299"/>
                  </a:lnTo>
                  <a:lnTo>
                    <a:pt x="57924" y="379299"/>
                  </a:lnTo>
                  <a:lnTo>
                    <a:pt x="57924" y="391855"/>
                  </a:lnTo>
                  <a:lnTo>
                    <a:pt x="57924" y="404410"/>
                  </a:lnTo>
                  <a:lnTo>
                    <a:pt x="70479" y="404410"/>
                  </a:lnTo>
                  <a:lnTo>
                    <a:pt x="79896" y="404410"/>
                  </a:lnTo>
                  <a:lnTo>
                    <a:pt x="92451" y="404410"/>
                  </a:lnTo>
                  <a:lnTo>
                    <a:pt x="92451" y="391855"/>
                  </a:lnTo>
                  <a:lnTo>
                    <a:pt x="92451" y="379299"/>
                  </a:lnTo>
                  <a:lnTo>
                    <a:pt x="79896" y="379299"/>
                  </a:lnTo>
                  <a:lnTo>
                    <a:pt x="79896" y="366744"/>
                  </a:lnTo>
                  <a:lnTo>
                    <a:pt x="79896" y="354188"/>
                  </a:lnTo>
                  <a:lnTo>
                    <a:pt x="92451" y="354188"/>
                  </a:lnTo>
                  <a:lnTo>
                    <a:pt x="105007" y="366744"/>
                  </a:lnTo>
                  <a:lnTo>
                    <a:pt x="117562" y="366744"/>
                  </a:lnTo>
                  <a:lnTo>
                    <a:pt x="130118" y="366744"/>
                  </a:lnTo>
                  <a:lnTo>
                    <a:pt x="130118" y="379299"/>
                  </a:lnTo>
                  <a:lnTo>
                    <a:pt x="142673" y="379299"/>
                  </a:lnTo>
                  <a:lnTo>
                    <a:pt x="155229" y="379299"/>
                  </a:lnTo>
                  <a:lnTo>
                    <a:pt x="155229" y="366744"/>
                  </a:lnTo>
                  <a:lnTo>
                    <a:pt x="164645" y="366744"/>
                  </a:lnTo>
                  <a:lnTo>
                    <a:pt x="164645" y="354188"/>
                  </a:lnTo>
                  <a:lnTo>
                    <a:pt x="177201" y="354188"/>
                  </a:lnTo>
                  <a:lnTo>
                    <a:pt x="189756" y="354188"/>
                  </a:lnTo>
                  <a:lnTo>
                    <a:pt x="202312" y="354188"/>
                  </a:lnTo>
                  <a:lnTo>
                    <a:pt x="202312" y="344771"/>
                  </a:lnTo>
                  <a:lnTo>
                    <a:pt x="214867" y="344771"/>
                  </a:lnTo>
                  <a:lnTo>
                    <a:pt x="227423" y="344771"/>
                  </a:lnTo>
                  <a:lnTo>
                    <a:pt x="227423" y="332216"/>
                  </a:lnTo>
                  <a:lnTo>
                    <a:pt x="239978" y="332216"/>
                  </a:lnTo>
                  <a:lnTo>
                    <a:pt x="249395" y="332216"/>
                  </a:lnTo>
                  <a:lnTo>
                    <a:pt x="261950" y="332216"/>
                  </a:lnTo>
                  <a:lnTo>
                    <a:pt x="274506" y="319661"/>
                  </a:lnTo>
                  <a:lnTo>
                    <a:pt x="287061" y="319661"/>
                  </a:lnTo>
                  <a:lnTo>
                    <a:pt x="299617" y="319661"/>
                  </a:lnTo>
                  <a:lnTo>
                    <a:pt x="299617" y="332216"/>
                  </a:lnTo>
                  <a:lnTo>
                    <a:pt x="312172" y="344771"/>
                  </a:lnTo>
                  <a:lnTo>
                    <a:pt x="324727" y="344771"/>
                  </a:lnTo>
                  <a:lnTo>
                    <a:pt x="324727" y="332216"/>
                  </a:lnTo>
                  <a:lnTo>
                    <a:pt x="334144" y="332216"/>
                  </a:lnTo>
                  <a:lnTo>
                    <a:pt x="334144" y="319661"/>
                  </a:lnTo>
                  <a:lnTo>
                    <a:pt x="346700" y="319661"/>
                  </a:lnTo>
                  <a:lnTo>
                    <a:pt x="359255" y="307105"/>
                  </a:lnTo>
                  <a:lnTo>
                    <a:pt x="359255" y="294550"/>
                  </a:lnTo>
                  <a:lnTo>
                    <a:pt x="371810" y="269439"/>
                  </a:lnTo>
                  <a:lnTo>
                    <a:pt x="384366" y="269439"/>
                  </a:lnTo>
                  <a:lnTo>
                    <a:pt x="396921" y="269439"/>
                  </a:lnTo>
                  <a:lnTo>
                    <a:pt x="396921" y="260022"/>
                  </a:lnTo>
                  <a:lnTo>
                    <a:pt x="396921" y="247467"/>
                  </a:lnTo>
                  <a:lnTo>
                    <a:pt x="384366" y="234911"/>
                  </a:lnTo>
                  <a:lnTo>
                    <a:pt x="371810" y="234911"/>
                  </a:lnTo>
                  <a:lnTo>
                    <a:pt x="359255" y="209800"/>
                  </a:lnTo>
                  <a:lnTo>
                    <a:pt x="346700" y="209800"/>
                  </a:lnTo>
                  <a:lnTo>
                    <a:pt x="346700" y="197245"/>
                  </a:lnTo>
                  <a:lnTo>
                    <a:pt x="334144" y="197245"/>
                  </a:lnTo>
                  <a:lnTo>
                    <a:pt x="334144" y="184689"/>
                  </a:lnTo>
                  <a:lnTo>
                    <a:pt x="324727" y="184689"/>
                  </a:lnTo>
                  <a:lnTo>
                    <a:pt x="312172" y="184689"/>
                  </a:lnTo>
                  <a:lnTo>
                    <a:pt x="299617" y="184689"/>
                  </a:lnTo>
                  <a:lnTo>
                    <a:pt x="299617" y="162717"/>
                  </a:lnTo>
                  <a:lnTo>
                    <a:pt x="299617" y="150162"/>
                  </a:lnTo>
                  <a:lnTo>
                    <a:pt x="312172" y="150162"/>
                  </a:lnTo>
                  <a:lnTo>
                    <a:pt x="334144" y="137606"/>
                  </a:lnTo>
                  <a:lnTo>
                    <a:pt x="334144" y="125051"/>
                  </a:lnTo>
                  <a:lnTo>
                    <a:pt x="346700" y="125051"/>
                  </a:lnTo>
                  <a:lnTo>
                    <a:pt x="346700" y="112495"/>
                  </a:lnTo>
                  <a:lnTo>
                    <a:pt x="346700" y="99940"/>
                  </a:lnTo>
                  <a:lnTo>
                    <a:pt x="359255" y="99940"/>
                  </a:lnTo>
                  <a:lnTo>
                    <a:pt x="384366" y="99940"/>
                  </a:lnTo>
                  <a:lnTo>
                    <a:pt x="396921" y="99940"/>
                  </a:lnTo>
                  <a:lnTo>
                    <a:pt x="409477" y="99940"/>
                  </a:lnTo>
                  <a:lnTo>
                    <a:pt x="418893" y="99940"/>
                  </a:lnTo>
                  <a:lnTo>
                    <a:pt x="418893" y="90523"/>
                  </a:lnTo>
                  <a:lnTo>
                    <a:pt x="431449" y="90523"/>
                  </a:lnTo>
                  <a:lnTo>
                    <a:pt x="431449" y="65412"/>
                  </a:lnTo>
                  <a:lnTo>
                    <a:pt x="431449" y="52857"/>
                  </a:lnTo>
                  <a:lnTo>
                    <a:pt x="444004" y="52857"/>
                  </a:lnTo>
                  <a:lnTo>
                    <a:pt x="444004" y="40301"/>
                  </a:lnTo>
                  <a:lnTo>
                    <a:pt x="456560" y="40301"/>
                  </a:lnTo>
                  <a:lnTo>
                    <a:pt x="456560" y="27746"/>
                  </a:lnTo>
                  <a:lnTo>
                    <a:pt x="469115" y="27746"/>
                  </a:lnTo>
                  <a:lnTo>
                    <a:pt x="481671" y="27746"/>
                  </a:lnTo>
                  <a:lnTo>
                    <a:pt x="494226" y="27746"/>
                  </a:lnTo>
                  <a:lnTo>
                    <a:pt x="494226" y="15190"/>
                  </a:lnTo>
                  <a:lnTo>
                    <a:pt x="494226" y="5774"/>
                  </a:lnTo>
                  <a:lnTo>
                    <a:pt x="503643" y="5774"/>
                  </a:lnTo>
                  <a:close/>
                </a:path>
              </a:pathLst>
            </a:custGeom>
            <a:noFill/>
            <a:ln w="9525" cmpd="sng">
              <a:solidFill>
                <a:sysClr val="window" lastClr="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endParaRPr>
            </a:p>
          </p:txBody>
        </p:sp>
        <p:sp>
          <p:nvSpPr>
            <p:cNvPr id="560" name="Rectangle 74">
              <a:extLst>
                <a:ext uri="{FF2B5EF4-FFF2-40B4-BE49-F238E27FC236}">
                  <a16:creationId xmlns:a16="http://schemas.microsoft.com/office/drawing/2014/main" id="{BC952CC4-6B80-4A21-944B-40FF9DDBD836}"/>
                </a:ext>
              </a:extLst>
            </p:cNvPr>
            <p:cNvSpPr>
              <a:spLocks noChangeAspect="1" noChangeArrowheads="1"/>
            </p:cNvSpPr>
            <p:nvPr>
              <p:custDataLst>
                <p:tags r:id="rId7"/>
              </p:custDataLst>
            </p:nvPr>
          </p:nvSpPr>
          <p:spPr bwMode="auto">
            <a:xfrm>
              <a:off x="6842402" y="4331846"/>
              <a:ext cx="97314"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69676D"/>
                  </a:solidFill>
                  <a:effectLst/>
                  <a:uLnTx/>
                  <a:uFillTx/>
                </a:rPr>
                <a:t>Köln</a:t>
              </a:r>
              <a:endParaRPr kumimoji="1" lang="en-GB" sz="500" b="0" i="0" u="none" strike="noStrike" kern="0" cap="none" spc="0" normalizeH="0" baseline="0" noProof="0" dirty="0">
                <a:ln>
                  <a:noFill/>
                </a:ln>
                <a:solidFill>
                  <a:srgbClr val="69676D"/>
                </a:solidFill>
                <a:effectLst/>
                <a:uLnTx/>
                <a:uFillTx/>
              </a:endParaRPr>
            </a:p>
          </p:txBody>
        </p:sp>
        <p:sp>
          <p:nvSpPr>
            <p:cNvPr id="561" name="Rectangle 164">
              <a:extLst>
                <a:ext uri="{FF2B5EF4-FFF2-40B4-BE49-F238E27FC236}">
                  <a16:creationId xmlns:a16="http://schemas.microsoft.com/office/drawing/2014/main" id="{83DE61F4-9E3D-4E17-9A44-07E4882B4F2E}"/>
                </a:ext>
              </a:extLst>
            </p:cNvPr>
            <p:cNvSpPr>
              <a:spLocks noChangeArrowheads="1"/>
            </p:cNvSpPr>
            <p:nvPr>
              <p:custDataLst>
                <p:tags r:id="rId8"/>
              </p:custDataLst>
            </p:nvPr>
          </p:nvSpPr>
          <p:spPr bwMode="auto">
            <a:xfrm flipV="1">
              <a:off x="6737217" y="4378596"/>
              <a:ext cx="73046" cy="71585"/>
            </a:xfrm>
            <a:prstGeom prst="rect">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62" name="Rectangle 176">
              <a:extLst>
                <a:ext uri="{FF2B5EF4-FFF2-40B4-BE49-F238E27FC236}">
                  <a16:creationId xmlns:a16="http://schemas.microsoft.com/office/drawing/2014/main" id="{AA929CEF-9BE1-4A20-8F7E-345880FB29D6}"/>
                </a:ext>
              </a:extLst>
            </p:cNvPr>
            <p:cNvSpPr>
              <a:spLocks noChangeArrowheads="1"/>
            </p:cNvSpPr>
            <p:nvPr>
              <p:custDataLst>
                <p:tags r:id="rId9"/>
              </p:custDataLst>
            </p:nvPr>
          </p:nvSpPr>
          <p:spPr bwMode="auto">
            <a:xfrm flipV="1">
              <a:off x="7181334" y="3268302"/>
              <a:ext cx="73046" cy="73046"/>
            </a:xfrm>
            <a:prstGeom prst="rect">
              <a:avLst/>
            </a:prstGeom>
            <a:solidFill>
              <a:sysClr val="window" lastClr="FFFFFF"/>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63" name="Rectangle 176">
              <a:extLst>
                <a:ext uri="{FF2B5EF4-FFF2-40B4-BE49-F238E27FC236}">
                  <a16:creationId xmlns:a16="http://schemas.microsoft.com/office/drawing/2014/main" id="{4CFEADAF-D750-4CBB-9D5A-90E99BE7FD62}"/>
                </a:ext>
              </a:extLst>
            </p:cNvPr>
            <p:cNvSpPr>
              <a:spLocks noChangeArrowheads="1"/>
            </p:cNvSpPr>
            <p:nvPr>
              <p:custDataLst>
                <p:tags r:id="rId10"/>
              </p:custDataLst>
            </p:nvPr>
          </p:nvSpPr>
          <p:spPr bwMode="auto">
            <a:xfrm flipV="1">
              <a:off x="6510776" y="4023594"/>
              <a:ext cx="73046" cy="73046"/>
            </a:xfrm>
            <a:prstGeom prst="rect">
              <a:avLst/>
            </a:prstGeom>
            <a:solidFill>
              <a:sysClr val="window" lastClr="FFFFFF"/>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64" name="Rectangle 176">
              <a:extLst>
                <a:ext uri="{FF2B5EF4-FFF2-40B4-BE49-F238E27FC236}">
                  <a16:creationId xmlns:a16="http://schemas.microsoft.com/office/drawing/2014/main" id="{6BB484FD-8F3F-4F5A-989C-77F173074FCF}"/>
                </a:ext>
              </a:extLst>
            </p:cNvPr>
            <p:cNvSpPr>
              <a:spLocks noChangeArrowheads="1"/>
            </p:cNvSpPr>
            <p:nvPr>
              <p:custDataLst>
                <p:tags r:id="rId11"/>
              </p:custDataLst>
            </p:nvPr>
          </p:nvSpPr>
          <p:spPr bwMode="auto">
            <a:xfrm flipV="1">
              <a:off x="6809702" y="3775239"/>
              <a:ext cx="73046" cy="71584"/>
            </a:xfrm>
            <a:prstGeom prst="rect">
              <a:avLst/>
            </a:prstGeom>
            <a:solidFill>
              <a:sysClr val="window" lastClr="FFFFFF"/>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65" name="Rectangle 176">
              <a:extLst>
                <a:ext uri="{FF2B5EF4-FFF2-40B4-BE49-F238E27FC236}">
                  <a16:creationId xmlns:a16="http://schemas.microsoft.com/office/drawing/2014/main" id="{7AD2AA96-F31E-46C3-A8B9-D17A6801F109}"/>
                </a:ext>
              </a:extLst>
            </p:cNvPr>
            <p:cNvSpPr>
              <a:spLocks noChangeArrowheads="1"/>
            </p:cNvSpPr>
            <p:nvPr>
              <p:custDataLst>
                <p:tags r:id="rId12"/>
              </p:custDataLst>
            </p:nvPr>
          </p:nvSpPr>
          <p:spPr bwMode="auto">
            <a:xfrm flipV="1">
              <a:off x="7857803" y="4367536"/>
              <a:ext cx="71586" cy="73046"/>
            </a:xfrm>
            <a:prstGeom prst="rect">
              <a:avLst/>
            </a:prstGeom>
            <a:solidFill>
              <a:sysClr val="window" lastClr="FFFFFF"/>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66" name="Rectangle 176">
              <a:extLst>
                <a:ext uri="{FF2B5EF4-FFF2-40B4-BE49-F238E27FC236}">
                  <a16:creationId xmlns:a16="http://schemas.microsoft.com/office/drawing/2014/main" id="{DDAD0867-4CE5-40A5-A298-D33FF20E9907}"/>
                </a:ext>
              </a:extLst>
            </p:cNvPr>
            <p:cNvSpPr>
              <a:spLocks noChangeArrowheads="1"/>
            </p:cNvSpPr>
            <p:nvPr>
              <p:custDataLst>
                <p:tags r:id="rId13"/>
              </p:custDataLst>
            </p:nvPr>
          </p:nvSpPr>
          <p:spPr bwMode="auto">
            <a:xfrm flipV="1">
              <a:off x="8035296" y="3172017"/>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67" name="Rectangle 83">
              <a:extLst>
                <a:ext uri="{FF2B5EF4-FFF2-40B4-BE49-F238E27FC236}">
                  <a16:creationId xmlns:a16="http://schemas.microsoft.com/office/drawing/2014/main" id="{E39D1371-9CF4-4407-85FD-EC2E53060DFD}"/>
                </a:ext>
              </a:extLst>
            </p:cNvPr>
            <p:cNvSpPr>
              <a:spLocks noChangeAspect="1" noChangeArrowheads="1"/>
            </p:cNvSpPr>
            <p:nvPr>
              <p:custDataLst>
                <p:tags r:id="rId14"/>
              </p:custDataLst>
            </p:nvPr>
          </p:nvSpPr>
          <p:spPr bwMode="auto">
            <a:xfrm>
              <a:off x="8114857" y="3154352"/>
              <a:ext cx="200711"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Zumtobel</a:t>
              </a:r>
              <a:endParaRPr kumimoji="1" lang="en-GB" sz="500" b="0" i="0" u="none" strike="noStrike" kern="0" cap="none" spc="0" normalizeH="0" baseline="0" noProof="0" dirty="0">
                <a:ln>
                  <a:noFill/>
                </a:ln>
                <a:solidFill>
                  <a:srgbClr val="000000"/>
                </a:solidFill>
                <a:effectLst/>
                <a:uLnTx/>
                <a:uFillTx/>
              </a:endParaRPr>
            </a:p>
          </p:txBody>
        </p:sp>
        <p:sp>
          <p:nvSpPr>
            <p:cNvPr id="568" name="Rectangle 176">
              <a:extLst>
                <a:ext uri="{FF2B5EF4-FFF2-40B4-BE49-F238E27FC236}">
                  <a16:creationId xmlns:a16="http://schemas.microsoft.com/office/drawing/2014/main" id="{961B0A1A-795B-4273-B596-C4983F034FB7}"/>
                </a:ext>
              </a:extLst>
            </p:cNvPr>
            <p:cNvSpPr>
              <a:spLocks noChangeArrowheads="1"/>
            </p:cNvSpPr>
            <p:nvPr>
              <p:custDataLst>
                <p:tags r:id="rId15"/>
              </p:custDataLst>
            </p:nvPr>
          </p:nvSpPr>
          <p:spPr bwMode="auto">
            <a:xfrm flipV="1">
              <a:off x="7792840" y="3367396"/>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69" name="Rectangle 83">
              <a:extLst>
                <a:ext uri="{FF2B5EF4-FFF2-40B4-BE49-F238E27FC236}">
                  <a16:creationId xmlns:a16="http://schemas.microsoft.com/office/drawing/2014/main" id="{0AE17F84-5CA2-4B46-8FE8-D8D3426326EC}"/>
                </a:ext>
              </a:extLst>
            </p:cNvPr>
            <p:cNvSpPr>
              <a:spLocks noChangeAspect="1" noChangeArrowheads="1"/>
            </p:cNvSpPr>
            <p:nvPr>
              <p:custDataLst>
                <p:tags r:id="rId16"/>
              </p:custDataLst>
            </p:nvPr>
          </p:nvSpPr>
          <p:spPr bwMode="auto">
            <a:xfrm>
              <a:off x="7878188" y="3348654"/>
              <a:ext cx="195845"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Lite-Licht</a:t>
              </a:r>
              <a:endParaRPr kumimoji="1" lang="en-GB" sz="500" b="0" i="0" u="none" strike="noStrike" kern="0" cap="none" spc="0" normalizeH="0" baseline="0" noProof="0" dirty="0">
                <a:ln>
                  <a:noFill/>
                </a:ln>
                <a:solidFill>
                  <a:srgbClr val="000000"/>
                </a:solidFill>
                <a:effectLst/>
                <a:uLnTx/>
                <a:uFillTx/>
              </a:endParaRPr>
            </a:p>
          </p:txBody>
        </p:sp>
        <p:sp>
          <p:nvSpPr>
            <p:cNvPr id="570" name="Rectangle 176">
              <a:extLst>
                <a:ext uri="{FF2B5EF4-FFF2-40B4-BE49-F238E27FC236}">
                  <a16:creationId xmlns:a16="http://schemas.microsoft.com/office/drawing/2014/main" id="{7EDB64B3-83CD-4AB4-8BDE-B944145B4735}"/>
                </a:ext>
              </a:extLst>
            </p:cNvPr>
            <p:cNvSpPr>
              <a:spLocks noChangeArrowheads="1"/>
            </p:cNvSpPr>
            <p:nvPr>
              <p:custDataLst>
                <p:tags r:id="rId17"/>
              </p:custDataLst>
            </p:nvPr>
          </p:nvSpPr>
          <p:spPr bwMode="auto">
            <a:xfrm flipV="1">
              <a:off x="7656399" y="3658231"/>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71" name="Rectangle 83">
              <a:extLst>
                <a:ext uri="{FF2B5EF4-FFF2-40B4-BE49-F238E27FC236}">
                  <a16:creationId xmlns:a16="http://schemas.microsoft.com/office/drawing/2014/main" id="{7D422C29-75B4-406C-BAB9-A3758ADB804A}"/>
                </a:ext>
              </a:extLst>
            </p:cNvPr>
            <p:cNvSpPr>
              <a:spLocks noChangeAspect="1" noChangeArrowheads="1"/>
            </p:cNvSpPr>
            <p:nvPr>
              <p:custDataLst>
                <p:tags r:id="rId18"/>
              </p:custDataLst>
            </p:nvPr>
          </p:nvSpPr>
          <p:spPr bwMode="auto">
            <a:xfrm>
              <a:off x="7758395" y="3639374"/>
              <a:ext cx="110695"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Hella</a:t>
              </a:r>
              <a:endParaRPr kumimoji="1" lang="en-GB" sz="500" b="0" i="0" u="none" strike="noStrike" kern="0" cap="none" spc="0" normalizeH="0" baseline="0" noProof="0" dirty="0">
                <a:ln>
                  <a:noFill/>
                </a:ln>
                <a:solidFill>
                  <a:srgbClr val="000000"/>
                </a:solidFill>
                <a:effectLst/>
                <a:uLnTx/>
                <a:uFillTx/>
              </a:endParaRPr>
            </a:p>
          </p:txBody>
        </p:sp>
        <p:sp>
          <p:nvSpPr>
            <p:cNvPr id="572" name="Rectangle 176">
              <a:extLst>
                <a:ext uri="{FF2B5EF4-FFF2-40B4-BE49-F238E27FC236}">
                  <a16:creationId xmlns:a16="http://schemas.microsoft.com/office/drawing/2014/main" id="{F7326EBA-D4AF-4C01-91B8-6E4FD22BAF2A}"/>
                </a:ext>
              </a:extLst>
            </p:cNvPr>
            <p:cNvSpPr>
              <a:spLocks noChangeArrowheads="1"/>
            </p:cNvSpPr>
            <p:nvPr>
              <p:custDataLst>
                <p:tags r:id="rId19"/>
              </p:custDataLst>
            </p:nvPr>
          </p:nvSpPr>
          <p:spPr bwMode="auto">
            <a:xfrm flipV="1">
              <a:off x="7589129" y="3751140"/>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73" name="Rectangle 83">
              <a:extLst>
                <a:ext uri="{FF2B5EF4-FFF2-40B4-BE49-F238E27FC236}">
                  <a16:creationId xmlns:a16="http://schemas.microsoft.com/office/drawing/2014/main" id="{A185179D-D3BF-467D-995D-82B273BCDBA3}"/>
                </a:ext>
              </a:extLst>
            </p:cNvPr>
            <p:cNvSpPr>
              <a:spLocks noChangeAspect="1" noChangeArrowheads="1"/>
            </p:cNvSpPr>
            <p:nvPr>
              <p:custDataLst>
                <p:tags r:id="rId20"/>
              </p:custDataLst>
            </p:nvPr>
          </p:nvSpPr>
          <p:spPr bwMode="auto">
            <a:xfrm>
              <a:off x="7667818" y="3732872"/>
              <a:ext cx="117994"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Trilux</a:t>
              </a:r>
              <a:endParaRPr kumimoji="1" lang="en-GB" sz="500" b="0" i="0" u="none" strike="noStrike" kern="0" cap="none" spc="0" normalizeH="0" baseline="0" noProof="0" dirty="0">
                <a:ln>
                  <a:noFill/>
                </a:ln>
                <a:solidFill>
                  <a:srgbClr val="000000"/>
                </a:solidFill>
                <a:effectLst/>
                <a:uLnTx/>
                <a:uFillTx/>
              </a:endParaRPr>
            </a:p>
          </p:txBody>
        </p:sp>
        <p:sp>
          <p:nvSpPr>
            <p:cNvPr id="574" name="Rectangle 176">
              <a:extLst>
                <a:ext uri="{FF2B5EF4-FFF2-40B4-BE49-F238E27FC236}">
                  <a16:creationId xmlns:a16="http://schemas.microsoft.com/office/drawing/2014/main" id="{EDBB743F-5C81-4B63-A2EF-787254D847B9}"/>
                </a:ext>
              </a:extLst>
            </p:cNvPr>
            <p:cNvSpPr>
              <a:spLocks noChangeArrowheads="1"/>
            </p:cNvSpPr>
            <p:nvPr>
              <p:custDataLst>
                <p:tags r:id="rId21"/>
              </p:custDataLst>
            </p:nvPr>
          </p:nvSpPr>
          <p:spPr bwMode="auto">
            <a:xfrm flipV="1">
              <a:off x="7410691" y="3862912"/>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75" name="Rectangle 83">
              <a:extLst>
                <a:ext uri="{FF2B5EF4-FFF2-40B4-BE49-F238E27FC236}">
                  <a16:creationId xmlns:a16="http://schemas.microsoft.com/office/drawing/2014/main" id="{997766A1-2F72-4AB8-8E1B-4E9D0807DC61}"/>
                </a:ext>
              </a:extLst>
            </p:cNvPr>
            <p:cNvSpPr>
              <a:spLocks noChangeAspect="1" noChangeArrowheads="1"/>
            </p:cNvSpPr>
            <p:nvPr>
              <p:custDataLst>
                <p:tags r:id="rId22"/>
              </p:custDataLst>
            </p:nvPr>
          </p:nvSpPr>
          <p:spPr bwMode="auto">
            <a:xfrm>
              <a:off x="7492509" y="3836596"/>
              <a:ext cx="401421"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Bega Meyer+Sohn</a:t>
              </a:r>
              <a:endParaRPr kumimoji="1" lang="en-GB" sz="500" b="0" i="0" u="none" strike="noStrike" kern="0" cap="none" spc="0" normalizeH="0" baseline="0" noProof="0" dirty="0">
                <a:ln>
                  <a:noFill/>
                </a:ln>
                <a:solidFill>
                  <a:srgbClr val="000000"/>
                </a:solidFill>
                <a:effectLst/>
                <a:uLnTx/>
                <a:uFillTx/>
              </a:endParaRPr>
            </a:p>
          </p:txBody>
        </p:sp>
        <p:sp>
          <p:nvSpPr>
            <p:cNvPr id="576" name="Rectangle 176">
              <a:extLst>
                <a:ext uri="{FF2B5EF4-FFF2-40B4-BE49-F238E27FC236}">
                  <a16:creationId xmlns:a16="http://schemas.microsoft.com/office/drawing/2014/main" id="{D31E5AC5-9211-4C13-86DB-D6EA30A34411}"/>
                </a:ext>
              </a:extLst>
            </p:cNvPr>
            <p:cNvSpPr>
              <a:spLocks noChangeArrowheads="1"/>
            </p:cNvSpPr>
            <p:nvPr>
              <p:custDataLst>
                <p:tags r:id="rId23"/>
              </p:custDataLst>
            </p:nvPr>
          </p:nvSpPr>
          <p:spPr bwMode="auto">
            <a:xfrm flipV="1">
              <a:off x="7578482" y="4138185"/>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77" name="Rectangle 83">
              <a:extLst>
                <a:ext uri="{FF2B5EF4-FFF2-40B4-BE49-F238E27FC236}">
                  <a16:creationId xmlns:a16="http://schemas.microsoft.com/office/drawing/2014/main" id="{DA4412AD-2303-4086-9BDA-D17FBE95A533}"/>
                </a:ext>
              </a:extLst>
            </p:cNvPr>
            <p:cNvSpPr>
              <a:spLocks noChangeAspect="1" noChangeArrowheads="1"/>
            </p:cNvSpPr>
            <p:nvPr>
              <p:custDataLst>
                <p:tags r:id="rId24"/>
              </p:custDataLst>
            </p:nvPr>
          </p:nvSpPr>
          <p:spPr bwMode="auto">
            <a:xfrm>
              <a:off x="7680965" y="4120014"/>
              <a:ext cx="94881"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Wila</a:t>
              </a:r>
              <a:endParaRPr kumimoji="1" lang="en-GB" sz="500" b="0" i="0" u="none" strike="noStrike" kern="0" cap="none" spc="0" normalizeH="0" baseline="0" noProof="0" dirty="0">
                <a:ln>
                  <a:noFill/>
                </a:ln>
                <a:solidFill>
                  <a:srgbClr val="000000"/>
                </a:solidFill>
                <a:effectLst/>
                <a:uLnTx/>
                <a:uFillTx/>
              </a:endParaRPr>
            </a:p>
          </p:txBody>
        </p:sp>
        <p:sp>
          <p:nvSpPr>
            <p:cNvPr id="578" name="Rectangle 176">
              <a:extLst>
                <a:ext uri="{FF2B5EF4-FFF2-40B4-BE49-F238E27FC236}">
                  <a16:creationId xmlns:a16="http://schemas.microsoft.com/office/drawing/2014/main" id="{7D97AE71-8966-409D-BDB1-FFB9DA3B3D0C}"/>
                </a:ext>
              </a:extLst>
            </p:cNvPr>
            <p:cNvSpPr>
              <a:spLocks noChangeArrowheads="1"/>
            </p:cNvSpPr>
            <p:nvPr>
              <p:custDataLst>
                <p:tags r:id="rId25"/>
              </p:custDataLst>
            </p:nvPr>
          </p:nvSpPr>
          <p:spPr bwMode="auto">
            <a:xfrm flipV="1">
              <a:off x="7329470" y="4104737"/>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79" name="Rectangle 83">
              <a:extLst>
                <a:ext uri="{FF2B5EF4-FFF2-40B4-BE49-F238E27FC236}">
                  <a16:creationId xmlns:a16="http://schemas.microsoft.com/office/drawing/2014/main" id="{879FFF7C-148A-4E42-B914-51B4E9D0850C}"/>
                </a:ext>
              </a:extLst>
            </p:cNvPr>
            <p:cNvSpPr>
              <a:spLocks noChangeAspect="1" noChangeArrowheads="1"/>
            </p:cNvSpPr>
            <p:nvPr>
              <p:custDataLst>
                <p:tags r:id="rId26"/>
              </p:custDataLst>
            </p:nvPr>
          </p:nvSpPr>
          <p:spPr bwMode="auto">
            <a:xfrm>
              <a:off x="7399011" y="4128780"/>
              <a:ext cx="99747"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Erco</a:t>
              </a:r>
              <a:endParaRPr kumimoji="1" lang="en-GB" sz="500" b="0" i="0" u="none" strike="noStrike" kern="0" cap="none" spc="0" normalizeH="0" baseline="0" noProof="0" dirty="0">
                <a:ln>
                  <a:noFill/>
                </a:ln>
                <a:solidFill>
                  <a:srgbClr val="000000"/>
                </a:solidFill>
                <a:effectLst/>
                <a:uLnTx/>
                <a:uFillTx/>
              </a:endParaRPr>
            </a:p>
          </p:txBody>
        </p:sp>
        <p:sp>
          <p:nvSpPr>
            <p:cNvPr id="580" name="Rectangle 176">
              <a:extLst>
                <a:ext uri="{FF2B5EF4-FFF2-40B4-BE49-F238E27FC236}">
                  <a16:creationId xmlns:a16="http://schemas.microsoft.com/office/drawing/2014/main" id="{C79D46EA-572B-476F-B95C-6D86C9ADBFD8}"/>
                </a:ext>
              </a:extLst>
            </p:cNvPr>
            <p:cNvSpPr>
              <a:spLocks noChangeArrowheads="1"/>
            </p:cNvSpPr>
            <p:nvPr>
              <p:custDataLst>
                <p:tags r:id="rId27"/>
              </p:custDataLst>
            </p:nvPr>
          </p:nvSpPr>
          <p:spPr bwMode="auto">
            <a:xfrm flipV="1">
              <a:off x="6708759" y="3686174"/>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81" name="Rectangle 83">
              <a:extLst>
                <a:ext uri="{FF2B5EF4-FFF2-40B4-BE49-F238E27FC236}">
                  <a16:creationId xmlns:a16="http://schemas.microsoft.com/office/drawing/2014/main" id="{A8CD3F62-2B2A-4217-992B-7C9A3D8EDAB6}"/>
                </a:ext>
              </a:extLst>
            </p:cNvPr>
            <p:cNvSpPr>
              <a:spLocks noChangeAspect="1" noChangeArrowheads="1"/>
            </p:cNvSpPr>
            <p:nvPr>
              <p:custDataLst>
                <p:tags r:id="rId28"/>
              </p:custDataLst>
            </p:nvPr>
          </p:nvSpPr>
          <p:spPr bwMode="auto">
            <a:xfrm>
              <a:off x="6531116" y="3559024"/>
              <a:ext cx="159352" cy="116777"/>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Pintsch</a:t>
              </a:r>
              <a:br>
                <a:rPr kumimoji="1" lang="en-GB" sz="500" b="0" i="0" u="none" strike="noStrike" kern="0" cap="none" spc="0" normalizeH="0" baseline="0" noProof="0">
                  <a:ln>
                    <a:noFill/>
                  </a:ln>
                  <a:solidFill>
                    <a:srgbClr val="000000"/>
                  </a:solidFill>
                  <a:effectLst/>
                  <a:uLnTx/>
                  <a:uFillTx/>
                </a:rPr>
              </a:br>
              <a:r>
                <a:rPr kumimoji="1" lang="en-GB" sz="500" b="0" i="0" u="none" strike="noStrike" kern="0" cap="none" spc="0" normalizeH="0" baseline="0" noProof="0">
                  <a:ln>
                    <a:noFill/>
                  </a:ln>
                  <a:solidFill>
                    <a:srgbClr val="000000"/>
                  </a:solidFill>
                  <a:effectLst/>
                  <a:uLnTx/>
                  <a:uFillTx/>
                </a:rPr>
                <a:t>Bamag</a:t>
              </a:r>
              <a:endParaRPr kumimoji="1" lang="en-GB" sz="500" b="0" i="0" u="none" strike="noStrike" kern="0" cap="none" spc="0" normalizeH="0" baseline="0" noProof="0" dirty="0">
                <a:ln>
                  <a:noFill/>
                </a:ln>
                <a:solidFill>
                  <a:srgbClr val="000000"/>
                </a:solidFill>
                <a:effectLst/>
                <a:uLnTx/>
                <a:uFillTx/>
              </a:endParaRPr>
            </a:p>
          </p:txBody>
        </p:sp>
        <p:sp>
          <p:nvSpPr>
            <p:cNvPr id="582" name="Rectangle 176">
              <a:extLst>
                <a:ext uri="{FF2B5EF4-FFF2-40B4-BE49-F238E27FC236}">
                  <a16:creationId xmlns:a16="http://schemas.microsoft.com/office/drawing/2014/main" id="{DE9FCBAC-86D2-43FA-BBD2-97B11BD7C0D3}"/>
                </a:ext>
              </a:extLst>
            </p:cNvPr>
            <p:cNvSpPr>
              <a:spLocks noChangeArrowheads="1"/>
            </p:cNvSpPr>
            <p:nvPr>
              <p:custDataLst>
                <p:tags r:id="rId29"/>
              </p:custDataLst>
            </p:nvPr>
          </p:nvSpPr>
          <p:spPr bwMode="auto">
            <a:xfrm flipV="1">
              <a:off x="6693973" y="3781272"/>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83" name="Rectangle 83">
              <a:extLst>
                <a:ext uri="{FF2B5EF4-FFF2-40B4-BE49-F238E27FC236}">
                  <a16:creationId xmlns:a16="http://schemas.microsoft.com/office/drawing/2014/main" id="{0B39BFEF-BCCA-4027-96F4-B97650F53C5A}"/>
                </a:ext>
              </a:extLst>
            </p:cNvPr>
            <p:cNvSpPr>
              <a:spLocks noChangeAspect="1" noChangeArrowheads="1"/>
            </p:cNvSpPr>
            <p:nvPr>
              <p:custDataLst>
                <p:tags r:id="rId30"/>
              </p:custDataLst>
            </p:nvPr>
          </p:nvSpPr>
          <p:spPr bwMode="auto">
            <a:xfrm>
              <a:off x="6519668" y="3766474"/>
              <a:ext cx="153269"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Ansorg</a:t>
              </a:r>
              <a:endParaRPr kumimoji="1" lang="en-GB" sz="500" b="0" i="0" u="none" strike="noStrike" kern="0" cap="none" spc="0" normalizeH="0" baseline="0" noProof="0" dirty="0">
                <a:ln>
                  <a:noFill/>
                </a:ln>
                <a:solidFill>
                  <a:srgbClr val="000000"/>
                </a:solidFill>
                <a:effectLst/>
                <a:uLnTx/>
                <a:uFillTx/>
              </a:endParaRPr>
            </a:p>
          </p:txBody>
        </p:sp>
        <p:sp>
          <p:nvSpPr>
            <p:cNvPr id="584" name="Rectangle 176">
              <a:extLst>
                <a:ext uri="{FF2B5EF4-FFF2-40B4-BE49-F238E27FC236}">
                  <a16:creationId xmlns:a16="http://schemas.microsoft.com/office/drawing/2014/main" id="{FFF27833-CEF7-424D-A9DB-B624A0A8A7D8}"/>
                </a:ext>
              </a:extLst>
            </p:cNvPr>
            <p:cNvSpPr>
              <a:spLocks noChangeArrowheads="1"/>
            </p:cNvSpPr>
            <p:nvPr>
              <p:custDataLst>
                <p:tags r:id="rId31"/>
              </p:custDataLst>
            </p:nvPr>
          </p:nvSpPr>
          <p:spPr bwMode="auto">
            <a:xfrm flipV="1">
              <a:off x="7314215" y="3804285"/>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85" name="Rectangle 83">
              <a:extLst>
                <a:ext uri="{FF2B5EF4-FFF2-40B4-BE49-F238E27FC236}">
                  <a16:creationId xmlns:a16="http://schemas.microsoft.com/office/drawing/2014/main" id="{364A81F1-D7A1-495D-8444-EFE6FCD8553D}"/>
                </a:ext>
              </a:extLst>
            </p:cNvPr>
            <p:cNvSpPr>
              <a:spLocks noChangeAspect="1" noChangeArrowheads="1"/>
            </p:cNvSpPr>
            <p:nvPr>
              <p:custDataLst>
                <p:tags r:id="rId32"/>
              </p:custDataLst>
            </p:nvPr>
          </p:nvSpPr>
          <p:spPr bwMode="auto">
            <a:xfrm>
              <a:off x="7164643" y="3767934"/>
              <a:ext cx="135024"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Siteco</a:t>
              </a:r>
              <a:endParaRPr kumimoji="1" lang="en-GB" sz="500" b="0" i="0" u="none" strike="noStrike" kern="0" cap="none" spc="0" normalizeH="0" baseline="0" noProof="0" dirty="0">
                <a:ln>
                  <a:noFill/>
                </a:ln>
                <a:solidFill>
                  <a:srgbClr val="000000"/>
                </a:solidFill>
                <a:effectLst/>
                <a:uLnTx/>
                <a:uFillTx/>
              </a:endParaRPr>
            </a:p>
          </p:txBody>
        </p:sp>
        <p:sp>
          <p:nvSpPr>
            <p:cNvPr id="586" name="Rectangle 176">
              <a:extLst>
                <a:ext uri="{FF2B5EF4-FFF2-40B4-BE49-F238E27FC236}">
                  <a16:creationId xmlns:a16="http://schemas.microsoft.com/office/drawing/2014/main" id="{AC6A79C8-6A8E-47B4-9C8D-80AA1A42D6F2}"/>
                </a:ext>
              </a:extLst>
            </p:cNvPr>
            <p:cNvSpPr>
              <a:spLocks noChangeArrowheads="1"/>
            </p:cNvSpPr>
            <p:nvPr>
              <p:custDataLst>
                <p:tags r:id="rId33"/>
              </p:custDataLst>
            </p:nvPr>
          </p:nvSpPr>
          <p:spPr bwMode="auto">
            <a:xfrm flipV="1">
              <a:off x="7216557" y="3975221"/>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87" name="Rectangle 83">
              <a:extLst>
                <a:ext uri="{FF2B5EF4-FFF2-40B4-BE49-F238E27FC236}">
                  <a16:creationId xmlns:a16="http://schemas.microsoft.com/office/drawing/2014/main" id="{AA57856E-9201-43B2-9DD4-388C4BA69D26}"/>
                </a:ext>
              </a:extLst>
            </p:cNvPr>
            <p:cNvSpPr>
              <a:spLocks noChangeAspect="1" noChangeArrowheads="1"/>
            </p:cNvSpPr>
            <p:nvPr>
              <p:custDataLst>
                <p:tags r:id="rId34"/>
              </p:custDataLst>
            </p:nvPr>
          </p:nvSpPr>
          <p:spPr bwMode="auto">
            <a:xfrm>
              <a:off x="6954853" y="3972462"/>
              <a:ext cx="246934"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Hoffmeister</a:t>
              </a:r>
              <a:endParaRPr kumimoji="1" lang="en-GB" sz="500" b="0" i="0" u="none" strike="noStrike" kern="0" cap="none" spc="0" normalizeH="0" baseline="0" noProof="0" dirty="0">
                <a:ln>
                  <a:noFill/>
                </a:ln>
                <a:solidFill>
                  <a:srgbClr val="000000"/>
                </a:solidFill>
                <a:effectLst/>
                <a:uLnTx/>
                <a:uFillTx/>
              </a:endParaRPr>
            </a:p>
          </p:txBody>
        </p:sp>
        <p:sp>
          <p:nvSpPr>
            <p:cNvPr id="588" name="Rectangle 176">
              <a:extLst>
                <a:ext uri="{FF2B5EF4-FFF2-40B4-BE49-F238E27FC236}">
                  <a16:creationId xmlns:a16="http://schemas.microsoft.com/office/drawing/2014/main" id="{8ACA43CB-52DE-449A-B34D-C45377F7629C}"/>
                </a:ext>
              </a:extLst>
            </p:cNvPr>
            <p:cNvSpPr>
              <a:spLocks noChangeArrowheads="1"/>
            </p:cNvSpPr>
            <p:nvPr>
              <p:custDataLst>
                <p:tags r:id="rId35"/>
              </p:custDataLst>
            </p:nvPr>
          </p:nvSpPr>
          <p:spPr bwMode="auto">
            <a:xfrm flipV="1">
              <a:off x="6663950" y="4371947"/>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89" name="Rectangle 83">
              <a:extLst>
                <a:ext uri="{FF2B5EF4-FFF2-40B4-BE49-F238E27FC236}">
                  <a16:creationId xmlns:a16="http://schemas.microsoft.com/office/drawing/2014/main" id="{8CAD1F93-31BF-417D-BA61-2F4D3733E2C2}"/>
                </a:ext>
              </a:extLst>
            </p:cNvPr>
            <p:cNvSpPr>
              <a:spLocks noChangeAspect="1" noChangeArrowheads="1"/>
            </p:cNvSpPr>
            <p:nvPr>
              <p:custDataLst>
                <p:tags r:id="rId36"/>
              </p:custDataLst>
            </p:nvPr>
          </p:nvSpPr>
          <p:spPr bwMode="auto">
            <a:xfrm>
              <a:off x="6487294" y="4358143"/>
              <a:ext cx="166650" cy="116777"/>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Kreon</a:t>
              </a:r>
            </a:p>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Vectron</a:t>
              </a:r>
              <a:endParaRPr kumimoji="1" lang="en-GB" sz="500" b="0" i="0" u="none" strike="noStrike" kern="0" cap="none" spc="0" normalizeH="0" baseline="0" noProof="0" dirty="0">
                <a:ln>
                  <a:noFill/>
                </a:ln>
                <a:solidFill>
                  <a:srgbClr val="000000"/>
                </a:solidFill>
                <a:effectLst/>
                <a:uLnTx/>
                <a:uFillTx/>
              </a:endParaRPr>
            </a:p>
          </p:txBody>
        </p:sp>
        <p:sp>
          <p:nvSpPr>
            <p:cNvPr id="590" name="Rectangle 176">
              <a:extLst>
                <a:ext uri="{FF2B5EF4-FFF2-40B4-BE49-F238E27FC236}">
                  <a16:creationId xmlns:a16="http://schemas.microsoft.com/office/drawing/2014/main" id="{9DE482ED-F148-4680-8F40-7856B8FACCE4}"/>
                </a:ext>
              </a:extLst>
            </p:cNvPr>
            <p:cNvSpPr>
              <a:spLocks noChangeArrowheads="1"/>
            </p:cNvSpPr>
            <p:nvPr>
              <p:custDataLst>
                <p:tags r:id="rId37"/>
              </p:custDataLst>
            </p:nvPr>
          </p:nvSpPr>
          <p:spPr bwMode="auto">
            <a:xfrm flipV="1">
              <a:off x="6709028" y="4505249"/>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91" name="Rectangle 83">
              <a:extLst>
                <a:ext uri="{FF2B5EF4-FFF2-40B4-BE49-F238E27FC236}">
                  <a16:creationId xmlns:a16="http://schemas.microsoft.com/office/drawing/2014/main" id="{3F0C7269-97CB-4C15-958D-FD12DE6FF3BB}"/>
                </a:ext>
              </a:extLst>
            </p:cNvPr>
            <p:cNvSpPr>
              <a:spLocks noChangeAspect="1" noChangeArrowheads="1"/>
            </p:cNvSpPr>
            <p:nvPr>
              <p:custDataLst>
                <p:tags r:id="rId38"/>
              </p:custDataLst>
            </p:nvPr>
          </p:nvSpPr>
          <p:spPr bwMode="auto">
            <a:xfrm>
              <a:off x="6809835" y="4543678"/>
              <a:ext cx="70553"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Rsl</a:t>
              </a:r>
              <a:endParaRPr kumimoji="1" lang="en-GB" sz="500" b="0" i="0" u="none" strike="noStrike" kern="0" cap="none" spc="0" normalizeH="0" baseline="0" noProof="0" dirty="0">
                <a:ln>
                  <a:noFill/>
                </a:ln>
                <a:solidFill>
                  <a:srgbClr val="000000"/>
                </a:solidFill>
                <a:effectLst/>
                <a:uLnTx/>
                <a:uFillTx/>
              </a:endParaRPr>
            </a:p>
          </p:txBody>
        </p:sp>
        <p:sp>
          <p:nvSpPr>
            <p:cNvPr id="592" name="Rectangle 176">
              <a:extLst>
                <a:ext uri="{FF2B5EF4-FFF2-40B4-BE49-F238E27FC236}">
                  <a16:creationId xmlns:a16="http://schemas.microsoft.com/office/drawing/2014/main" id="{0B6F330F-47CD-4EFD-93D1-7C2C20B99510}"/>
                </a:ext>
              </a:extLst>
            </p:cNvPr>
            <p:cNvSpPr>
              <a:spLocks noChangeArrowheads="1"/>
            </p:cNvSpPr>
            <p:nvPr>
              <p:custDataLst>
                <p:tags r:id="rId39"/>
              </p:custDataLst>
            </p:nvPr>
          </p:nvSpPr>
          <p:spPr bwMode="auto">
            <a:xfrm flipV="1">
              <a:off x="6798363" y="4450794"/>
              <a:ext cx="76246" cy="74926"/>
            </a:xfrm>
            <a:prstGeom prst="ellipse">
              <a:avLst/>
            </a:prstGeom>
            <a:solidFill>
              <a:srgbClr val="69676D"/>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593" name="Rectangle 83">
              <a:extLst>
                <a:ext uri="{FF2B5EF4-FFF2-40B4-BE49-F238E27FC236}">
                  <a16:creationId xmlns:a16="http://schemas.microsoft.com/office/drawing/2014/main" id="{1A4576B0-9B9C-400D-8791-7D2A75028EAB}"/>
                </a:ext>
              </a:extLst>
            </p:cNvPr>
            <p:cNvSpPr>
              <a:spLocks noChangeAspect="1" noChangeArrowheads="1"/>
            </p:cNvSpPr>
            <p:nvPr>
              <p:custDataLst>
                <p:tags r:id="rId40"/>
              </p:custDataLst>
            </p:nvPr>
          </p:nvSpPr>
          <p:spPr bwMode="auto">
            <a:xfrm>
              <a:off x="6880385" y="4438494"/>
              <a:ext cx="164218"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Oktalite</a:t>
              </a:r>
              <a:endParaRPr kumimoji="1" lang="en-GB" sz="500" b="0" i="0" u="none" strike="noStrike" kern="0" cap="none" spc="0" normalizeH="0" baseline="0" noProof="0" dirty="0">
                <a:ln>
                  <a:noFill/>
                </a:ln>
                <a:solidFill>
                  <a:srgbClr val="000000"/>
                </a:solidFill>
                <a:effectLst/>
                <a:uLnTx/>
                <a:uFillTx/>
              </a:endParaRPr>
            </a:p>
          </p:txBody>
        </p:sp>
        <p:sp>
          <p:nvSpPr>
            <p:cNvPr id="594" name="Rectangle 176">
              <a:extLst>
                <a:ext uri="{FF2B5EF4-FFF2-40B4-BE49-F238E27FC236}">
                  <a16:creationId xmlns:a16="http://schemas.microsoft.com/office/drawing/2014/main" id="{DEEF2081-DDE9-4E6E-B094-E1F4B394A1BA}"/>
                </a:ext>
              </a:extLst>
            </p:cNvPr>
            <p:cNvSpPr>
              <a:spLocks noChangeArrowheads="1"/>
            </p:cNvSpPr>
            <p:nvPr>
              <p:custDataLst>
                <p:tags r:id="rId41"/>
              </p:custDataLst>
            </p:nvPr>
          </p:nvSpPr>
          <p:spPr bwMode="auto">
            <a:xfrm flipV="1">
              <a:off x="7283597" y="3731411"/>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95" name="Rectangle 83">
              <a:extLst>
                <a:ext uri="{FF2B5EF4-FFF2-40B4-BE49-F238E27FC236}">
                  <a16:creationId xmlns:a16="http://schemas.microsoft.com/office/drawing/2014/main" id="{8D7608A0-AC4A-47DD-ACD9-95402E481DDA}"/>
                </a:ext>
              </a:extLst>
            </p:cNvPr>
            <p:cNvSpPr>
              <a:spLocks noChangeAspect="1" noChangeArrowheads="1"/>
            </p:cNvSpPr>
            <p:nvPr>
              <p:custDataLst>
                <p:tags r:id="rId42"/>
              </p:custDataLst>
            </p:nvPr>
          </p:nvSpPr>
          <p:spPr bwMode="auto">
            <a:xfrm>
              <a:off x="7189994" y="3541494"/>
              <a:ext cx="166650" cy="116777"/>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FF6600"/>
                  </a:solidFill>
                  <a:effectLst/>
                  <a:uLnTx/>
                  <a:uFillTx/>
                </a:rPr>
                <a:t>Hecker </a:t>
              </a:r>
              <a:br>
                <a:rPr kumimoji="1" lang="en-GB" sz="500" b="0" i="0" u="none" strike="noStrike" kern="0" cap="none" spc="0" normalizeH="0" baseline="0" noProof="0">
                  <a:ln>
                    <a:noFill/>
                  </a:ln>
                  <a:solidFill>
                    <a:srgbClr val="FF6600"/>
                  </a:solidFill>
                  <a:effectLst/>
                  <a:uLnTx/>
                  <a:uFillTx/>
                </a:rPr>
              </a:br>
              <a:r>
                <a:rPr kumimoji="1" lang="en-GB" sz="500" b="0" i="0" u="none" strike="noStrike" kern="0" cap="none" spc="0" normalizeH="0" baseline="0" noProof="0">
                  <a:ln>
                    <a:noFill/>
                  </a:ln>
                  <a:solidFill>
                    <a:srgbClr val="FF6600"/>
                  </a:solidFill>
                  <a:effectLst/>
                  <a:uLnTx/>
                  <a:uFillTx/>
                </a:rPr>
                <a:t>Glas</a:t>
              </a:r>
              <a:endParaRPr kumimoji="1" lang="en-GB" sz="500" b="0" i="0" u="none" strike="noStrike" kern="0" cap="none" spc="0" normalizeH="0" baseline="0" noProof="0" dirty="0">
                <a:ln>
                  <a:noFill/>
                </a:ln>
                <a:solidFill>
                  <a:srgbClr val="FF6600"/>
                </a:solidFill>
                <a:effectLst/>
                <a:uLnTx/>
                <a:uFillTx/>
              </a:endParaRPr>
            </a:p>
          </p:txBody>
        </p:sp>
        <p:sp>
          <p:nvSpPr>
            <p:cNvPr id="596" name="Rectangle 176">
              <a:extLst>
                <a:ext uri="{FF2B5EF4-FFF2-40B4-BE49-F238E27FC236}">
                  <a16:creationId xmlns:a16="http://schemas.microsoft.com/office/drawing/2014/main" id="{9C0C70C8-2F0D-46F4-8DC3-74DDE3D2154F}"/>
                </a:ext>
              </a:extLst>
            </p:cNvPr>
            <p:cNvSpPr>
              <a:spLocks noChangeArrowheads="1"/>
            </p:cNvSpPr>
            <p:nvPr>
              <p:custDataLst>
                <p:tags r:id="rId43"/>
              </p:custDataLst>
            </p:nvPr>
          </p:nvSpPr>
          <p:spPr bwMode="auto">
            <a:xfrm flipV="1">
              <a:off x="7518805" y="3738715"/>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97" name="Rectangle 83">
              <a:extLst>
                <a:ext uri="{FF2B5EF4-FFF2-40B4-BE49-F238E27FC236}">
                  <a16:creationId xmlns:a16="http://schemas.microsoft.com/office/drawing/2014/main" id="{ADCB7873-D793-4AA5-BFC0-AFE82B8810EA}"/>
                </a:ext>
              </a:extLst>
            </p:cNvPr>
            <p:cNvSpPr>
              <a:spLocks noChangeAspect="1" noChangeArrowheads="1"/>
            </p:cNvSpPr>
            <p:nvPr>
              <p:custDataLst>
                <p:tags r:id="rId44"/>
              </p:custDataLst>
            </p:nvPr>
          </p:nvSpPr>
          <p:spPr bwMode="auto">
            <a:xfrm>
              <a:off x="7490148" y="3645218"/>
              <a:ext cx="90015"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FF6600"/>
                  </a:solidFill>
                  <a:effectLst/>
                  <a:uLnTx/>
                  <a:uFillTx/>
                </a:rPr>
                <a:t>BJB</a:t>
              </a:r>
              <a:endParaRPr kumimoji="1" lang="en-GB" sz="500" b="0" i="0" u="none" strike="noStrike" kern="0" cap="none" spc="0" normalizeH="0" baseline="0" noProof="0" dirty="0">
                <a:ln>
                  <a:noFill/>
                </a:ln>
                <a:solidFill>
                  <a:srgbClr val="FF6600"/>
                </a:solidFill>
                <a:effectLst/>
                <a:uLnTx/>
                <a:uFillTx/>
              </a:endParaRPr>
            </a:p>
          </p:txBody>
        </p:sp>
        <p:sp>
          <p:nvSpPr>
            <p:cNvPr id="598" name="Rectangle 176">
              <a:extLst>
                <a:ext uri="{FF2B5EF4-FFF2-40B4-BE49-F238E27FC236}">
                  <a16:creationId xmlns:a16="http://schemas.microsoft.com/office/drawing/2014/main" id="{69F8063B-F898-45FE-B112-143216EDDB92}"/>
                </a:ext>
              </a:extLst>
            </p:cNvPr>
            <p:cNvSpPr>
              <a:spLocks noChangeArrowheads="1"/>
            </p:cNvSpPr>
            <p:nvPr>
              <p:custDataLst>
                <p:tags r:id="rId45"/>
              </p:custDataLst>
            </p:nvPr>
          </p:nvSpPr>
          <p:spPr bwMode="auto">
            <a:xfrm flipV="1">
              <a:off x="6978267" y="3921330"/>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599" name="Rectangle 83">
              <a:extLst>
                <a:ext uri="{FF2B5EF4-FFF2-40B4-BE49-F238E27FC236}">
                  <a16:creationId xmlns:a16="http://schemas.microsoft.com/office/drawing/2014/main" id="{3F918596-6B22-4711-AAD2-0527982B5123}"/>
                </a:ext>
              </a:extLst>
            </p:cNvPr>
            <p:cNvSpPr>
              <a:spLocks noChangeAspect="1" noChangeArrowheads="1"/>
            </p:cNvSpPr>
            <p:nvPr>
              <p:custDataLst>
                <p:tags r:id="rId46"/>
              </p:custDataLst>
            </p:nvPr>
          </p:nvSpPr>
          <p:spPr bwMode="auto">
            <a:xfrm>
              <a:off x="6888055" y="3840980"/>
              <a:ext cx="147188"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FF6600"/>
                  </a:solidFill>
                  <a:effectLst/>
                  <a:uLnTx/>
                  <a:uFillTx/>
                </a:rPr>
                <a:t>Jordan</a:t>
              </a:r>
              <a:endParaRPr kumimoji="1" lang="en-GB" sz="500" b="0" i="0" u="none" strike="noStrike" kern="0" cap="none" spc="0" normalizeH="0" baseline="0" noProof="0" dirty="0">
                <a:ln>
                  <a:noFill/>
                </a:ln>
                <a:solidFill>
                  <a:srgbClr val="FF6600"/>
                </a:solidFill>
                <a:effectLst/>
                <a:uLnTx/>
                <a:uFillTx/>
              </a:endParaRPr>
            </a:p>
          </p:txBody>
        </p:sp>
        <p:sp>
          <p:nvSpPr>
            <p:cNvPr id="600" name="Rectangle 176">
              <a:extLst>
                <a:ext uri="{FF2B5EF4-FFF2-40B4-BE49-F238E27FC236}">
                  <a16:creationId xmlns:a16="http://schemas.microsoft.com/office/drawing/2014/main" id="{663EB2E7-7EE5-4922-A688-A5C2C7D1D49A}"/>
                </a:ext>
              </a:extLst>
            </p:cNvPr>
            <p:cNvSpPr>
              <a:spLocks noChangeArrowheads="1"/>
            </p:cNvSpPr>
            <p:nvPr>
              <p:custDataLst>
                <p:tags r:id="rId47"/>
              </p:custDataLst>
            </p:nvPr>
          </p:nvSpPr>
          <p:spPr bwMode="auto">
            <a:xfrm flipV="1">
              <a:off x="7026478" y="3921330"/>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601" name="Rectangle 83">
              <a:extLst>
                <a:ext uri="{FF2B5EF4-FFF2-40B4-BE49-F238E27FC236}">
                  <a16:creationId xmlns:a16="http://schemas.microsoft.com/office/drawing/2014/main" id="{92963890-699F-46C7-AA33-4EC10199FF8D}"/>
                </a:ext>
              </a:extLst>
            </p:cNvPr>
            <p:cNvSpPr>
              <a:spLocks noChangeAspect="1" noChangeArrowheads="1"/>
            </p:cNvSpPr>
            <p:nvPr>
              <p:custDataLst>
                <p:tags r:id="rId48"/>
              </p:custDataLst>
            </p:nvPr>
          </p:nvSpPr>
          <p:spPr bwMode="auto">
            <a:xfrm>
              <a:off x="7099523" y="3859971"/>
              <a:ext cx="150837"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FF6600"/>
                  </a:solidFill>
                  <a:effectLst/>
                  <a:uLnTx/>
                  <a:uFillTx/>
                </a:rPr>
                <a:t>Alanod</a:t>
              </a:r>
              <a:endParaRPr kumimoji="1" lang="en-GB" sz="500" b="0" i="0" u="none" strike="noStrike" kern="0" cap="none" spc="0" normalizeH="0" baseline="0" noProof="0" dirty="0">
                <a:ln>
                  <a:noFill/>
                </a:ln>
                <a:solidFill>
                  <a:srgbClr val="FF6600"/>
                </a:solidFill>
                <a:effectLst/>
                <a:uLnTx/>
                <a:uFillTx/>
              </a:endParaRPr>
            </a:p>
          </p:txBody>
        </p:sp>
        <p:sp>
          <p:nvSpPr>
            <p:cNvPr id="602" name="Rectangle 176">
              <a:extLst>
                <a:ext uri="{FF2B5EF4-FFF2-40B4-BE49-F238E27FC236}">
                  <a16:creationId xmlns:a16="http://schemas.microsoft.com/office/drawing/2014/main" id="{C6454CFC-0AF2-4883-A0D6-F72724E4C638}"/>
                </a:ext>
              </a:extLst>
            </p:cNvPr>
            <p:cNvSpPr>
              <a:spLocks noChangeArrowheads="1"/>
            </p:cNvSpPr>
            <p:nvPr>
              <p:custDataLst>
                <p:tags r:id="rId49"/>
              </p:custDataLst>
            </p:nvPr>
          </p:nvSpPr>
          <p:spPr bwMode="auto">
            <a:xfrm flipV="1">
              <a:off x="7363948" y="4060115"/>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603" name="Rectangle 83">
              <a:extLst>
                <a:ext uri="{FF2B5EF4-FFF2-40B4-BE49-F238E27FC236}">
                  <a16:creationId xmlns:a16="http://schemas.microsoft.com/office/drawing/2014/main" id="{EDECDE22-B4B7-4613-A8F2-D08888775EE7}"/>
                </a:ext>
              </a:extLst>
            </p:cNvPr>
            <p:cNvSpPr>
              <a:spLocks noChangeAspect="1" noChangeArrowheads="1"/>
            </p:cNvSpPr>
            <p:nvPr>
              <p:custDataLst>
                <p:tags r:id="rId50"/>
              </p:custDataLst>
            </p:nvPr>
          </p:nvSpPr>
          <p:spPr bwMode="auto">
            <a:xfrm>
              <a:off x="7441375" y="4045508"/>
              <a:ext cx="296808"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FF6600"/>
                  </a:solidFill>
                  <a:effectLst/>
                  <a:uLnTx/>
                  <a:uFillTx/>
                </a:rPr>
                <a:t>Bender+Wirth</a:t>
              </a:r>
              <a:endParaRPr kumimoji="1" lang="en-GB" sz="500" b="0" i="0" u="none" strike="noStrike" kern="0" cap="none" spc="0" normalizeH="0" baseline="0" noProof="0" dirty="0">
                <a:ln>
                  <a:noFill/>
                </a:ln>
                <a:solidFill>
                  <a:srgbClr val="FF6600"/>
                </a:solidFill>
                <a:effectLst/>
                <a:uLnTx/>
                <a:uFillTx/>
              </a:endParaRPr>
            </a:p>
          </p:txBody>
        </p:sp>
        <p:sp>
          <p:nvSpPr>
            <p:cNvPr id="604" name="Rectangle 176">
              <a:extLst>
                <a:ext uri="{FF2B5EF4-FFF2-40B4-BE49-F238E27FC236}">
                  <a16:creationId xmlns:a16="http://schemas.microsoft.com/office/drawing/2014/main" id="{97382351-BC4A-4F7B-9F38-FC8C229CCF23}"/>
                </a:ext>
              </a:extLst>
            </p:cNvPr>
            <p:cNvSpPr>
              <a:spLocks noChangeArrowheads="1"/>
            </p:cNvSpPr>
            <p:nvPr>
              <p:custDataLst>
                <p:tags r:id="rId51"/>
              </p:custDataLst>
            </p:nvPr>
          </p:nvSpPr>
          <p:spPr bwMode="auto">
            <a:xfrm flipV="1">
              <a:off x="7287982" y="4090795"/>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605" name="Rectangle 83">
              <a:extLst>
                <a:ext uri="{FF2B5EF4-FFF2-40B4-BE49-F238E27FC236}">
                  <a16:creationId xmlns:a16="http://schemas.microsoft.com/office/drawing/2014/main" id="{379D193E-CAE2-4F91-ABCA-51606B8A1A92}"/>
                </a:ext>
              </a:extLst>
            </p:cNvPr>
            <p:cNvSpPr>
              <a:spLocks noChangeAspect="1" noChangeArrowheads="1"/>
            </p:cNvSpPr>
            <p:nvPr>
              <p:custDataLst>
                <p:tags r:id="rId52"/>
              </p:custDataLst>
            </p:nvPr>
          </p:nvSpPr>
          <p:spPr bwMode="auto">
            <a:xfrm>
              <a:off x="7157805" y="4082031"/>
              <a:ext cx="108262"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FF6600"/>
                  </a:solidFill>
                  <a:effectLst/>
                  <a:uLnTx/>
                  <a:uFillTx/>
                </a:rPr>
                <a:t>DIAL</a:t>
              </a:r>
              <a:endParaRPr kumimoji="1" lang="en-GB" sz="500" b="0" i="0" u="none" strike="noStrike" kern="0" cap="none" spc="0" normalizeH="0" baseline="0" noProof="0" dirty="0">
                <a:ln>
                  <a:noFill/>
                </a:ln>
                <a:solidFill>
                  <a:srgbClr val="FF6600"/>
                </a:solidFill>
                <a:effectLst/>
                <a:uLnTx/>
                <a:uFillTx/>
              </a:endParaRPr>
            </a:p>
          </p:txBody>
        </p:sp>
        <p:sp>
          <p:nvSpPr>
            <p:cNvPr id="606" name="Rectangle 176">
              <a:extLst>
                <a:ext uri="{FF2B5EF4-FFF2-40B4-BE49-F238E27FC236}">
                  <a16:creationId xmlns:a16="http://schemas.microsoft.com/office/drawing/2014/main" id="{285CC881-5132-4AC9-AA6B-E30C29407639}"/>
                </a:ext>
              </a:extLst>
            </p:cNvPr>
            <p:cNvSpPr>
              <a:spLocks noChangeArrowheads="1"/>
            </p:cNvSpPr>
            <p:nvPr>
              <p:custDataLst>
                <p:tags r:id="rId53"/>
              </p:custDataLst>
            </p:nvPr>
          </p:nvSpPr>
          <p:spPr bwMode="auto">
            <a:xfrm flipV="1">
              <a:off x="7055696" y="4266104"/>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607" name="Rectangle 83">
              <a:extLst>
                <a:ext uri="{FF2B5EF4-FFF2-40B4-BE49-F238E27FC236}">
                  <a16:creationId xmlns:a16="http://schemas.microsoft.com/office/drawing/2014/main" id="{C02659C7-D2FE-447E-9EB1-6F958C3FA8BB}"/>
                </a:ext>
              </a:extLst>
            </p:cNvPr>
            <p:cNvSpPr>
              <a:spLocks noChangeAspect="1" noChangeArrowheads="1"/>
            </p:cNvSpPr>
            <p:nvPr>
              <p:custDataLst>
                <p:tags r:id="rId54"/>
              </p:custDataLst>
            </p:nvPr>
          </p:nvSpPr>
          <p:spPr bwMode="auto">
            <a:xfrm>
              <a:off x="6847187" y="4229582"/>
              <a:ext cx="190979"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FF6600"/>
                  </a:solidFill>
                  <a:effectLst/>
                  <a:uLnTx/>
                  <a:uFillTx/>
                </a:rPr>
                <a:t>Stadtfeld</a:t>
              </a:r>
              <a:endParaRPr kumimoji="1" lang="en-GB" sz="500" b="0" i="0" u="none" strike="noStrike" kern="0" cap="none" spc="0" normalizeH="0" baseline="0" noProof="0" dirty="0">
                <a:ln>
                  <a:noFill/>
                </a:ln>
                <a:solidFill>
                  <a:srgbClr val="FF6600"/>
                </a:solidFill>
                <a:effectLst/>
                <a:uLnTx/>
                <a:uFillTx/>
              </a:endParaRPr>
            </a:p>
          </p:txBody>
        </p:sp>
        <p:sp>
          <p:nvSpPr>
            <p:cNvPr id="608" name="Rectangle 176">
              <a:extLst>
                <a:ext uri="{FF2B5EF4-FFF2-40B4-BE49-F238E27FC236}">
                  <a16:creationId xmlns:a16="http://schemas.microsoft.com/office/drawing/2014/main" id="{CA8D9606-7448-4174-ABC2-3DFDDC0A47A5}"/>
                </a:ext>
              </a:extLst>
            </p:cNvPr>
            <p:cNvSpPr>
              <a:spLocks noChangeArrowheads="1"/>
            </p:cNvSpPr>
            <p:nvPr>
              <p:custDataLst>
                <p:tags r:id="rId55"/>
              </p:custDataLst>
            </p:nvPr>
          </p:nvSpPr>
          <p:spPr bwMode="auto">
            <a:xfrm flipV="1">
              <a:off x="7714567" y="4393203"/>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609" name="Rectangle 83">
              <a:extLst>
                <a:ext uri="{FF2B5EF4-FFF2-40B4-BE49-F238E27FC236}">
                  <a16:creationId xmlns:a16="http://schemas.microsoft.com/office/drawing/2014/main" id="{D596001E-7186-47CB-B9FA-F9095D2B795E}"/>
                </a:ext>
              </a:extLst>
            </p:cNvPr>
            <p:cNvSpPr>
              <a:spLocks noChangeAspect="1" noChangeArrowheads="1"/>
            </p:cNvSpPr>
            <p:nvPr>
              <p:custDataLst>
                <p:tags r:id="rId56"/>
              </p:custDataLst>
            </p:nvPr>
          </p:nvSpPr>
          <p:spPr bwMode="auto">
            <a:xfrm>
              <a:off x="7691192" y="4453102"/>
              <a:ext cx="390473"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FF6600"/>
                  </a:solidFill>
                  <a:effectLst/>
                  <a:uLnTx/>
                  <a:uFillTx/>
                </a:rPr>
                <a:t>POC Breidenbach</a:t>
              </a:r>
              <a:endParaRPr kumimoji="1" lang="en-GB" sz="500" b="0" i="0" u="none" strike="noStrike" kern="0" cap="none" spc="0" normalizeH="0" baseline="0" noProof="0" dirty="0">
                <a:ln>
                  <a:noFill/>
                </a:ln>
                <a:solidFill>
                  <a:srgbClr val="FF6600"/>
                </a:solidFill>
                <a:effectLst/>
                <a:uLnTx/>
                <a:uFillTx/>
              </a:endParaRPr>
            </a:p>
          </p:txBody>
        </p:sp>
        <p:sp>
          <p:nvSpPr>
            <p:cNvPr id="610" name="Rectangle 176">
              <a:extLst>
                <a:ext uri="{FF2B5EF4-FFF2-40B4-BE49-F238E27FC236}">
                  <a16:creationId xmlns:a16="http://schemas.microsoft.com/office/drawing/2014/main" id="{AAE551D3-0D88-4988-88CA-B40E1D166FF7}"/>
                </a:ext>
              </a:extLst>
            </p:cNvPr>
            <p:cNvSpPr>
              <a:spLocks noChangeArrowheads="1"/>
            </p:cNvSpPr>
            <p:nvPr>
              <p:custDataLst>
                <p:tags r:id="rId57"/>
              </p:custDataLst>
            </p:nvPr>
          </p:nvSpPr>
          <p:spPr bwMode="auto">
            <a:xfrm flipV="1">
              <a:off x="7374174" y="4574986"/>
              <a:ext cx="76246" cy="74926"/>
            </a:xfrm>
            <a:prstGeom prst="ellipse">
              <a:avLst/>
            </a:prstGeom>
            <a:solidFill>
              <a:srgbClr val="FF66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solidFill>
                  <a:prstClr val="black"/>
                </a:solidFill>
                <a:effectLst/>
                <a:uLnTx/>
                <a:uFillTx/>
              </a:endParaRPr>
            </a:p>
          </p:txBody>
        </p:sp>
        <p:sp>
          <p:nvSpPr>
            <p:cNvPr id="611" name="Rectangle 83">
              <a:extLst>
                <a:ext uri="{FF2B5EF4-FFF2-40B4-BE49-F238E27FC236}">
                  <a16:creationId xmlns:a16="http://schemas.microsoft.com/office/drawing/2014/main" id="{A187A978-8F48-4550-8E42-F0FFA2AA50D3}"/>
                </a:ext>
              </a:extLst>
            </p:cNvPr>
            <p:cNvSpPr>
              <a:spLocks noChangeAspect="1" noChangeArrowheads="1"/>
            </p:cNvSpPr>
            <p:nvPr>
              <p:custDataLst>
                <p:tags r:id="rId58"/>
              </p:custDataLst>
            </p:nvPr>
          </p:nvSpPr>
          <p:spPr bwMode="auto">
            <a:xfrm>
              <a:off x="7213473" y="4553905"/>
              <a:ext cx="104613"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FF6600"/>
                  </a:solidFill>
                  <a:effectLst/>
                  <a:uLnTx/>
                  <a:uFillTx/>
                </a:rPr>
                <a:t>MCT</a:t>
              </a:r>
              <a:endParaRPr kumimoji="1" lang="en-GB" sz="500" b="0" i="0" u="none" strike="noStrike" kern="0" cap="none" spc="0" normalizeH="0" baseline="0" noProof="0" dirty="0">
                <a:ln>
                  <a:noFill/>
                </a:ln>
                <a:solidFill>
                  <a:srgbClr val="FF6600"/>
                </a:solidFill>
                <a:effectLst/>
                <a:uLnTx/>
                <a:uFillTx/>
              </a:endParaRPr>
            </a:p>
          </p:txBody>
        </p:sp>
        <p:sp>
          <p:nvSpPr>
            <p:cNvPr id="612" name="Rectangle 176">
              <a:extLst>
                <a:ext uri="{FF2B5EF4-FFF2-40B4-BE49-F238E27FC236}">
                  <a16:creationId xmlns:a16="http://schemas.microsoft.com/office/drawing/2014/main" id="{15773B18-F981-4966-96BF-F0E482E561CC}"/>
                </a:ext>
              </a:extLst>
            </p:cNvPr>
            <p:cNvSpPr>
              <a:spLocks noChangeArrowheads="1"/>
            </p:cNvSpPr>
            <p:nvPr>
              <p:custDataLst>
                <p:tags r:id="rId59"/>
              </p:custDataLst>
            </p:nvPr>
          </p:nvSpPr>
          <p:spPr bwMode="auto">
            <a:xfrm flipV="1">
              <a:off x="6754979" y="4327465"/>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613" name="Rectangle 83">
              <a:extLst>
                <a:ext uri="{FF2B5EF4-FFF2-40B4-BE49-F238E27FC236}">
                  <a16:creationId xmlns:a16="http://schemas.microsoft.com/office/drawing/2014/main" id="{9346FFCC-FD0D-4577-9EDF-0612A000DD3B}"/>
                </a:ext>
              </a:extLst>
            </p:cNvPr>
            <p:cNvSpPr>
              <a:spLocks noChangeAspect="1" noChangeArrowheads="1"/>
            </p:cNvSpPr>
            <p:nvPr>
              <p:custDataLst>
                <p:tags r:id="rId60"/>
              </p:custDataLst>
            </p:nvPr>
          </p:nvSpPr>
          <p:spPr bwMode="auto">
            <a:xfrm>
              <a:off x="6596361" y="4274870"/>
              <a:ext cx="149621"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Traxon</a:t>
              </a:r>
              <a:endParaRPr kumimoji="1" lang="en-GB" sz="500" b="0" i="0" u="none" strike="noStrike" kern="0" cap="none" spc="0" normalizeH="0" baseline="0" noProof="0" dirty="0">
                <a:ln>
                  <a:noFill/>
                </a:ln>
                <a:solidFill>
                  <a:srgbClr val="000000"/>
                </a:solidFill>
                <a:effectLst/>
                <a:uLnTx/>
                <a:uFillTx/>
              </a:endParaRPr>
            </a:p>
          </p:txBody>
        </p:sp>
        <p:sp>
          <p:nvSpPr>
            <p:cNvPr id="614" name="Rectangle 176">
              <a:extLst>
                <a:ext uri="{FF2B5EF4-FFF2-40B4-BE49-F238E27FC236}">
                  <a16:creationId xmlns:a16="http://schemas.microsoft.com/office/drawing/2014/main" id="{A0792A7E-648B-41FF-9950-9EE8BA80CF3B}"/>
                </a:ext>
              </a:extLst>
            </p:cNvPr>
            <p:cNvSpPr>
              <a:spLocks noChangeArrowheads="1"/>
            </p:cNvSpPr>
            <p:nvPr>
              <p:custDataLst>
                <p:tags r:id="rId61"/>
              </p:custDataLst>
            </p:nvPr>
          </p:nvSpPr>
          <p:spPr bwMode="auto">
            <a:xfrm flipV="1">
              <a:off x="7451704" y="3499346"/>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615" name="Rectangle 83">
              <a:extLst>
                <a:ext uri="{FF2B5EF4-FFF2-40B4-BE49-F238E27FC236}">
                  <a16:creationId xmlns:a16="http://schemas.microsoft.com/office/drawing/2014/main" id="{F7640D23-88AA-48C6-8415-2D9B90FE4FDE}"/>
                </a:ext>
              </a:extLst>
            </p:cNvPr>
            <p:cNvSpPr>
              <a:spLocks noChangeAspect="1" noChangeArrowheads="1"/>
            </p:cNvSpPr>
            <p:nvPr>
              <p:custDataLst>
                <p:tags r:id="rId62"/>
              </p:custDataLst>
            </p:nvPr>
          </p:nvSpPr>
          <p:spPr bwMode="auto">
            <a:xfrm>
              <a:off x="7533413" y="3477214"/>
              <a:ext cx="280995"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e:cue/Traxon</a:t>
              </a:r>
              <a:endParaRPr kumimoji="1" lang="en-GB" sz="500" b="0" i="0" u="none" strike="noStrike" kern="0" cap="none" spc="0" normalizeH="0" baseline="0" noProof="0" dirty="0">
                <a:ln>
                  <a:noFill/>
                </a:ln>
                <a:solidFill>
                  <a:srgbClr val="000000"/>
                </a:solidFill>
                <a:effectLst/>
                <a:uLnTx/>
                <a:uFillTx/>
              </a:endParaRPr>
            </a:p>
          </p:txBody>
        </p:sp>
        <p:sp>
          <p:nvSpPr>
            <p:cNvPr id="616" name="Rectangle 176">
              <a:extLst>
                <a:ext uri="{FF2B5EF4-FFF2-40B4-BE49-F238E27FC236}">
                  <a16:creationId xmlns:a16="http://schemas.microsoft.com/office/drawing/2014/main" id="{CFDEA130-D443-49FF-9D90-0AD17070918C}"/>
                </a:ext>
              </a:extLst>
            </p:cNvPr>
            <p:cNvSpPr>
              <a:spLocks noChangeArrowheads="1"/>
            </p:cNvSpPr>
            <p:nvPr>
              <p:custDataLst>
                <p:tags r:id="rId63"/>
              </p:custDataLst>
            </p:nvPr>
          </p:nvSpPr>
          <p:spPr bwMode="auto">
            <a:xfrm flipV="1">
              <a:off x="7482206" y="4010066"/>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617" name="Rectangle 83">
              <a:extLst>
                <a:ext uri="{FF2B5EF4-FFF2-40B4-BE49-F238E27FC236}">
                  <a16:creationId xmlns:a16="http://schemas.microsoft.com/office/drawing/2014/main" id="{969D6A84-AF69-43D6-B391-B27075DEE90D}"/>
                </a:ext>
              </a:extLst>
            </p:cNvPr>
            <p:cNvSpPr>
              <a:spLocks noChangeAspect="1" noChangeArrowheads="1"/>
            </p:cNvSpPr>
            <p:nvPr>
              <p:custDataLst>
                <p:tags r:id="rId64"/>
              </p:custDataLst>
            </p:nvPr>
          </p:nvSpPr>
          <p:spPr bwMode="auto">
            <a:xfrm>
              <a:off x="7558248" y="3976846"/>
              <a:ext cx="294375"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HEP Werdohl</a:t>
              </a:r>
              <a:endParaRPr kumimoji="1" lang="en-GB" sz="500" b="0" i="0" u="none" strike="noStrike" kern="0" cap="none" spc="0" normalizeH="0" baseline="0" noProof="0" dirty="0">
                <a:ln>
                  <a:noFill/>
                </a:ln>
                <a:solidFill>
                  <a:srgbClr val="000000"/>
                </a:solidFill>
                <a:effectLst/>
                <a:uLnTx/>
                <a:uFillTx/>
              </a:endParaRPr>
            </a:p>
          </p:txBody>
        </p:sp>
        <p:sp>
          <p:nvSpPr>
            <p:cNvPr id="618" name="Rectangle 176">
              <a:extLst>
                <a:ext uri="{FF2B5EF4-FFF2-40B4-BE49-F238E27FC236}">
                  <a16:creationId xmlns:a16="http://schemas.microsoft.com/office/drawing/2014/main" id="{7482F959-4B59-4497-A141-1603E7C0A534}"/>
                </a:ext>
              </a:extLst>
            </p:cNvPr>
            <p:cNvSpPr>
              <a:spLocks noChangeArrowheads="1"/>
            </p:cNvSpPr>
            <p:nvPr>
              <p:custDataLst>
                <p:tags r:id="rId65"/>
              </p:custDataLst>
            </p:nvPr>
          </p:nvSpPr>
          <p:spPr bwMode="auto">
            <a:xfrm flipV="1">
              <a:off x="7355425" y="4020493"/>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619" name="Rectangle 83">
              <a:extLst>
                <a:ext uri="{FF2B5EF4-FFF2-40B4-BE49-F238E27FC236}">
                  <a16:creationId xmlns:a16="http://schemas.microsoft.com/office/drawing/2014/main" id="{B5FC2CA0-0FA9-44E9-968E-B3072F292E6F}"/>
                </a:ext>
              </a:extLst>
            </p:cNvPr>
            <p:cNvSpPr>
              <a:spLocks noChangeAspect="1" noChangeArrowheads="1"/>
            </p:cNvSpPr>
            <p:nvPr>
              <p:custDataLst>
                <p:tags r:id="rId66"/>
              </p:custDataLst>
            </p:nvPr>
          </p:nvSpPr>
          <p:spPr bwMode="auto">
            <a:xfrm>
              <a:off x="7450141" y="3935940"/>
              <a:ext cx="65687"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VS</a:t>
              </a:r>
              <a:endParaRPr kumimoji="1" lang="en-GB" sz="500" b="0" i="0" u="none" strike="noStrike" kern="0" cap="none" spc="0" normalizeH="0" baseline="0" noProof="0" dirty="0">
                <a:ln>
                  <a:noFill/>
                </a:ln>
                <a:solidFill>
                  <a:srgbClr val="000000"/>
                </a:solidFill>
                <a:effectLst/>
                <a:uLnTx/>
                <a:uFillTx/>
              </a:endParaRPr>
            </a:p>
          </p:txBody>
        </p:sp>
        <p:sp>
          <p:nvSpPr>
            <p:cNvPr id="620" name="Rectangle 176">
              <a:extLst>
                <a:ext uri="{FF2B5EF4-FFF2-40B4-BE49-F238E27FC236}">
                  <a16:creationId xmlns:a16="http://schemas.microsoft.com/office/drawing/2014/main" id="{8F5E3615-8DF7-4C5B-9E44-2F4E1FC5C4CA}"/>
                </a:ext>
              </a:extLst>
            </p:cNvPr>
            <p:cNvSpPr>
              <a:spLocks noChangeArrowheads="1"/>
            </p:cNvSpPr>
            <p:nvPr>
              <p:custDataLst>
                <p:tags r:id="rId67"/>
              </p:custDataLst>
            </p:nvPr>
          </p:nvSpPr>
          <p:spPr bwMode="auto">
            <a:xfrm flipV="1">
              <a:off x="7318157" y="4022785"/>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621" name="Rectangle 176">
              <a:extLst>
                <a:ext uri="{FF2B5EF4-FFF2-40B4-BE49-F238E27FC236}">
                  <a16:creationId xmlns:a16="http://schemas.microsoft.com/office/drawing/2014/main" id="{3124137B-D63C-4A58-B319-B2785481F5FA}"/>
                </a:ext>
              </a:extLst>
            </p:cNvPr>
            <p:cNvSpPr>
              <a:spLocks noChangeArrowheads="1"/>
            </p:cNvSpPr>
            <p:nvPr>
              <p:custDataLst>
                <p:tags r:id="rId68"/>
              </p:custDataLst>
            </p:nvPr>
          </p:nvSpPr>
          <p:spPr bwMode="auto">
            <a:xfrm flipV="1">
              <a:off x="7274984" y="4034270"/>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622" name="Rectangle 83">
              <a:extLst>
                <a:ext uri="{FF2B5EF4-FFF2-40B4-BE49-F238E27FC236}">
                  <a16:creationId xmlns:a16="http://schemas.microsoft.com/office/drawing/2014/main" id="{7116DB8C-375D-4E59-9B83-D08A1FBD4E64}"/>
                </a:ext>
              </a:extLst>
            </p:cNvPr>
            <p:cNvSpPr>
              <a:spLocks noChangeAspect="1" noChangeArrowheads="1"/>
            </p:cNvSpPr>
            <p:nvPr>
              <p:custDataLst>
                <p:tags r:id="rId69"/>
              </p:custDataLst>
            </p:nvPr>
          </p:nvSpPr>
          <p:spPr bwMode="auto">
            <a:xfrm>
              <a:off x="7290902" y="3943243"/>
              <a:ext cx="104613"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Jung</a:t>
              </a:r>
              <a:endParaRPr kumimoji="1" lang="en-GB" sz="500" b="0" i="0" u="none" strike="noStrike" kern="0" cap="none" spc="0" normalizeH="0" baseline="0" noProof="0" dirty="0">
                <a:ln>
                  <a:noFill/>
                </a:ln>
                <a:solidFill>
                  <a:srgbClr val="000000"/>
                </a:solidFill>
                <a:effectLst/>
                <a:uLnTx/>
                <a:uFillTx/>
              </a:endParaRPr>
            </a:p>
          </p:txBody>
        </p:sp>
        <p:sp>
          <p:nvSpPr>
            <p:cNvPr id="623" name="Rectangle 83">
              <a:extLst>
                <a:ext uri="{FF2B5EF4-FFF2-40B4-BE49-F238E27FC236}">
                  <a16:creationId xmlns:a16="http://schemas.microsoft.com/office/drawing/2014/main" id="{AB5612A3-484A-4478-A1BD-73003A3685A0}"/>
                </a:ext>
              </a:extLst>
            </p:cNvPr>
            <p:cNvSpPr>
              <a:spLocks noChangeAspect="1" noChangeArrowheads="1"/>
            </p:cNvSpPr>
            <p:nvPr>
              <p:custDataLst>
                <p:tags r:id="rId70"/>
              </p:custDataLst>
            </p:nvPr>
          </p:nvSpPr>
          <p:spPr bwMode="auto">
            <a:xfrm>
              <a:off x="7122282" y="4027977"/>
              <a:ext cx="142322"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Berker</a:t>
              </a:r>
              <a:endParaRPr kumimoji="1" lang="en-GB" sz="500" b="0" i="0" u="none" strike="noStrike" kern="0" cap="none" spc="0" normalizeH="0" baseline="0" noProof="0" dirty="0">
                <a:ln>
                  <a:noFill/>
                </a:ln>
                <a:solidFill>
                  <a:srgbClr val="000000"/>
                </a:solidFill>
                <a:effectLst/>
                <a:uLnTx/>
                <a:uFillTx/>
              </a:endParaRPr>
            </a:p>
          </p:txBody>
        </p:sp>
        <p:sp>
          <p:nvSpPr>
            <p:cNvPr id="624" name="Rectangle 176">
              <a:extLst>
                <a:ext uri="{FF2B5EF4-FFF2-40B4-BE49-F238E27FC236}">
                  <a16:creationId xmlns:a16="http://schemas.microsoft.com/office/drawing/2014/main" id="{36996581-AB26-482B-927F-8C4317245E56}"/>
                </a:ext>
              </a:extLst>
            </p:cNvPr>
            <p:cNvSpPr>
              <a:spLocks noChangeArrowheads="1"/>
            </p:cNvSpPr>
            <p:nvPr>
              <p:custDataLst>
                <p:tags r:id="rId71"/>
              </p:custDataLst>
            </p:nvPr>
          </p:nvSpPr>
          <p:spPr bwMode="auto">
            <a:xfrm flipV="1">
              <a:off x="7008394" y="4150844"/>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625" name="Rectangle 83">
              <a:extLst>
                <a:ext uri="{FF2B5EF4-FFF2-40B4-BE49-F238E27FC236}">
                  <a16:creationId xmlns:a16="http://schemas.microsoft.com/office/drawing/2014/main" id="{9634393C-47DA-4DE7-B3FE-38D1F8C09CE5}"/>
                </a:ext>
              </a:extLst>
            </p:cNvPr>
            <p:cNvSpPr>
              <a:spLocks noChangeAspect="1" noChangeArrowheads="1"/>
            </p:cNvSpPr>
            <p:nvPr>
              <p:custDataLst>
                <p:tags r:id="rId72"/>
              </p:custDataLst>
            </p:nvPr>
          </p:nvSpPr>
          <p:spPr bwMode="auto">
            <a:xfrm>
              <a:off x="6967054" y="4077566"/>
              <a:ext cx="91233" cy="58388"/>
            </a:xfrm>
            <a:prstGeom prst="rect">
              <a:avLst/>
            </a:prstGeom>
            <a:noFill/>
            <a:ln w="9525">
              <a:noFill/>
              <a:miter lim="800000"/>
              <a:headEnd/>
              <a:tailEnd/>
            </a:ln>
          </p:spPr>
          <p:txBody>
            <a:bodyPr wrap="none" lIns="0" tIns="0" rIns="0" bIns="0">
              <a:spAutoFit/>
            </a:bodyPr>
            <a:lstStyle/>
            <a:p>
              <a:pPr marL="0" marR="0" lvl="0" indent="0" algn="r"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Gira</a:t>
              </a:r>
              <a:endParaRPr kumimoji="1" lang="en-GB" sz="500" b="0" i="0" u="none" strike="noStrike" kern="0" cap="none" spc="0" normalizeH="0" baseline="0" noProof="0" dirty="0">
                <a:ln>
                  <a:noFill/>
                </a:ln>
                <a:solidFill>
                  <a:srgbClr val="000000"/>
                </a:solidFill>
                <a:effectLst/>
                <a:uLnTx/>
                <a:uFillTx/>
              </a:endParaRPr>
            </a:p>
          </p:txBody>
        </p:sp>
        <p:sp>
          <p:nvSpPr>
            <p:cNvPr id="626" name="Rectangle 176">
              <a:extLst>
                <a:ext uri="{FF2B5EF4-FFF2-40B4-BE49-F238E27FC236}">
                  <a16:creationId xmlns:a16="http://schemas.microsoft.com/office/drawing/2014/main" id="{D712CF00-05CF-4357-8320-3033581A9EFE}"/>
                </a:ext>
              </a:extLst>
            </p:cNvPr>
            <p:cNvSpPr>
              <a:spLocks noChangeArrowheads="1"/>
            </p:cNvSpPr>
            <p:nvPr>
              <p:custDataLst>
                <p:tags r:id="rId73"/>
              </p:custDataLst>
            </p:nvPr>
          </p:nvSpPr>
          <p:spPr bwMode="auto">
            <a:xfrm flipV="1">
              <a:off x="7180898" y="4194859"/>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627" name="Rectangle 83">
              <a:extLst>
                <a:ext uri="{FF2B5EF4-FFF2-40B4-BE49-F238E27FC236}">
                  <a16:creationId xmlns:a16="http://schemas.microsoft.com/office/drawing/2014/main" id="{81CEECCC-C8BB-419E-AB35-7A6E6C870714}"/>
                </a:ext>
              </a:extLst>
            </p:cNvPr>
            <p:cNvSpPr>
              <a:spLocks noChangeAspect="1" noChangeArrowheads="1"/>
            </p:cNvSpPr>
            <p:nvPr>
              <p:custDataLst>
                <p:tags r:id="rId74"/>
              </p:custDataLst>
            </p:nvPr>
          </p:nvSpPr>
          <p:spPr bwMode="auto">
            <a:xfrm>
              <a:off x="7174029" y="4257340"/>
              <a:ext cx="120427"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Turck</a:t>
              </a:r>
              <a:endParaRPr kumimoji="1" lang="en-GB" sz="500" b="0" i="0" u="none" strike="noStrike" kern="0" cap="none" spc="0" normalizeH="0" baseline="0" noProof="0" dirty="0">
                <a:ln>
                  <a:noFill/>
                </a:ln>
                <a:solidFill>
                  <a:srgbClr val="000000"/>
                </a:solidFill>
                <a:effectLst/>
                <a:uLnTx/>
                <a:uFillTx/>
              </a:endParaRPr>
            </a:p>
          </p:txBody>
        </p:sp>
        <p:sp>
          <p:nvSpPr>
            <p:cNvPr id="628" name="Rectangle 176">
              <a:extLst>
                <a:ext uri="{FF2B5EF4-FFF2-40B4-BE49-F238E27FC236}">
                  <a16:creationId xmlns:a16="http://schemas.microsoft.com/office/drawing/2014/main" id="{2B8CB173-FF5E-4568-8418-47A2B7A0CCF6}"/>
                </a:ext>
              </a:extLst>
            </p:cNvPr>
            <p:cNvSpPr>
              <a:spLocks noChangeArrowheads="1"/>
            </p:cNvSpPr>
            <p:nvPr>
              <p:custDataLst>
                <p:tags r:id="rId75"/>
              </p:custDataLst>
            </p:nvPr>
          </p:nvSpPr>
          <p:spPr bwMode="auto">
            <a:xfrm flipV="1">
              <a:off x="7243698" y="4160451"/>
              <a:ext cx="76246" cy="74926"/>
            </a:xfrm>
            <a:prstGeom prst="ellipse">
              <a:avLst/>
            </a:prstGeom>
            <a:solidFill>
              <a:srgbClr val="0062AE"/>
            </a:solidFill>
            <a:ln>
              <a:noFill/>
            </a:ln>
          </p:spPr>
          <p:txBody>
            <a:bodyPr/>
            <a:lstStyle>
              <a:lvl1pPr eaLnBrk="0" hangingPunct="0">
                <a:defRPr sz="1300" b="1">
                  <a:solidFill>
                    <a:schemeClr val="tx1"/>
                  </a:solidFill>
                  <a:latin typeface="Arial Narrow" pitchFamily="34" charset="0"/>
                </a:defRPr>
              </a:lvl1pPr>
              <a:lvl2pPr marL="742950" indent="-28575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de-DE" sz="500" b="1" i="0" u="none" strike="noStrike" kern="0" cap="none" spc="0" normalizeH="0" baseline="0" noProof="0" dirty="0">
                <a:ln>
                  <a:noFill/>
                </a:ln>
                <a:solidFill>
                  <a:prstClr val="black"/>
                </a:solidFill>
                <a:effectLst/>
                <a:uLnTx/>
                <a:uFillTx/>
                <a:latin typeface="Helvetica Neue"/>
              </a:endParaRPr>
            </a:p>
          </p:txBody>
        </p:sp>
        <p:sp>
          <p:nvSpPr>
            <p:cNvPr id="629" name="Rectangle 83">
              <a:extLst>
                <a:ext uri="{FF2B5EF4-FFF2-40B4-BE49-F238E27FC236}">
                  <a16:creationId xmlns:a16="http://schemas.microsoft.com/office/drawing/2014/main" id="{73A562A3-885E-4511-B802-1C15DDB6E9C5}"/>
                </a:ext>
              </a:extLst>
            </p:cNvPr>
            <p:cNvSpPr>
              <a:spLocks noChangeAspect="1" noChangeArrowheads="1"/>
            </p:cNvSpPr>
            <p:nvPr>
              <p:custDataLst>
                <p:tags r:id="rId76"/>
              </p:custDataLst>
            </p:nvPr>
          </p:nvSpPr>
          <p:spPr bwMode="auto">
            <a:xfrm>
              <a:off x="7302589" y="4194519"/>
              <a:ext cx="104613" cy="58388"/>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500" b="0" i="0" u="none" strike="noStrike" kern="0" cap="none" spc="0" normalizeH="0" baseline="0" noProof="0">
                  <a:ln>
                    <a:noFill/>
                  </a:ln>
                  <a:solidFill>
                    <a:srgbClr val="000000"/>
                  </a:solidFill>
                  <a:effectLst/>
                  <a:uLnTx/>
                  <a:uFillTx/>
                </a:rPr>
                <a:t>Insta</a:t>
              </a:r>
              <a:endParaRPr kumimoji="1" lang="en-GB" sz="500" b="0" i="0" u="none" strike="noStrike" kern="0" cap="none" spc="0" normalizeH="0" baseline="0" noProof="0" dirty="0">
                <a:ln>
                  <a:noFill/>
                </a:ln>
                <a:solidFill>
                  <a:srgbClr val="000000"/>
                </a:solidFill>
                <a:effectLst/>
                <a:uLnTx/>
                <a:uFillTx/>
              </a:endParaRPr>
            </a:p>
          </p:txBody>
        </p:sp>
        <p:sp>
          <p:nvSpPr>
            <p:cNvPr id="630" name="Rechteck 379">
              <a:extLst>
                <a:ext uri="{FF2B5EF4-FFF2-40B4-BE49-F238E27FC236}">
                  <a16:creationId xmlns:a16="http://schemas.microsoft.com/office/drawing/2014/main" id="{B081DB49-2B84-4E15-8E9E-462547D0EB60}"/>
                </a:ext>
              </a:extLst>
            </p:cNvPr>
            <p:cNvSpPr/>
            <p:nvPr/>
          </p:nvSpPr>
          <p:spPr bwMode="auto">
            <a:xfrm>
              <a:off x="6430888" y="3038940"/>
              <a:ext cx="2100327" cy="1614307"/>
            </a:xfrm>
            <a:prstGeom prst="rect">
              <a:avLst/>
            </a:prstGeom>
            <a:noFill/>
            <a:ln w="9525" cap="flat" cmpd="sng" algn="ctr">
              <a:solidFill>
                <a:srgbClr val="FF6600"/>
              </a:solidFill>
              <a:prstDash val="solid"/>
            </a:ln>
            <a:effectLst/>
          </p:spPr>
          <p:txBody>
            <a:bodyPr lIns="72000" tIns="72000" rIns="72000" bIns="72000"/>
            <a:lstStyle/>
            <a:p>
              <a:pPr marL="0" marR="0" lvl="0" indent="0" defTabSz="914400" eaLnBrk="1" fontAlgn="auto" latinLnBrk="0" hangingPunct="1">
                <a:lnSpc>
                  <a:spcPct val="90000"/>
                </a:lnSpc>
                <a:spcBef>
                  <a:spcPts val="400"/>
                </a:spcBef>
                <a:spcAft>
                  <a:spcPts val="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a:ea typeface="+mn-ea"/>
                <a:cs typeface="+mn-cs"/>
              </a:endParaRPr>
            </a:p>
          </p:txBody>
        </p:sp>
        <p:sp>
          <p:nvSpPr>
            <p:cNvPr id="631" name="Rectangle 83">
              <a:extLst>
                <a:ext uri="{FF2B5EF4-FFF2-40B4-BE49-F238E27FC236}">
                  <a16:creationId xmlns:a16="http://schemas.microsoft.com/office/drawing/2014/main" id="{E2910957-B8EF-49DB-8A57-08D0FBE16E0F}"/>
                </a:ext>
              </a:extLst>
            </p:cNvPr>
            <p:cNvSpPr>
              <a:spLocks noChangeAspect="1" noChangeArrowheads="1"/>
            </p:cNvSpPr>
            <p:nvPr>
              <p:custDataLst>
                <p:tags r:id="rId77"/>
              </p:custDataLst>
            </p:nvPr>
          </p:nvSpPr>
          <p:spPr bwMode="auto">
            <a:xfrm>
              <a:off x="7283597" y="3233241"/>
              <a:ext cx="282211" cy="93422"/>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800" b="0" i="0" u="none" strike="noStrike" kern="0" cap="none" spc="0" normalizeH="0" baseline="0" noProof="0">
                  <a:ln>
                    <a:noFill/>
                  </a:ln>
                  <a:solidFill>
                    <a:srgbClr val="69676D"/>
                  </a:solidFill>
                  <a:effectLst/>
                  <a:uLnTx/>
                  <a:uFillTx/>
                </a:rPr>
                <a:t>Münster</a:t>
              </a:r>
              <a:endParaRPr kumimoji="1" lang="en-GB" sz="800" b="0" i="0" u="none" strike="noStrike" kern="0" cap="none" spc="0" normalizeH="0" baseline="0" noProof="0" dirty="0">
                <a:ln>
                  <a:noFill/>
                </a:ln>
                <a:solidFill>
                  <a:srgbClr val="69676D"/>
                </a:solidFill>
                <a:effectLst/>
                <a:uLnTx/>
                <a:uFillTx/>
              </a:endParaRPr>
            </a:p>
          </p:txBody>
        </p:sp>
        <p:sp>
          <p:nvSpPr>
            <p:cNvPr id="632" name="Rectangle 83">
              <a:extLst>
                <a:ext uri="{FF2B5EF4-FFF2-40B4-BE49-F238E27FC236}">
                  <a16:creationId xmlns:a16="http://schemas.microsoft.com/office/drawing/2014/main" id="{EF33CA85-DF0D-4AD7-9127-25EAD31DDCA8}"/>
                </a:ext>
              </a:extLst>
            </p:cNvPr>
            <p:cNvSpPr>
              <a:spLocks noChangeAspect="1" noChangeArrowheads="1"/>
            </p:cNvSpPr>
            <p:nvPr>
              <p:custDataLst>
                <p:tags r:id="rId78"/>
              </p:custDataLst>
            </p:nvPr>
          </p:nvSpPr>
          <p:spPr bwMode="auto">
            <a:xfrm>
              <a:off x="6469007" y="4088652"/>
              <a:ext cx="373443" cy="93422"/>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800" b="0" i="0" u="none" strike="noStrike" kern="0" cap="none" spc="0" normalizeH="0" baseline="0" noProof="0">
                  <a:ln>
                    <a:noFill/>
                  </a:ln>
                  <a:solidFill>
                    <a:srgbClr val="69676D"/>
                  </a:solidFill>
                  <a:effectLst/>
                  <a:uLnTx/>
                  <a:uFillTx/>
                </a:rPr>
                <a:t>Düsseldorf</a:t>
              </a:r>
              <a:endParaRPr kumimoji="1" lang="en-GB" sz="800" b="0" i="0" u="none" strike="noStrike" kern="0" cap="none" spc="0" normalizeH="0" baseline="0" noProof="0" dirty="0">
                <a:ln>
                  <a:noFill/>
                </a:ln>
                <a:solidFill>
                  <a:srgbClr val="69676D"/>
                </a:solidFill>
                <a:effectLst/>
                <a:uLnTx/>
                <a:uFillTx/>
              </a:endParaRPr>
            </a:p>
          </p:txBody>
        </p:sp>
        <p:sp>
          <p:nvSpPr>
            <p:cNvPr id="633" name="Rectangle 83">
              <a:extLst>
                <a:ext uri="{FF2B5EF4-FFF2-40B4-BE49-F238E27FC236}">
                  <a16:creationId xmlns:a16="http://schemas.microsoft.com/office/drawing/2014/main" id="{BE25E124-CDB2-4738-99FA-50CC3EDEC297}"/>
                </a:ext>
              </a:extLst>
            </p:cNvPr>
            <p:cNvSpPr>
              <a:spLocks noChangeAspect="1" noChangeArrowheads="1"/>
            </p:cNvSpPr>
            <p:nvPr>
              <p:custDataLst>
                <p:tags r:id="rId79"/>
              </p:custDataLst>
            </p:nvPr>
          </p:nvSpPr>
          <p:spPr bwMode="auto">
            <a:xfrm>
              <a:off x="6810262" y="3646679"/>
              <a:ext cx="217741" cy="93422"/>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800" b="0" i="0" u="none" strike="noStrike" kern="0" cap="none" spc="0" normalizeH="0" baseline="0" noProof="0">
                  <a:ln>
                    <a:noFill/>
                  </a:ln>
                  <a:solidFill>
                    <a:srgbClr val="69676D"/>
                  </a:solidFill>
                  <a:effectLst/>
                  <a:uLnTx/>
                  <a:uFillTx/>
                </a:rPr>
                <a:t>Essen</a:t>
              </a:r>
              <a:endParaRPr kumimoji="1" lang="en-GB" sz="800" b="0" i="0" u="none" strike="noStrike" kern="0" cap="none" spc="0" normalizeH="0" baseline="0" noProof="0" dirty="0">
                <a:ln>
                  <a:noFill/>
                </a:ln>
                <a:solidFill>
                  <a:srgbClr val="69676D"/>
                </a:solidFill>
                <a:effectLst/>
                <a:uLnTx/>
                <a:uFillTx/>
              </a:endParaRPr>
            </a:p>
          </p:txBody>
        </p:sp>
        <p:sp>
          <p:nvSpPr>
            <p:cNvPr id="634" name="Rectangle 83">
              <a:extLst>
                <a:ext uri="{FF2B5EF4-FFF2-40B4-BE49-F238E27FC236}">
                  <a16:creationId xmlns:a16="http://schemas.microsoft.com/office/drawing/2014/main" id="{CEA1ED17-B930-41AF-89A9-0D342678B476}"/>
                </a:ext>
              </a:extLst>
            </p:cNvPr>
            <p:cNvSpPr>
              <a:spLocks noChangeAspect="1" noChangeArrowheads="1"/>
            </p:cNvSpPr>
            <p:nvPr>
              <p:custDataLst>
                <p:tags r:id="rId80"/>
              </p:custDataLst>
            </p:nvPr>
          </p:nvSpPr>
          <p:spPr bwMode="auto">
            <a:xfrm>
              <a:off x="7954156" y="4344994"/>
              <a:ext cx="290726" cy="93422"/>
            </a:xfrm>
            <a:prstGeom prst="rect">
              <a:avLst/>
            </a:prstGeom>
            <a:noFill/>
            <a:ln w="9525">
              <a:noFill/>
              <a:miter lim="800000"/>
              <a:headEnd/>
              <a:tailEnd/>
            </a:ln>
          </p:spPr>
          <p:txBody>
            <a:bodyPr wrap="none" lIns="0" tIns="0" rIns="0" bIns="0">
              <a:spAutoFit/>
            </a:bodyPr>
            <a:lstStyle/>
            <a:p>
              <a:pPr marL="0" marR="0" lvl="0" indent="0" defTabSz="914400" eaLnBrk="0" fontAlgn="auto" latinLnBrk="0" hangingPunct="0">
                <a:lnSpc>
                  <a:spcPct val="100000"/>
                </a:lnSpc>
                <a:spcBef>
                  <a:spcPts val="0"/>
                </a:spcBef>
                <a:spcAft>
                  <a:spcPts val="0"/>
                </a:spcAft>
                <a:buClr>
                  <a:prstClr val="black"/>
                </a:buClr>
                <a:buSzPct val="100000"/>
                <a:buFontTx/>
                <a:buNone/>
                <a:tabLst/>
                <a:defRPr/>
              </a:pPr>
              <a:r>
                <a:rPr kumimoji="1" lang="en-GB" sz="800" b="0" i="0" u="none" strike="noStrike" kern="0" cap="none" spc="0" normalizeH="0" baseline="0" noProof="0">
                  <a:ln>
                    <a:noFill/>
                  </a:ln>
                  <a:solidFill>
                    <a:srgbClr val="69676D"/>
                  </a:solidFill>
                  <a:effectLst/>
                  <a:uLnTx/>
                  <a:uFillTx/>
                </a:rPr>
                <a:t>Marburg</a:t>
              </a:r>
              <a:endParaRPr kumimoji="1" lang="en-GB" sz="800" b="0" i="0" u="none" strike="noStrike" kern="0" cap="none" spc="0" normalizeH="0" baseline="0" noProof="0" dirty="0">
                <a:ln>
                  <a:noFill/>
                </a:ln>
                <a:solidFill>
                  <a:srgbClr val="69676D"/>
                </a:solidFill>
                <a:effectLst/>
                <a:uLnTx/>
                <a:uFillTx/>
              </a:endParaRPr>
            </a:p>
          </p:txBody>
        </p:sp>
      </p:grpSp>
      <p:sp>
        <p:nvSpPr>
          <p:cNvPr id="328" name="Rettangolo 20">
            <a:extLst>
              <a:ext uri="{FF2B5EF4-FFF2-40B4-BE49-F238E27FC236}">
                <a16:creationId xmlns:a16="http://schemas.microsoft.com/office/drawing/2014/main" id="{272438BD-924E-458A-ADD8-AB075B233D64}"/>
              </a:ext>
            </a:extLst>
          </p:cNvPr>
          <p:cNvSpPr>
            <a:spLocks/>
          </p:cNvSpPr>
          <p:nvPr/>
        </p:nvSpPr>
        <p:spPr bwMode="auto">
          <a:xfrm>
            <a:off x="8761912" y="3041773"/>
            <a:ext cx="2381119" cy="1485951"/>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endParaRPr lang="en-GB" b="1" kern="0">
              <a:solidFill>
                <a:schemeClr val="bg1"/>
              </a:solidFill>
              <a:effectLst>
                <a:outerShdw blurRad="38100" dist="38100" dir="2700000" algn="tl">
                  <a:srgbClr val="000000">
                    <a:alpha val="43137"/>
                  </a:srgbClr>
                </a:outerShdw>
              </a:effectLst>
              <a:cs typeface="Arial"/>
              <a:sym typeface="Arial"/>
            </a:endParaRPr>
          </a:p>
          <a:p>
            <a:pPr algn="ctr">
              <a:lnSpc>
                <a:spcPct val="90000"/>
              </a:lnSpc>
            </a:pPr>
            <a:r>
              <a:rPr lang="en-GB" b="1" kern="0">
                <a:solidFill>
                  <a:schemeClr val="bg1"/>
                </a:solidFill>
                <a:effectLst>
                  <a:outerShdw blurRad="38100" dist="38100" dir="2700000" algn="tl">
                    <a:srgbClr val="000000">
                      <a:alpha val="43137"/>
                    </a:srgbClr>
                  </a:outerShdw>
                </a:effectLst>
                <a:cs typeface="Arial"/>
                <a:sym typeface="Arial"/>
              </a:rPr>
              <a:t>&gt; 30</a:t>
            </a:r>
          </a:p>
          <a:p>
            <a:pPr algn="ctr">
              <a:lnSpc>
                <a:spcPct val="90000"/>
              </a:lnSpc>
            </a:pPr>
            <a:r>
              <a:rPr lang="en-GB" sz="1200" kern="0">
                <a:solidFill>
                  <a:schemeClr val="bg1"/>
                </a:solidFill>
                <a:cs typeface="Arial"/>
                <a:sym typeface="Arial"/>
              </a:rPr>
              <a:t>Companies in the lighting industry in the immediate vicinity</a:t>
            </a:r>
            <a:endParaRPr lang="en-GB" sz="1200" kern="0" dirty="0">
              <a:solidFill>
                <a:schemeClr val="bg1"/>
              </a:solidFill>
              <a:cs typeface="Arial"/>
              <a:sym typeface="Arial"/>
            </a:endParaRPr>
          </a:p>
        </p:txBody>
      </p:sp>
      <p:sp>
        <p:nvSpPr>
          <p:cNvPr id="329" name="Rettangolo 33">
            <a:extLst>
              <a:ext uri="{FF2B5EF4-FFF2-40B4-BE49-F238E27FC236}">
                <a16:creationId xmlns:a16="http://schemas.microsoft.com/office/drawing/2014/main" id="{9457D61F-B493-4C79-99D0-9D17E1D52346}"/>
              </a:ext>
            </a:extLst>
          </p:cNvPr>
          <p:cNvSpPr>
            <a:spLocks/>
          </p:cNvSpPr>
          <p:nvPr/>
        </p:nvSpPr>
        <p:spPr bwMode="auto">
          <a:xfrm>
            <a:off x="6233115" y="1395678"/>
            <a:ext cx="2381119" cy="1500008"/>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GB"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cs typeface="Arial"/>
              <a:sym typeface="Arial"/>
            </a:endParaRPr>
          </a:p>
          <a:p>
            <a:pPr marL="0" marR="0" lvl="0" indent="0" algn="ctr" defTabSz="914400" eaLnBrk="1" fontAlgn="auto" latinLnBrk="0" hangingPunct="1">
              <a:lnSpc>
                <a:spcPct val="90000"/>
              </a:lnSpc>
              <a:spcBef>
                <a:spcPts val="0"/>
              </a:spcBef>
              <a:spcAft>
                <a:spcPts val="0"/>
              </a:spcAft>
              <a:buClrTx/>
              <a:buSzTx/>
              <a:buFontTx/>
              <a:buNone/>
              <a:tabLst/>
              <a:defRPr/>
            </a:pPr>
            <a:r>
              <a:rPr lang="en-GB" b="1" kern="0">
                <a:solidFill>
                  <a:schemeClr val="bg1"/>
                </a:solidFill>
                <a:cs typeface="Arial"/>
                <a:sym typeface="Arial"/>
              </a:rPr>
              <a:t>anno</a:t>
            </a:r>
            <a:r>
              <a:rPr kumimoji="0" lang="en-GB" b="1" i="0" u="none" strike="noStrike" kern="0" cap="none" spc="0" normalizeH="0" baseline="0" noProof="0">
                <a:ln>
                  <a:noFill/>
                </a:ln>
                <a:solidFill>
                  <a:schemeClr val="bg1"/>
                </a:solidFill>
                <a:effectLst/>
                <a:uLnTx/>
                <a:uFillTx/>
                <a:cs typeface="Arial"/>
                <a:sym typeface="Arial"/>
              </a:rPr>
              <a:t> 1904</a:t>
            </a:r>
          </a:p>
          <a:p>
            <a:pPr lvl="0" algn="ctr">
              <a:lnSpc>
                <a:spcPct val="90000"/>
              </a:lnSpc>
              <a:defRPr/>
            </a:pPr>
            <a:r>
              <a:rPr lang="en-GB" sz="1200" kern="0">
                <a:solidFill>
                  <a:schemeClr val="bg1"/>
                </a:solidFill>
                <a:cs typeface="Arial"/>
                <a:sym typeface="Arial"/>
              </a:rPr>
              <a:t>Oldest active German lamp manufacturer</a:t>
            </a:r>
            <a:endParaRPr lang="en-GB" sz="1200" kern="0" dirty="0">
              <a:solidFill>
                <a:schemeClr val="bg1"/>
              </a:solidFill>
              <a:cs typeface="Arial"/>
              <a:sym typeface="Arial"/>
            </a:endParaRPr>
          </a:p>
        </p:txBody>
      </p:sp>
      <p:sp>
        <p:nvSpPr>
          <p:cNvPr id="343" name="Rettangolo 20">
            <a:extLst>
              <a:ext uri="{FF2B5EF4-FFF2-40B4-BE49-F238E27FC236}">
                <a16:creationId xmlns:a16="http://schemas.microsoft.com/office/drawing/2014/main" id="{EFA22071-67DF-42DA-886E-A5051A88603B}"/>
              </a:ext>
            </a:extLst>
          </p:cNvPr>
          <p:cNvSpPr>
            <a:spLocks/>
          </p:cNvSpPr>
          <p:nvPr/>
        </p:nvSpPr>
        <p:spPr bwMode="auto">
          <a:xfrm>
            <a:off x="8761912" y="1395678"/>
            <a:ext cx="2381119" cy="1485951"/>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endParaRPr lang="en-GB" b="1" kern="0" dirty="0">
              <a:solidFill>
                <a:schemeClr val="bg1"/>
              </a:solidFill>
              <a:effectLst>
                <a:outerShdw blurRad="38100" dist="38100" dir="2700000" algn="tl">
                  <a:srgbClr val="000000">
                    <a:alpha val="43137"/>
                  </a:srgbClr>
                </a:outerShdw>
              </a:effectLst>
              <a:cs typeface="Arial"/>
              <a:sym typeface="Arial"/>
            </a:endParaRPr>
          </a:p>
          <a:p>
            <a:pPr algn="ctr">
              <a:lnSpc>
                <a:spcPct val="90000"/>
              </a:lnSpc>
            </a:pPr>
            <a:r>
              <a:rPr lang="en-GB" b="1" kern="0" dirty="0">
                <a:solidFill>
                  <a:schemeClr val="bg1"/>
                </a:solidFill>
                <a:effectLst>
                  <a:outerShdw blurRad="38100" dist="38100" dir="2700000" algn="tl">
                    <a:srgbClr val="000000">
                      <a:alpha val="43137"/>
                    </a:srgbClr>
                  </a:outerShdw>
                </a:effectLst>
                <a:cs typeface="Arial"/>
                <a:sym typeface="Arial"/>
              </a:rPr>
              <a:t>~ 180</a:t>
            </a:r>
          </a:p>
          <a:p>
            <a:pPr algn="ctr">
              <a:lnSpc>
                <a:spcPct val="90000"/>
              </a:lnSpc>
            </a:pPr>
            <a:r>
              <a:rPr lang="en-GB" sz="1200" kern="0" dirty="0">
                <a:solidFill>
                  <a:schemeClr val="bg1"/>
                </a:solidFill>
                <a:cs typeface="Arial"/>
                <a:sym typeface="Arial"/>
              </a:rPr>
              <a:t>Employees</a:t>
            </a:r>
          </a:p>
        </p:txBody>
      </p:sp>
      <p:sp>
        <p:nvSpPr>
          <p:cNvPr id="347" name="Rettangolo 34">
            <a:extLst>
              <a:ext uri="{FF2B5EF4-FFF2-40B4-BE49-F238E27FC236}">
                <a16:creationId xmlns:a16="http://schemas.microsoft.com/office/drawing/2014/main" id="{08E8CD4C-CFB8-4C73-A09C-5F5FC93F96D6}"/>
              </a:ext>
            </a:extLst>
          </p:cNvPr>
          <p:cNvSpPr>
            <a:spLocks/>
          </p:cNvSpPr>
          <p:nvPr/>
        </p:nvSpPr>
        <p:spPr bwMode="auto">
          <a:xfrm>
            <a:off x="6233115" y="4673813"/>
            <a:ext cx="2376522" cy="1500006"/>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r>
              <a:rPr lang="en-GB" b="1" kern="0">
                <a:solidFill>
                  <a:schemeClr val="bg1"/>
                </a:solidFill>
                <a:effectLst>
                  <a:outerShdw blurRad="38100" dist="38100" dir="2700000" algn="tl">
                    <a:srgbClr val="000000">
                      <a:alpha val="43137"/>
                    </a:srgbClr>
                  </a:outerShdw>
                </a:effectLst>
                <a:cs typeface="Arial"/>
                <a:sym typeface="Arial"/>
              </a:rPr>
              <a:t>13</a:t>
            </a:r>
          </a:p>
          <a:p>
            <a:pPr algn="ctr">
              <a:lnSpc>
                <a:spcPct val="90000"/>
              </a:lnSpc>
            </a:pPr>
            <a:r>
              <a:rPr lang="en-GB" sz="1200" kern="0">
                <a:solidFill>
                  <a:schemeClr val="bg1"/>
                </a:solidFill>
                <a:cs typeface="Arial"/>
                <a:sym typeface="Arial"/>
              </a:rPr>
              <a:t>Product groups for lighting in the portfolio</a:t>
            </a:r>
            <a:endParaRPr lang="en-GB" sz="1200" kern="0" dirty="0">
              <a:solidFill>
                <a:schemeClr val="bg1"/>
              </a:solidFill>
              <a:cs typeface="Arial"/>
              <a:sym typeface="Arial"/>
            </a:endParaRPr>
          </a:p>
        </p:txBody>
      </p:sp>
      <p:sp>
        <p:nvSpPr>
          <p:cNvPr id="555" name="Rettangolo 39">
            <a:extLst>
              <a:ext uri="{FF2B5EF4-FFF2-40B4-BE49-F238E27FC236}">
                <a16:creationId xmlns:a16="http://schemas.microsoft.com/office/drawing/2014/main" id="{A5022AA0-6F6E-49AD-BD0F-C6B02D7E2C37}"/>
              </a:ext>
            </a:extLst>
          </p:cNvPr>
          <p:cNvSpPr>
            <a:spLocks/>
          </p:cNvSpPr>
          <p:nvPr/>
        </p:nvSpPr>
        <p:spPr bwMode="auto">
          <a:xfrm>
            <a:off x="6233115" y="3034746"/>
            <a:ext cx="2376522" cy="1500007"/>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r>
              <a:rPr lang="en-GB" b="1" kern="0">
                <a:solidFill>
                  <a:schemeClr val="bg1"/>
                </a:solidFill>
                <a:effectLst>
                  <a:outerShdw blurRad="38100" dist="38100" dir="2700000" algn="tl">
                    <a:srgbClr val="000000">
                      <a:alpha val="43137"/>
                    </a:srgbClr>
                  </a:outerShdw>
                </a:effectLst>
                <a:cs typeface="Arial"/>
                <a:sym typeface="Arial"/>
              </a:rPr>
              <a:t>&gt; approx. 15%</a:t>
            </a:r>
          </a:p>
          <a:p>
            <a:pPr algn="ctr">
              <a:lnSpc>
                <a:spcPct val="90000"/>
              </a:lnSpc>
            </a:pPr>
            <a:r>
              <a:rPr lang="en-GB" sz="1200" kern="0">
                <a:solidFill>
                  <a:schemeClr val="bg1"/>
                </a:solidFill>
                <a:cs typeface="Arial"/>
                <a:sym typeface="Arial"/>
              </a:rPr>
              <a:t>of total sales through export</a:t>
            </a:r>
            <a:endParaRPr lang="en-GB" sz="1200" kern="0" dirty="0">
              <a:solidFill>
                <a:schemeClr val="bg1"/>
              </a:solidFill>
              <a:cs typeface="Arial"/>
              <a:sym typeface="Arial"/>
            </a:endParaRPr>
          </a:p>
        </p:txBody>
      </p:sp>
      <p:grpSp>
        <p:nvGrpSpPr>
          <p:cNvPr id="650" name="Group 613">
            <a:extLst>
              <a:ext uri="{FF2B5EF4-FFF2-40B4-BE49-F238E27FC236}">
                <a16:creationId xmlns:a16="http://schemas.microsoft.com/office/drawing/2014/main" id="{22515F53-141B-4E24-B5CE-386390133408}"/>
              </a:ext>
            </a:extLst>
          </p:cNvPr>
          <p:cNvGrpSpPr>
            <a:grpSpLocks noChangeAspect="1"/>
          </p:cNvGrpSpPr>
          <p:nvPr/>
        </p:nvGrpSpPr>
        <p:grpSpPr bwMode="auto">
          <a:xfrm>
            <a:off x="7136071" y="3133353"/>
            <a:ext cx="575205" cy="540000"/>
            <a:chOff x="1818" y="1832"/>
            <a:chExt cx="355" cy="414"/>
          </a:xfrm>
          <a:solidFill>
            <a:srgbClr val="FF6600"/>
          </a:solidFill>
        </p:grpSpPr>
        <p:sp>
          <p:nvSpPr>
            <p:cNvPr id="652" name="Freeform 615">
              <a:extLst>
                <a:ext uri="{FF2B5EF4-FFF2-40B4-BE49-F238E27FC236}">
                  <a16:creationId xmlns:a16="http://schemas.microsoft.com/office/drawing/2014/main" id="{7BD67BE2-5D3D-4B47-88D6-017DD87A4E0F}"/>
                </a:ext>
              </a:extLst>
            </p:cNvPr>
            <p:cNvSpPr>
              <a:spLocks/>
            </p:cNvSpPr>
            <p:nvPr/>
          </p:nvSpPr>
          <p:spPr bwMode="auto">
            <a:xfrm>
              <a:off x="1840" y="1832"/>
              <a:ext cx="312" cy="194"/>
            </a:xfrm>
            <a:custGeom>
              <a:avLst/>
              <a:gdLst>
                <a:gd name="T0" fmla="*/ 1546 w 2495"/>
                <a:gd name="T1" fmla="*/ 0 h 1553"/>
                <a:gd name="T2" fmla="*/ 1538 w 2495"/>
                <a:gd name="T3" fmla="*/ 63 h 1553"/>
                <a:gd name="T4" fmla="*/ 1532 w 2495"/>
                <a:gd name="T5" fmla="*/ 97 h 1553"/>
                <a:gd name="T6" fmla="*/ 1522 w 2495"/>
                <a:gd name="T7" fmla="*/ 145 h 1553"/>
                <a:gd name="T8" fmla="*/ 1506 w 2495"/>
                <a:gd name="T9" fmla="*/ 202 h 1553"/>
                <a:gd name="T10" fmla="*/ 1484 w 2495"/>
                <a:gd name="T11" fmla="*/ 266 h 1553"/>
                <a:gd name="T12" fmla="*/ 1455 w 2495"/>
                <a:gd name="T13" fmla="*/ 328 h 1553"/>
                <a:gd name="T14" fmla="*/ 1419 w 2495"/>
                <a:gd name="T15" fmla="*/ 386 h 1553"/>
                <a:gd name="T16" fmla="*/ 1373 w 2495"/>
                <a:gd name="T17" fmla="*/ 435 h 1553"/>
                <a:gd name="T18" fmla="*/ 1319 w 2495"/>
                <a:gd name="T19" fmla="*/ 468 h 1553"/>
                <a:gd name="T20" fmla="*/ 1349 w 2495"/>
                <a:gd name="T21" fmla="*/ 629 h 1553"/>
                <a:gd name="T22" fmla="*/ 1406 w 2495"/>
                <a:gd name="T23" fmla="*/ 660 h 1553"/>
                <a:gd name="T24" fmla="*/ 1454 w 2495"/>
                <a:gd name="T25" fmla="*/ 705 h 1553"/>
                <a:gd name="T26" fmla="*/ 1491 w 2495"/>
                <a:gd name="T27" fmla="*/ 764 h 1553"/>
                <a:gd name="T28" fmla="*/ 1512 w 2495"/>
                <a:gd name="T29" fmla="*/ 831 h 1553"/>
                <a:gd name="T30" fmla="*/ 1515 w 2495"/>
                <a:gd name="T31" fmla="*/ 904 h 1553"/>
                <a:gd name="T32" fmla="*/ 1498 w 2495"/>
                <a:gd name="T33" fmla="*/ 976 h 1553"/>
                <a:gd name="T34" fmla="*/ 1461 w 2495"/>
                <a:gd name="T35" fmla="*/ 1041 h 1553"/>
                <a:gd name="T36" fmla="*/ 1407 w 2495"/>
                <a:gd name="T37" fmla="*/ 1094 h 1553"/>
                <a:gd name="T38" fmla="*/ 2465 w 2495"/>
                <a:gd name="T39" fmla="*/ 1553 h 1553"/>
                <a:gd name="T40" fmla="*/ 1256 w 2495"/>
                <a:gd name="T41" fmla="*/ 1146 h 1553"/>
                <a:gd name="T42" fmla="*/ 1240 w 2495"/>
                <a:gd name="T43" fmla="*/ 1145 h 1553"/>
                <a:gd name="T44" fmla="*/ 30 w 2495"/>
                <a:gd name="T45" fmla="*/ 1553 h 1553"/>
                <a:gd name="T46" fmla="*/ 1089 w 2495"/>
                <a:gd name="T47" fmla="*/ 1094 h 1553"/>
                <a:gd name="T48" fmla="*/ 1079 w 2495"/>
                <a:gd name="T49" fmla="*/ 1088 h 1553"/>
                <a:gd name="T50" fmla="*/ 1032 w 2495"/>
                <a:gd name="T51" fmla="*/ 1037 h 1553"/>
                <a:gd name="T52" fmla="*/ 998 w 2495"/>
                <a:gd name="T53" fmla="*/ 978 h 1553"/>
                <a:gd name="T54" fmla="*/ 981 w 2495"/>
                <a:gd name="T55" fmla="*/ 912 h 1553"/>
                <a:gd name="T56" fmla="*/ 981 w 2495"/>
                <a:gd name="T57" fmla="*/ 858 h 1553"/>
                <a:gd name="T58" fmla="*/ 999 w 2495"/>
                <a:gd name="T59" fmla="*/ 827 h 1553"/>
                <a:gd name="T60" fmla="*/ 1031 w 2495"/>
                <a:gd name="T61" fmla="*/ 809 h 1553"/>
                <a:gd name="T62" fmla="*/ 1068 w 2495"/>
                <a:gd name="T63" fmla="*/ 809 h 1553"/>
                <a:gd name="T64" fmla="*/ 1100 w 2495"/>
                <a:gd name="T65" fmla="*/ 827 h 1553"/>
                <a:gd name="T66" fmla="*/ 1119 w 2495"/>
                <a:gd name="T67" fmla="*/ 858 h 1553"/>
                <a:gd name="T68" fmla="*/ 1123 w 2495"/>
                <a:gd name="T69" fmla="*/ 900 h 1553"/>
                <a:gd name="T70" fmla="*/ 1139 w 2495"/>
                <a:gd name="T71" fmla="*/ 942 h 1553"/>
                <a:gd name="T72" fmla="*/ 1169 w 2495"/>
                <a:gd name="T73" fmla="*/ 976 h 1553"/>
                <a:gd name="T74" fmla="*/ 1209 w 2495"/>
                <a:gd name="T75" fmla="*/ 998 h 1553"/>
                <a:gd name="T76" fmla="*/ 1255 w 2495"/>
                <a:gd name="T77" fmla="*/ 1003 h 1553"/>
                <a:gd name="T78" fmla="*/ 1300 w 2495"/>
                <a:gd name="T79" fmla="*/ 993 h 1553"/>
                <a:gd name="T80" fmla="*/ 1337 w 2495"/>
                <a:gd name="T81" fmla="*/ 967 h 1553"/>
                <a:gd name="T82" fmla="*/ 1363 w 2495"/>
                <a:gd name="T83" fmla="*/ 930 h 1553"/>
                <a:gd name="T84" fmla="*/ 1374 w 2495"/>
                <a:gd name="T85" fmla="*/ 881 h 1553"/>
                <a:gd name="T86" fmla="*/ 1365 w 2495"/>
                <a:gd name="T87" fmla="*/ 831 h 1553"/>
                <a:gd name="T88" fmla="*/ 1338 w 2495"/>
                <a:gd name="T89" fmla="*/ 789 h 1553"/>
                <a:gd name="T90" fmla="*/ 1297 w 2495"/>
                <a:gd name="T91" fmla="*/ 761 h 1553"/>
                <a:gd name="T92" fmla="*/ 1249 w 2495"/>
                <a:gd name="T93" fmla="*/ 747 h 1553"/>
                <a:gd name="T94" fmla="*/ 1211 w 2495"/>
                <a:gd name="T95" fmla="*/ 720 h 1553"/>
                <a:gd name="T96" fmla="*/ 1186 w 2495"/>
                <a:gd name="T97" fmla="*/ 682 h 1553"/>
                <a:gd name="T98" fmla="*/ 1176 w 2495"/>
                <a:gd name="T99" fmla="*/ 637 h 1553"/>
                <a:gd name="T100" fmla="*/ 1148 w 2495"/>
                <a:gd name="T101" fmla="*/ 453 h 1553"/>
                <a:gd name="T102" fmla="*/ 1098 w 2495"/>
                <a:gd name="T103" fmla="*/ 412 h 1553"/>
                <a:gd name="T104" fmla="*/ 1057 w 2495"/>
                <a:gd name="T105" fmla="*/ 358 h 1553"/>
                <a:gd name="T106" fmla="*/ 1024 w 2495"/>
                <a:gd name="T107" fmla="*/ 297 h 1553"/>
                <a:gd name="T108" fmla="*/ 999 w 2495"/>
                <a:gd name="T109" fmla="*/ 233 h 1553"/>
                <a:gd name="T110" fmla="*/ 980 w 2495"/>
                <a:gd name="T111" fmla="*/ 173 h 1553"/>
                <a:gd name="T112" fmla="*/ 967 w 2495"/>
                <a:gd name="T113" fmla="*/ 119 h 1553"/>
                <a:gd name="T114" fmla="*/ 959 w 2495"/>
                <a:gd name="T115" fmla="*/ 78 h 1553"/>
                <a:gd name="T116" fmla="*/ 956 w 2495"/>
                <a:gd name="T117" fmla="*/ 54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5" h="1553">
                  <a:moveTo>
                    <a:pt x="948" y="0"/>
                  </a:moveTo>
                  <a:lnTo>
                    <a:pt x="1546" y="0"/>
                  </a:lnTo>
                  <a:lnTo>
                    <a:pt x="1539" y="54"/>
                  </a:lnTo>
                  <a:lnTo>
                    <a:pt x="1538" y="63"/>
                  </a:lnTo>
                  <a:lnTo>
                    <a:pt x="1535" y="78"/>
                  </a:lnTo>
                  <a:lnTo>
                    <a:pt x="1532" y="97"/>
                  </a:lnTo>
                  <a:lnTo>
                    <a:pt x="1528" y="119"/>
                  </a:lnTo>
                  <a:lnTo>
                    <a:pt x="1522" y="145"/>
                  </a:lnTo>
                  <a:lnTo>
                    <a:pt x="1515" y="173"/>
                  </a:lnTo>
                  <a:lnTo>
                    <a:pt x="1506" y="202"/>
                  </a:lnTo>
                  <a:lnTo>
                    <a:pt x="1496" y="233"/>
                  </a:lnTo>
                  <a:lnTo>
                    <a:pt x="1484" y="266"/>
                  </a:lnTo>
                  <a:lnTo>
                    <a:pt x="1471" y="297"/>
                  </a:lnTo>
                  <a:lnTo>
                    <a:pt x="1455" y="328"/>
                  </a:lnTo>
                  <a:lnTo>
                    <a:pt x="1438" y="358"/>
                  </a:lnTo>
                  <a:lnTo>
                    <a:pt x="1419" y="386"/>
                  </a:lnTo>
                  <a:lnTo>
                    <a:pt x="1397" y="412"/>
                  </a:lnTo>
                  <a:lnTo>
                    <a:pt x="1373" y="435"/>
                  </a:lnTo>
                  <a:lnTo>
                    <a:pt x="1347" y="453"/>
                  </a:lnTo>
                  <a:lnTo>
                    <a:pt x="1319" y="468"/>
                  </a:lnTo>
                  <a:lnTo>
                    <a:pt x="1319" y="618"/>
                  </a:lnTo>
                  <a:lnTo>
                    <a:pt x="1349" y="629"/>
                  </a:lnTo>
                  <a:lnTo>
                    <a:pt x="1379" y="643"/>
                  </a:lnTo>
                  <a:lnTo>
                    <a:pt x="1406" y="660"/>
                  </a:lnTo>
                  <a:lnTo>
                    <a:pt x="1432" y="681"/>
                  </a:lnTo>
                  <a:lnTo>
                    <a:pt x="1454" y="705"/>
                  </a:lnTo>
                  <a:lnTo>
                    <a:pt x="1473" y="731"/>
                  </a:lnTo>
                  <a:lnTo>
                    <a:pt x="1491" y="764"/>
                  </a:lnTo>
                  <a:lnTo>
                    <a:pt x="1504" y="797"/>
                  </a:lnTo>
                  <a:lnTo>
                    <a:pt x="1512" y="831"/>
                  </a:lnTo>
                  <a:lnTo>
                    <a:pt x="1516" y="867"/>
                  </a:lnTo>
                  <a:lnTo>
                    <a:pt x="1515" y="904"/>
                  </a:lnTo>
                  <a:lnTo>
                    <a:pt x="1509" y="940"/>
                  </a:lnTo>
                  <a:lnTo>
                    <a:pt x="1498" y="976"/>
                  </a:lnTo>
                  <a:lnTo>
                    <a:pt x="1482" y="1010"/>
                  </a:lnTo>
                  <a:lnTo>
                    <a:pt x="1461" y="1041"/>
                  </a:lnTo>
                  <a:lnTo>
                    <a:pt x="1436" y="1070"/>
                  </a:lnTo>
                  <a:lnTo>
                    <a:pt x="1407" y="1094"/>
                  </a:lnTo>
                  <a:lnTo>
                    <a:pt x="2495" y="1464"/>
                  </a:lnTo>
                  <a:lnTo>
                    <a:pt x="2465" y="1553"/>
                  </a:lnTo>
                  <a:lnTo>
                    <a:pt x="1264" y="1145"/>
                  </a:lnTo>
                  <a:lnTo>
                    <a:pt x="1256" y="1146"/>
                  </a:lnTo>
                  <a:lnTo>
                    <a:pt x="1247" y="1146"/>
                  </a:lnTo>
                  <a:lnTo>
                    <a:pt x="1240" y="1145"/>
                  </a:lnTo>
                  <a:lnTo>
                    <a:pt x="1232" y="1145"/>
                  </a:lnTo>
                  <a:lnTo>
                    <a:pt x="30" y="1553"/>
                  </a:lnTo>
                  <a:lnTo>
                    <a:pt x="0" y="1464"/>
                  </a:lnTo>
                  <a:lnTo>
                    <a:pt x="1089" y="1094"/>
                  </a:lnTo>
                  <a:lnTo>
                    <a:pt x="1085" y="1091"/>
                  </a:lnTo>
                  <a:lnTo>
                    <a:pt x="1079" y="1088"/>
                  </a:lnTo>
                  <a:lnTo>
                    <a:pt x="1054" y="1063"/>
                  </a:lnTo>
                  <a:lnTo>
                    <a:pt x="1032" y="1037"/>
                  </a:lnTo>
                  <a:lnTo>
                    <a:pt x="1013" y="1009"/>
                  </a:lnTo>
                  <a:lnTo>
                    <a:pt x="998" y="978"/>
                  </a:lnTo>
                  <a:lnTo>
                    <a:pt x="988" y="946"/>
                  </a:lnTo>
                  <a:lnTo>
                    <a:pt x="981" y="912"/>
                  </a:lnTo>
                  <a:lnTo>
                    <a:pt x="979" y="877"/>
                  </a:lnTo>
                  <a:lnTo>
                    <a:pt x="981" y="858"/>
                  </a:lnTo>
                  <a:lnTo>
                    <a:pt x="988" y="841"/>
                  </a:lnTo>
                  <a:lnTo>
                    <a:pt x="999" y="827"/>
                  </a:lnTo>
                  <a:lnTo>
                    <a:pt x="1014" y="816"/>
                  </a:lnTo>
                  <a:lnTo>
                    <a:pt x="1031" y="809"/>
                  </a:lnTo>
                  <a:lnTo>
                    <a:pt x="1049" y="806"/>
                  </a:lnTo>
                  <a:lnTo>
                    <a:pt x="1068" y="809"/>
                  </a:lnTo>
                  <a:lnTo>
                    <a:pt x="1086" y="816"/>
                  </a:lnTo>
                  <a:lnTo>
                    <a:pt x="1100" y="827"/>
                  </a:lnTo>
                  <a:lnTo>
                    <a:pt x="1111" y="841"/>
                  </a:lnTo>
                  <a:lnTo>
                    <a:pt x="1119" y="858"/>
                  </a:lnTo>
                  <a:lnTo>
                    <a:pt x="1121" y="877"/>
                  </a:lnTo>
                  <a:lnTo>
                    <a:pt x="1123" y="900"/>
                  </a:lnTo>
                  <a:lnTo>
                    <a:pt x="1129" y="922"/>
                  </a:lnTo>
                  <a:lnTo>
                    <a:pt x="1139" y="942"/>
                  </a:lnTo>
                  <a:lnTo>
                    <a:pt x="1152" y="960"/>
                  </a:lnTo>
                  <a:lnTo>
                    <a:pt x="1169" y="976"/>
                  </a:lnTo>
                  <a:lnTo>
                    <a:pt x="1188" y="989"/>
                  </a:lnTo>
                  <a:lnTo>
                    <a:pt x="1209" y="998"/>
                  </a:lnTo>
                  <a:lnTo>
                    <a:pt x="1231" y="1003"/>
                  </a:lnTo>
                  <a:lnTo>
                    <a:pt x="1255" y="1003"/>
                  </a:lnTo>
                  <a:lnTo>
                    <a:pt x="1278" y="1000"/>
                  </a:lnTo>
                  <a:lnTo>
                    <a:pt x="1300" y="993"/>
                  </a:lnTo>
                  <a:lnTo>
                    <a:pt x="1320" y="982"/>
                  </a:lnTo>
                  <a:lnTo>
                    <a:pt x="1337" y="967"/>
                  </a:lnTo>
                  <a:lnTo>
                    <a:pt x="1352" y="950"/>
                  </a:lnTo>
                  <a:lnTo>
                    <a:pt x="1363" y="930"/>
                  </a:lnTo>
                  <a:lnTo>
                    <a:pt x="1370" y="908"/>
                  </a:lnTo>
                  <a:lnTo>
                    <a:pt x="1374" y="881"/>
                  </a:lnTo>
                  <a:lnTo>
                    <a:pt x="1372" y="856"/>
                  </a:lnTo>
                  <a:lnTo>
                    <a:pt x="1365" y="831"/>
                  </a:lnTo>
                  <a:lnTo>
                    <a:pt x="1354" y="809"/>
                  </a:lnTo>
                  <a:lnTo>
                    <a:pt x="1338" y="789"/>
                  </a:lnTo>
                  <a:lnTo>
                    <a:pt x="1319" y="773"/>
                  </a:lnTo>
                  <a:lnTo>
                    <a:pt x="1297" y="761"/>
                  </a:lnTo>
                  <a:lnTo>
                    <a:pt x="1273" y="754"/>
                  </a:lnTo>
                  <a:lnTo>
                    <a:pt x="1249" y="747"/>
                  </a:lnTo>
                  <a:lnTo>
                    <a:pt x="1229" y="735"/>
                  </a:lnTo>
                  <a:lnTo>
                    <a:pt x="1211" y="720"/>
                  </a:lnTo>
                  <a:lnTo>
                    <a:pt x="1196" y="702"/>
                  </a:lnTo>
                  <a:lnTo>
                    <a:pt x="1186" y="682"/>
                  </a:lnTo>
                  <a:lnTo>
                    <a:pt x="1179" y="660"/>
                  </a:lnTo>
                  <a:lnTo>
                    <a:pt x="1176" y="637"/>
                  </a:lnTo>
                  <a:lnTo>
                    <a:pt x="1176" y="468"/>
                  </a:lnTo>
                  <a:lnTo>
                    <a:pt x="1148" y="453"/>
                  </a:lnTo>
                  <a:lnTo>
                    <a:pt x="1122" y="435"/>
                  </a:lnTo>
                  <a:lnTo>
                    <a:pt x="1098" y="412"/>
                  </a:lnTo>
                  <a:lnTo>
                    <a:pt x="1076" y="386"/>
                  </a:lnTo>
                  <a:lnTo>
                    <a:pt x="1057" y="358"/>
                  </a:lnTo>
                  <a:lnTo>
                    <a:pt x="1039" y="328"/>
                  </a:lnTo>
                  <a:lnTo>
                    <a:pt x="1024" y="297"/>
                  </a:lnTo>
                  <a:lnTo>
                    <a:pt x="1011" y="266"/>
                  </a:lnTo>
                  <a:lnTo>
                    <a:pt x="999" y="233"/>
                  </a:lnTo>
                  <a:lnTo>
                    <a:pt x="989" y="202"/>
                  </a:lnTo>
                  <a:lnTo>
                    <a:pt x="980" y="173"/>
                  </a:lnTo>
                  <a:lnTo>
                    <a:pt x="973" y="145"/>
                  </a:lnTo>
                  <a:lnTo>
                    <a:pt x="967" y="119"/>
                  </a:lnTo>
                  <a:lnTo>
                    <a:pt x="963" y="97"/>
                  </a:lnTo>
                  <a:lnTo>
                    <a:pt x="959" y="78"/>
                  </a:lnTo>
                  <a:lnTo>
                    <a:pt x="957" y="63"/>
                  </a:lnTo>
                  <a:lnTo>
                    <a:pt x="956" y="54"/>
                  </a:lnTo>
                  <a:lnTo>
                    <a:pt x="948"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62AE"/>
                </a:solidFill>
                <a:effectLst/>
                <a:uLnTx/>
                <a:uFillTx/>
                <a:cs typeface="Arial"/>
                <a:sym typeface="Arial"/>
              </a:endParaRPr>
            </a:p>
          </p:txBody>
        </p:sp>
        <p:sp>
          <p:nvSpPr>
            <p:cNvPr id="655" name="Freeform 616">
              <a:extLst>
                <a:ext uri="{FF2B5EF4-FFF2-40B4-BE49-F238E27FC236}">
                  <a16:creationId xmlns:a16="http://schemas.microsoft.com/office/drawing/2014/main" id="{4495A4A3-B908-4F80-BE7F-7BC17A4F9DEE}"/>
                </a:ext>
              </a:extLst>
            </p:cNvPr>
            <p:cNvSpPr>
              <a:spLocks noEditPoints="1"/>
            </p:cNvSpPr>
            <p:nvPr/>
          </p:nvSpPr>
          <p:spPr bwMode="auto">
            <a:xfrm>
              <a:off x="1818" y="2033"/>
              <a:ext cx="355" cy="213"/>
            </a:xfrm>
            <a:custGeom>
              <a:avLst/>
              <a:gdLst>
                <a:gd name="T0" fmla="*/ 2213 w 2845"/>
                <a:gd name="T1" fmla="*/ 239 h 1706"/>
                <a:gd name="T2" fmla="*/ 2190 w 2845"/>
                <a:gd name="T3" fmla="*/ 256 h 1706"/>
                <a:gd name="T4" fmla="*/ 2181 w 2845"/>
                <a:gd name="T5" fmla="*/ 283 h 1706"/>
                <a:gd name="T6" fmla="*/ 2183 w 2845"/>
                <a:gd name="T7" fmla="*/ 1436 h 1706"/>
                <a:gd name="T8" fmla="*/ 2200 w 2845"/>
                <a:gd name="T9" fmla="*/ 1460 h 1706"/>
                <a:gd name="T10" fmla="*/ 2228 w 2845"/>
                <a:gd name="T11" fmla="*/ 1469 h 1706"/>
                <a:gd name="T12" fmla="*/ 2338 w 2845"/>
                <a:gd name="T13" fmla="*/ 1467 h 1706"/>
                <a:gd name="T14" fmla="*/ 2361 w 2845"/>
                <a:gd name="T15" fmla="*/ 1449 h 1706"/>
                <a:gd name="T16" fmla="*/ 2370 w 2845"/>
                <a:gd name="T17" fmla="*/ 1421 h 1706"/>
                <a:gd name="T18" fmla="*/ 2368 w 2845"/>
                <a:gd name="T19" fmla="*/ 268 h 1706"/>
                <a:gd name="T20" fmla="*/ 2351 w 2845"/>
                <a:gd name="T21" fmla="*/ 245 h 1706"/>
                <a:gd name="T22" fmla="*/ 2323 w 2845"/>
                <a:gd name="T23" fmla="*/ 236 h 1706"/>
                <a:gd name="T24" fmla="*/ 1375 w 2845"/>
                <a:gd name="T25" fmla="*/ 236 h 1706"/>
                <a:gd name="T26" fmla="*/ 1347 w 2845"/>
                <a:gd name="T27" fmla="*/ 245 h 1706"/>
                <a:gd name="T28" fmla="*/ 1330 w 2845"/>
                <a:gd name="T29" fmla="*/ 268 h 1706"/>
                <a:gd name="T30" fmla="*/ 1328 w 2845"/>
                <a:gd name="T31" fmla="*/ 1421 h 1706"/>
                <a:gd name="T32" fmla="*/ 1337 w 2845"/>
                <a:gd name="T33" fmla="*/ 1449 h 1706"/>
                <a:gd name="T34" fmla="*/ 1360 w 2845"/>
                <a:gd name="T35" fmla="*/ 1467 h 1706"/>
                <a:gd name="T36" fmla="*/ 1470 w 2845"/>
                <a:gd name="T37" fmla="*/ 1469 h 1706"/>
                <a:gd name="T38" fmla="*/ 1498 w 2845"/>
                <a:gd name="T39" fmla="*/ 1460 h 1706"/>
                <a:gd name="T40" fmla="*/ 1515 w 2845"/>
                <a:gd name="T41" fmla="*/ 1436 h 1706"/>
                <a:gd name="T42" fmla="*/ 1517 w 2845"/>
                <a:gd name="T43" fmla="*/ 283 h 1706"/>
                <a:gd name="T44" fmla="*/ 1508 w 2845"/>
                <a:gd name="T45" fmla="*/ 256 h 1706"/>
                <a:gd name="T46" fmla="*/ 1485 w 2845"/>
                <a:gd name="T47" fmla="*/ 239 h 1706"/>
                <a:gd name="T48" fmla="*/ 1375 w 2845"/>
                <a:gd name="T49" fmla="*/ 236 h 1706"/>
                <a:gd name="T50" fmla="*/ 554 w 2845"/>
                <a:gd name="T51" fmla="*/ 239 h 1706"/>
                <a:gd name="T52" fmla="*/ 531 w 2845"/>
                <a:gd name="T53" fmla="*/ 256 h 1706"/>
                <a:gd name="T54" fmla="*/ 522 w 2845"/>
                <a:gd name="T55" fmla="*/ 283 h 1706"/>
                <a:gd name="T56" fmla="*/ 524 w 2845"/>
                <a:gd name="T57" fmla="*/ 1436 h 1706"/>
                <a:gd name="T58" fmla="*/ 541 w 2845"/>
                <a:gd name="T59" fmla="*/ 1460 h 1706"/>
                <a:gd name="T60" fmla="*/ 569 w 2845"/>
                <a:gd name="T61" fmla="*/ 1469 h 1706"/>
                <a:gd name="T62" fmla="*/ 679 w 2845"/>
                <a:gd name="T63" fmla="*/ 1467 h 1706"/>
                <a:gd name="T64" fmla="*/ 702 w 2845"/>
                <a:gd name="T65" fmla="*/ 1449 h 1706"/>
                <a:gd name="T66" fmla="*/ 711 w 2845"/>
                <a:gd name="T67" fmla="*/ 1421 h 1706"/>
                <a:gd name="T68" fmla="*/ 709 w 2845"/>
                <a:gd name="T69" fmla="*/ 268 h 1706"/>
                <a:gd name="T70" fmla="*/ 692 w 2845"/>
                <a:gd name="T71" fmla="*/ 245 h 1706"/>
                <a:gd name="T72" fmla="*/ 664 w 2845"/>
                <a:gd name="T73" fmla="*/ 236 h 1706"/>
                <a:gd name="T74" fmla="*/ 0 w 2845"/>
                <a:gd name="T75" fmla="*/ 0 h 1706"/>
                <a:gd name="T76" fmla="*/ 2845 w 2845"/>
                <a:gd name="T77" fmla="*/ 189 h 1706"/>
                <a:gd name="T78" fmla="*/ 2702 w 2845"/>
                <a:gd name="T79" fmla="*/ 1517 h 1706"/>
                <a:gd name="T80" fmla="*/ 2845 w 2845"/>
                <a:gd name="T81" fmla="*/ 1706 h 1706"/>
                <a:gd name="T82" fmla="*/ 0 w 2845"/>
                <a:gd name="T83" fmla="*/ 1517 h 1706"/>
                <a:gd name="T84" fmla="*/ 143 w 2845"/>
                <a:gd name="T85" fmla="*/ 189 h 1706"/>
                <a:gd name="T86" fmla="*/ 0 w 2845"/>
                <a:gd name="T87" fmla="*/ 0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5" h="1706">
                  <a:moveTo>
                    <a:pt x="2228" y="236"/>
                  </a:moveTo>
                  <a:lnTo>
                    <a:pt x="2213" y="239"/>
                  </a:lnTo>
                  <a:lnTo>
                    <a:pt x="2200" y="245"/>
                  </a:lnTo>
                  <a:lnTo>
                    <a:pt x="2190" y="256"/>
                  </a:lnTo>
                  <a:lnTo>
                    <a:pt x="2183" y="268"/>
                  </a:lnTo>
                  <a:lnTo>
                    <a:pt x="2181" y="283"/>
                  </a:lnTo>
                  <a:lnTo>
                    <a:pt x="2181" y="1421"/>
                  </a:lnTo>
                  <a:lnTo>
                    <a:pt x="2183" y="1436"/>
                  </a:lnTo>
                  <a:lnTo>
                    <a:pt x="2190" y="1449"/>
                  </a:lnTo>
                  <a:lnTo>
                    <a:pt x="2200" y="1460"/>
                  </a:lnTo>
                  <a:lnTo>
                    <a:pt x="2213" y="1467"/>
                  </a:lnTo>
                  <a:lnTo>
                    <a:pt x="2228" y="1469"/>
                  </a:lnTo>
                  <a:lnTo>
                    <a:pt x="2323" y="1469"/>
                  </a:lnTo>
                  <a:lnTo>
                    <a:pt x="2338" y="1467"/>
                  </a:lnTo>
                  <a:lnTo>
                    <a:pt x="2351" y="1460"/>
                  </a:lnTo>
                  <a:lnTo>
                    <a:pt x="2361" y="1449"/>
                  </a:lnTo>
                  <a:lnTo>
                    <a:pt x="2368" y="1436"/>
                  </a:lnTo>
                  <a:lnTo>
                    <a:pt x="2370" y="1421"/>
                  </a:lnTo>
                  <a:lnTo>
                    <a:pt x="2370" y="283"/>
                  </a:lnTo>
                  <a:lnTo>
                    <a:pt x="2368" y="268"/>
                  </a:lnTo>
                  <a:lnTo>
                    <a:pt x="2361" y="256"/>
                  </a:lnTo>
                  <a:lnTo>
                    <a:pt x="2351" y="245"/>
                  </a:lnTo>
                  <a:lnTo>
                    <a:pt x="2338" y="239"/>
                  </a:lnTo>
                  <a:lnTo>
                    <a:pt x="2323" y="236"/>
                  </a:lnTo>
                  <a:lnTo>
                    <a:pt x="2228" y="236"/>
                  </a:lnTo>
                  <a:close/>
                  <a:moveTo>
                    <a:pt x="1375" y="236"/>
                  </a:moveTo>
                  <a:lnTo>
                    <a:pt x="1360" y="239"/>
                  </a:lnTo>
                  <a:lnTo>
                    <a:pt x="1347" y="245"/>
                  </a:lnTo>
                  <a:lnTo>
                    <a:pt x="1337" y="256"/>
                  </a:lnTo>
                  <a:lnTo>
                    <a:pt x="1330" y="268"/>
                  </a:lnTo>
                  <a:lnTo>
                    <a:pt x="1328" y="283"/>
                  </a:lnTo>
                  <a:lnTo>
                    <a:pt x="1328" y="1421"/>
                  </a:lnTo>
                  <a:lnTo>
                    <a:pt x="1330" y="1436"/>
                  </a:lnTo>
                  <a:lnTo>
                    <a:pt x="1337" y="1449"/>
                  </a:lnTo>
                  <a:lnTo>
                    <a:pt x="1347" y="1460"/>
                  </a:lnTo>
                  <a:lnTo>
                    <a:pt x="1360" y="1467"/>
                  </a:lnTo>
                  <a:lnTo>
                    <a:pt x="1375" y="1469"/>
                  </a:lnTo>
                  <a:lnTo>
                    <a:pt x="1470" y="1469"/>
                  </a:lnTo>
                  <a:lnTo>
                    <a:pt x="1485" y="1467"/>
                  </a:lnTo>
                  <a:lnTo>
                    <a:pt x="1498" y="1460"/>
                  </a:lnTo>
                  <a:lnTo>
                    <a:pt x="1508" y="1449"/>
                  </a:lnTo>
                  <a:lnTo>
                    <a:pt x="1515" y="1436"/>
                  </a:lnTo>
                  <a:lnTo>
                    <a:pt x="1517" y="1421"/>
                  </a:lnTo>
                  <a:lnTo>
                    <a:pt x="1517" y="283"/>
                  </a:lnTo>
                  <a:lnTo>
                    <a:pt x="1515" y="268"/>
                  </a:lnTo>
                  <a:lnTo>
                    <a:pt x="1508" y="256"/>
                  </a:lnTo>
                  <a:lnTo>
                    <a:pt x="1498" y="245"/>
                  </a:lnTo>
                  <a:lnTo>
                    <a:pt x="1485" y="239"/>
                  </a:lnTo>
                  <a:lnTo>
                    <a:pt x="1470" y="236"/>
                  </a:lnTo>
                  <a:lnTo>
                    <a:pt x="1375" y="236"/>
                  </a:lnTo>
                  <a:close/>
                  <a:moveTo>
                    <a:pt x="569" y="236"/>
                  </a:moveTo>
                  <a:lnTo>
                    <a:pt x="554" y="239"/>
                  </a:lnTo>
                  <a:lnTo>
                    <a:pt x="541" y="245"/>
                  </a:lnTo>
                  <a:lnTo>
                    <a:pt x="531" y="256"/>
                  </a:lnTo>
                  <a:lnTo>
                    <a:pt x="524" y="268"/>
                  </a:lnTo>
                  <a:lnTo>
                    <a:pt x="522" y="283"/>
                  </a:lnTo>
                  <a:lnTo>
                    <a:pt x="522" y="1421"/>
                  </a:lnTo>
                  <a:lnTo>
                    <a:pt x="524" y="1436"/>
                  </a:lnTo>
                  <a:lnTo>
                    <a:pt x="531" y="1449"/>
                  </a:lnTo>
                  <a:lnTo>
                    <a:pt x="541" y="1460"/>
                  </a:lnTo>
                  <a:lnTo>
                    <a:pt x="554" y="1467"/>
                  </a:lnTo>
                  <a:lnTo>
                    <a:pt x="569" y="1469"/>
                  </a:lnTo>
                  <a:lnTo>
                    <a:pt x="664" y="1469"/>
                  </a:lnTo>
                  <a:lnTo>
                    <a:pt x="679" y="1467"/>
                  </a:lnTo>
                  <a:lnTo>
                    <a:pt x="692" y="1460"/>
                  </a:lnTo>
                  <a:lnTo>
                    <a:pt x="702" y="1449"/>
                  </a:lnTo>
                  <a:lnTo>
                    <a:pt x="709" y="1436"/>
                  </a:lnTo>
                  <a:lnTo>
                    <a:pt x="711" y="1421"/>
                  </a:lnTo>
                  <a:lnTo>
                    <a:pt x="711" y="283"/>
                  </a:lnTo>
                  <a:lnTo>
                    <a:pt x="709" y="268"/>
                  </a:lnTo>
                  <a:lnTo>
                    <a:pt x="702" y="256"/>
                  </a:lnTo>
                  <a:lnTo>
                    <a:pt x="692" y="245"/>
                  </a:lnTo>
                  <a:lnTo>
                    <a:pt x="679" y="239"/>
                  </a:lnTo>
                  <a:lnTo>
                    <a:pt x="664" y="236"/>
                  </a:lnTo>
                  <a:lnTo>
                    <a:pt x="569" y="236"/>
                  </a:lnTo>
                  <a:close/>
                  <a:moveTo>
                    <a:pt x="0" y="0"/>
                  </a:moveTo>
                  <a:lnTo>
                    <a:pt x="2845" y="0"/>
                  </a:lnTo>
                  <a:lnTo>
                    <a:pt x="2845" y="189"/>
                  </a:lnTo>
                  <a:lnTo>
                    <a:pt x="2702" y="189"/>
                  </a:lnTo>
                  <a:lnTo>
                    <a:pt x="2702" y="1517"/>
                  </a:lnTo>
                  <a:lnTo>
                    <a:pt x="2845" y="1517"/>
                  </a:lnTo>
                  <a:lnTo>
                    <a:pt x="2845" y="1706"/>
                  </a:lnTo>
                  <a:lnTo>
                    <a:pt x="0" y="1706"/>
                  </a:lnTo>
                  <a:lnTo>
                    <a:pt x="0" y="1517"/>
                  </a:lnTo>
                  <a:lnTo>
                    <a:pt x="143" y="1517"/>
                  </a:lnTo>
                  <a:lnTo>
                    <a:pt x="143" y="189"/>
                  </a:lnTo>
                  <a:lnTo>
                    <a:pt x="0" y="189"/>
                  </a:lnTo>
                  <a:lnTo>
                    <a:pt x="0"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62AE"/>
                </a:solidFill>
                <a:effectLst/>
                <a:uLnTx/>
                <a:uFillTx/>
                <a:cs typeface="Arial"/>
                <a:sym typeface="Arial"/>
              </a:endParaRPr>
            </a:p>
          </p:txBody>
        </p:sp>
      </p:grpSp>
      <p:sp>
        <p:nvSpPr>
          <p:cNvPr id="657" name="Freeform 9">
            <a:extLst>
              <a:ext uri="{FF2B5EF4-FFF2-40B4-BE49-F238E27FC236}">
                <a16:creationId xmlns:a16="http://schemas.microsoft.com/office/drawing/2014/main" id="{F0C55575-0F74-488B-8F14-F05FDFD0D285}"/>
              </a:ext>
            </a:extLst>
          </p:cNvPr>
          <p:cNvSpPr>
            <a:spLocks noChangeAspect="1" noEditPoints="1"/>
          </p:cNvSpPr>
          <p:nvPr/>
        </p:nvSpPr>
        <p:spPr bwMode="auto">
          <a:xfrm>
            <a:off x="7146878" y="1555685"/>
            <a:ext cx="553592" cy="540655"/>
          </a:xfrm>
          <a:custGeom>
            <a:avLst/>
            <a:gdLst>
              <a:gd name="T0" fmla="*/ 23 w 2088"/>
              <a:gd name="T1" fmla="*/ 2065 h 2088"/>
              <a:gd name="T2" fmla="*/ 23 w 2088"/>
              <a:gd name="T3" fmla="*/ 1980 h 2088"/>
              <a:gd name="T4" fmla="*/ 72 w 2088"/>
              <a:gd name="T5" fmla="*/ 1931 h 2088"/>
              <a:gd name="T6" fmla="*/ 157 w 2088"/>
              <a:gd name="T7" fmla="*/ 2016 h 2088"/>
              <a:gd name="T8" fmla="*/ 108 w 2088"/>
              <a:gd name="T9" fmla="*/ 2065 h 2088"/>
              <a:gd name="T10" fmla="*/ 23 w 2088"/>
              <a:gd name="T11" fmla="*/ 2065 h 2088"/>
              <a:gd name="T12" fmla="*/ 791 w 2088"/>
              <a:gd name="T13" fmla="*/ 788 h 2088"/>
              <a:gd name="T14" fmla="*/ 815 w 2088"/>
              <a:gd name="T15" fmla="*/ 845 h 2088"/>
              <a:gd name="T16" fmla="*/ 735 w 2088"/>
              <a:gd name="T17" fmla="*/ 925 h 2088"/>
              <a:gd name="T18" fmla="*/ 655 w 2088"/>
              <a:gd name="T19" fmla="*/ 845 h 2088"/>
              <a:gd name="T20" fmla="*/ 681 w 2088"/>
              <a:gd name="T21" fmla="*/ 785 h 2088"/>
              <a:gd name="T22" fmla="*/ 1219 w 2088"/>
              <a:gd name="T23" fmla="*/ 247 h 2088"/>
              <a:gd name="T24" fmla="*/ 1308 w 2088"/>
              <a:gd name="T25" fmla="*/ 218 h 2088"/>
              <a:gd name="T26" fmla="*/ 1407 w 2088"/>
              <a:gd name="T27" fmla="*/ 218 h 2088"/>
              <a:gd name="T28" fmla="*/ 1449 w 2088"/>
              <a:gd name="T29" fmla="*/ 205 h 2088"/>
              <a:gd name="T30" fmla="*/ 1651 w 2088"/>
              <a:gd name="T31" fmla="*/ 65 h 2088"/>
              <a:gd name="T32" fmla="*/ 1826 w 2088"/>
              <a:gd name="T33" fmla="*/ 9 h 2088"/>
              <a:gd name="T34" fmla="*/ 1943 w 2088"/>
              <a:gd name="T35" fmla="*/ 67 h 2088"/>
              <a:gd name="T36" fmla="*/ 2021 w 2088"/>
              <a:gd name="T37" fmla="*/ 145 h 2088"/>
              <a:gd name="T38" fmla="*/ 2079 w 2088"/>
              <a:gd name="T39" fmla="*/ 262 h 2088"/>
              <a:gd name="T40" fmla="*/ 2023 w 2088"/>
              <a:gd name="T41" fmla="*/ 437 h 2088"/>
              <a:gd name="T42" fmla="*/ 1614 w 2088"/>
              <a:gd name="T43" fmla="*/ 926 h 2088"/>
              <a:gd name="T44" fmla="*/ 1586 w 2088"/>
              <a:gd name="T45" fmla="*/ 954 h 2088"/>
              <a:gd name="T46" fmla="*/ 1162 w 2088"/>
              <a:gd name="T47" fmla="*/ 530 h 2088"/>
              <a:gd name="T48" fmla="*/ 1315 w 2088"/>
              <a:gd name="T49" fmla="*/ 377 h 2088"/>
              <a:gd name="T50" fmla="*/ 1407 w 2088"/>
              <a:gd name="T51" fmla="*/ 298 h 2088"/>
              <a:gd name="T52" fmla="*/ 1308 w 2088"/>
              <a:gd name="T53" fmla="*/ 297 h 2088"/>
              <a:gd name="T54" fmla="*/ 1275 w 2088"/>
              <a:gd name="T55" fmla="*/ 304 h 2088"/>
              <a:gd name="T56" fmla="*/ 791 w 2088"/>
              <a:gd name="T57" fmla="*/ 788 h 2088"/>
              <a:gd name="T58" fmla="*/ 653 w 2088"/>
              <a:gd name="T59" fmla="*/ 982 h 2088"/>
              <a:gd name="T60" fmla="*/ 735 w 2088"/>
              <a:gd name="T61" fmla="*/ 1005 h 2088"/>
              <a:gd name="T62" fmla="*/ 895 w 2088"/>
              <a:gd name="T63" fmla="*/ 845 h 2088"/>
              <a:gd name="T64" fmla="*/ 889 w 2088"/>
              <a:gd name="T65" fmla="*/ 803 h 2088"/>
              <a:gd name="T66" fmla="*/ 1105 w 2088"/>
              <a:gd name="T67" fmla="*/ 587 h 2088"/>
              <a:gd name="T68" fmla="*/ 1529 w 2088"/>
              <a:gd name="T69" fmla="*/ 1011 h 2088"/>
              <a:gd name="T70" fmla="*/ 971 w 2088"/>
              <a:gd name="T71" fmla="*/ 1568 h 2088"/>
              <a:gd name="T72" fmla="*/ 717 w 2088"/>
              <a:gd name="T73" fmla="*/ 1782 h 2088"/>
              <a:gd name="T74" fmla="*/ 304 w 2088"/>
              <a:gd name="T75" fmla="*/ 1369 h 2088"/>
              <a:gd name="T76" fmla="*/ 511 w 2088"/>
              <a:gd name="T77" fmla="*/ 1124 h 2088"/>
              <a:gd name="T78" fmla="*/ 653 w 2088"/>
              <a:gd name="T79" fmla="*/ 982 h 2088"/>
              <a:gd name="T80" fmla="*/ 650 w 2088"/>
              <a:gd name="T81" fmla="*/ 1828 h 2088"/>
              <a:gd name="T82" fmla="*/ 513 w 2088"/>
              <a:gd name="T83" fmla="*/ 1912 h 2088"/>
              <a:gd name="T84" fmla="*/ 172 w 2088"/>
              <a:gd name="T85" fmla="*/ 1973 h 2088"/>
              <a:gd name="T86" fmla="*/ 115 w 2088"/>
              <a:gd name="T87" fmla="*/ 1916 h 2088"/>
              <a:gd name="T88" fmla="*/ 179 w 2088"/>
              <a:gd name="T89" fmla="*/ 1564 h 2088"/>
              <a:gd name="T90" fmla="*/ 258 w 2088"/>
              <a:gd name="T91" fmla="*/ 1436 h 2088"/>
              <a:gd name="T92" fmla="*/ 650 w 2088"/>
              <a:gd name="T93" fmla="*/ 1828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8" h="2088">
                <a:moveTo>
                  <a:pt x="23" y="2065"/>
                </a:moveTo>
                <a:cubicBezTo>
                  <a:pt x="0" y="2041"/>
                  <a:pt x="0" y="2003"/>
                  <a:pt x="23" y="1980"/>
                </a:cubicBezTo>
                <a:cubicBezTo>
                  <a:pt x="72" y="1931"/>
                  <a:pt x="72" y="1931"/>
                  <a:pt x="72" y="1931"/>
                </a:cubicBezTo>
                <a:cubicBezTo>
                  <a:pt x="100" y="1960"/>
                  <a:pt x="128" y="1988"/>
                  <a:pt x="157" y="2016"/>
                </a:cubicBezTo>
                <a:cubicBezTo>
                  <a:pt x="108" y="2065"/>
                  <a:pt x="108" y="2065"/>
                  <a:pt x="108" y="2065"/>
                </a:cubicBezTo>
                <a:cubicBezTo>
                  <a:pt x="85" y="2088"/>
                  <a:pt x="47" y="2088"/>
                  <a:pt x="23" y="2065"/>
                </a:cubicBezTo>
                <a:close/>
                <a:moveTo>
                  <a:pt x="791" y="788"/>
                </a:moveTo>
                <a:cubicBezTo>
                  <a:pt x="805" y="802"/>
                  <a:pt x="815" y="822"/>
                  <a:pt x="815" y="845"/>
                </a:cubicBezTo>
                <a:cubicBezTo>
                  <a:pt x="815" y="889"/>
                  <a:pt x="779" y="925"/>
                  <a:pt x="735" y="925"/>
                </a:cubicBezTo>
                <a:cubicBezTo>
                  <a:pt x="690" y="925"/>
                  <a:pt x="655" y="889"/>
                  <a:pt x="655" y="845"/>
                </a:cubicBezTo>
                <a:cubicBezTo>
                  <a:pt x="655" y="821"/>
                  <a:pt x="664" y="800"/>
                  <a:pt x="681" y="785"/>
                </a:cubicBezTo>
                <a:cubicBezTo>
                  <a:pt x="1219" y="247"/>
                  <a:pt x="1219" y="247"/>
                  <a:pt x="1219" y="247"/>
                </a:cubicBezTo>
                <a:cubicBezTo>
                  <a:pt x="1242" y="224"/>
                  <a:pt x="1276" y="218"/>
                  <a:pt x="1308" y="218"/>
                </a:cubicBezTo>
                <a:cubicBezTo>
                  <a:pt x="1407" y="218"/>
                  <a:pt x="1407" y="218"/>
                  <a:pt x="1407" y="218"/>
                </a:cubicBezTo>
                <a:cubicBezTo>
                  <a:pt x="1420" y="218"/>
                  <a:pt x="1439" y="213"/>
                  <a:pt x="1449" y="205"/>
                </a:cubicBezTo>
                <a:cubicBezTo>
                  <a:pt x="1540" y="129"/>
                  <a:pt x="1593" y="98"/>
                  <a:pt x="1651" y="65"/>
                </a:cubicBezTo>
                <a:cubicBezTo>
                  <a:pt x="1711" y="30"/>
                  <a:pt x="1751" y="0"/>
                  <a:pt x="1826" y="9"/>
                </a:cubicBezTo>
                <a:cubicBezTo>
                  <a:pt x="1869" y="15"/>
                  <a:pt x="1911" y="34"/>
                  <a:pt x="1943" y="67"/>
                </a:cubicBezTo>
                <a:cubicBezTo>
                  <a:pt x="2021" y="145"/>
                  <a:pt x="2021" y="145"/>
                  <a:pt x="2021" y="145"/>
                </a:cubicBezTo>
                <a:cubicBezTo>
                  <a:pt x="2054" y="177"/>
                  <a:pt x="2073" y="219"/>
                  <a:pt x="2079" y="262"/>
                </a:cubicBezTo>
                <a:cubicBezTo>
                  <a:pt x="2088" y="339"/>
                  <a:pt x="2057" y="379"/>
                  <a:pt x="2023" y="437"/>
                </a:cubicBezTo>
                <a:cubicBezTo>
                  <a:pt x="1963" y="540"/>
                  <a:pt x="1912" y="629"/>
                  <a:pt x="1614" y="926"/>
                </a:cubicBezTo>
                <a:cubicBezTo>
                  <a:pt x="1586" y="954"/>
                  <a:pt x="1586" y="954"/>
                  <a:pt x="1586" y="954"/>
                </a:cubicBezTo>
                <a:cubicBezTo>
                  <a:pt x="1162" y="530"/>
                  <a:pt x="1162" y="530"/>
                  <a:pt x="1162" y="530"/>
                </a:cubicBezTo>
                <a:cubicBezTo>
                  <a:pt x="1315" y="377"/>
                  <a:pt x="1315" y="377"/>
                  <a:pt x="1315" y="377"/>
                </a:cubicBezTo>
                <a:cubicBezTo>
                  <a:pt x="1407" y="298"/>
                  <a:pt x="1407" y="298"/>
                  <a:pt x="1407" y="298"/>
                </a:cubicBezTo>
                <a:cubicBezTo>
                  <a:pt x="1308" y="297"/>
                  <a:pt x="1308" y="297"/>
                  <a:pt x="1308" y="297"/>
                </a:cubicBezTo>
                <a:cubicBezTo>
                  <a:pt x="1300" y="297"/>
                  <a:pt x="1281" y="298"/>
                  <a:pt x="1275" y="304"/>
                </a:cubicBezTo>
                <a:lnTo>
                  <a:pt x="791" y="788"/>
                </a:lnTo>
                <a:close/>
                <a:moveTo>
                  <a:pt x="653" y="982"/>
                </a:moveTo>
                <a:cubicBezTo>
                  <a:pt x="677" y="996"/>
                  <a:pt x="705" y="1005"/>
                  <a:pt x="735" y="1005"/>
                </a:cubicBezTo>
                <a:cubicBezTo>
                  <a:pt x="823" y="1005"/>
                  <a:pt x="895" y="933"/>
                  <a:pt x="895" y="845"/>
                </a:cubicBezTo>
                <a:cubicBezTo>
                  <a:pt x="895" y="830"/>
                  <a:pt x="893" y="816"/>
                  <a:pt x="889" y="803"/>
                </a:cubicBezTo>
                <a:cubicBezTo>
                  <a:pt x="1105" y="587"/>
                  <a:pt x="1105" y="587"/>
                  <a:pt x="1105" y="587"/>
                </a:cubicBezTo>
                <a:cubicBezTo>
                  <a:pt x="1529" y="1011"/>
                  <a:pt x="1529" y="1011"/>
                  <a:pt x="1529" y="1011"/>
                </a:cubicBezTo>
                <a:cubicBezTo>
                  <a:pt x="971" y="1568"/>
                  <a:pt x="971" y="1568"/>
                  <a:pt x="971" y="1568"/>
                </a:cubicBezTo>
                <a:cubicBezTo>
                  <a:pt x="895" y="1643"/>
                  <a:pt x="806" y="1717"/>
                  <a:pt x="717" y="1782"/>
                </a:cubicBezTo>
                <a:cubicBezTo>
                  <a:pt x="304" y="1369"/>
                  <a:pt x="304" y="1369"/>
                  <a:pt x="304" y="1369"/>
                </a:cubicBezTo>
                <a:cubicBezTo>
                  <a:pt x="367" y="1283"/>
                  <a:pt x="438" y="1197"/>
                  <a:pt x="511" y="1124"/>
                </a:cubicBezTo>
                <a:lnTo>
                  <a:pt x="653" y="982"/>
                </a:lnTo>
                <a:close/>
                <a:moveTo>
                  <a:pt x="650" y="1828"/>
                </a:moveTo>
                <a:cubicBezTo>
                  <a:pt x="603" y="1859"/>
                  <a:pt x="557" y="1887"/>
                  <a:pt x="513" y="1912"/>
                </a:cubicBezTo>
                <a:cubicBezTo>
                  <a:pt x="360" y="1995"/>
                  <a:pt x="227" y="2028"/>
                  <a:pt x="172" y="1973"/>
                </a:cubicBezTo>
                <a:cubicBezTo>
                  <a:pt x="115" y="1916"/>
                  <a:pt x="115" y="1916"/>
                  <a:pt x="115" y="1916"/>
                </a:cubicBezTo>
                <a:cubicBezTo>
                  <a:pt x="59" y="1859"/>
                  <a:pt x="93" y="1721"/>
                  <a:pt x="179" y="1564"/>
                </a:cubicBezTo>
                <a:cubicBezTo>
                  <a:pt x="202" y="1523"/>
                  <a:pt x="229" y="1480"/>
                  <a:pt x="258" y="1436"/>
                </a:cubicBezTo>
                <a:lnTo>
                  <a:pt x="650" y="1828"/>
                </a:lnTo>
                <a:close/>
              </a:path>
            </a:pathLst>
          </a:custGeom>
          <a:solidFill>
            <a:srgbClr val="FF6600"/>
          </a:solidFill>
          <a:ln>
            <a:noFill/>
          </a:ln>
        </p:spPr>
        <p:txBody>
          <a:bodyPr lIns="77925" tIns="38963" rIns="77925" bIns="38963"/>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cs typeface="Arial"/>
              <a:sym typeface="Arial"/>
            </a:endParaRPr>
          </a:p>
        </p:txBody>
      </p:sp>
      <p:grpSp>
        <p:nvGrpSpPr>
          <p:cNvPr id="658" name="Gruppieren 6">
            <a:extLst>
              <a:ext uri="{FF2B5EF4-FFF2-40B4-BE49-F238E27FC236}">
                <a16:creationId xmlns:a16="http://schemas.microsoft.com/office/drawing/2014/main" id="{050082C3-934E-4A2F-BED1-6009324ABA56}"/>
              </a:ext>
            </a:extLst>
          </p:cNvPr>
          <p:cNvGrpSpPr>
            <a:grpSpLocks/>
          </p:cNvGrpSpPr>
          <p:nvPr/>
        </p:nvGrpSpPr>
        <p:grpSpPr bwMode="auto">
          <a:xfrm>
            <a:off x="9679978" y="1641697"/>
            <a:ext cx="540000" cy="540000"/>
            <a:chOff x="3247394" y="2351636"/>
            <a:chExt cx="450086" cy="378955"/>
          </a:xfrm>
          <a:solidFill>
            <a:srgbClr val="FF6600"/>
          </a:solidFill>
        </p:grpSpPr>
        <p:sp>
          <p:nvSpPr>
            <p:cNvPr id="659" name="Freeform 230">
              <a:extLst>
                <a:ext uri="{FF2B5EF4-FFF2-40B4-BE49-F238E27FC236}">
                  <a16:creationId xmlns:a16="http://schemas.microsoft.com/office/drawing/2014/main" id="{56389D4E-35E4-4CE5-8EB8-F4EE6EE52CC3}"/>
                </a:ext>
              </a:extLst>
            </p:cNvPr>
            <p:cNvSpPr>
              <a:spLocks/>
            </p:cNvSpPr>
            <p:nvPr/>
          </p:nvSpPr>
          <p:spPr bwMode="auto">
            <a:xfrm>
              <a:off x="3532660" y="2487997"/>
              <a:ext cx="164820" cy="174415"/>
            </a:xfrm>
            <a:custGeom>
              <a:avLst/>
              <a:gdLst>
                <a:gd name="T0" fmla="*/ 184 w 1212"/>
                <a:gd name="T1" fmla="*/ 0 h 1276"/>
                <a:gd name="T2" fmla="*/ 592 w 1212"/>
                <a:gd name="T3" fmla="*/ 0 h 1276"/>
                <a:gd name="T4" fmla="*/ 655 w 1212"/>
                <a:gd name="T5" fmla="*/ 3 h 1276"/>
                <a:gd name="T6" fmla="*/ 717 w 1212"/>
                <a:gd name="T7" fmla="*/ 12 h 1276"/>
                <a:gd name="T8" fmla="*/ 776 w 1212"/>
                <a:gd name="T9" fmla="*/ 27 h 1276"/>
                <a:gd name="T10" fmla="*/ 834 w 1212"/>
                <a:gd name="T11" fmla="*/ 49 h 1276"/>
                <a:gd name="T12" fmla="*/ 888 w 1212"/>
                <a:gd name="T13" fmla="*/ 75 h 1276"/>
                <a:gd name="T14" fmla="*/ 938 w 1212"/>
                <a:gd name="T15" fmla="*/ 106 h 1276"/>
                <a:gd name="T16" fmla="*/ 986 w 1212"/>
                <a:gd name="T17" fmla="*/ 142 h 1276"/>
                <a:gd name="T18" fmla="*/ 1030 w 1212"/>
                <a:gd name="T19" fmla="*/ 182 h 1276"/>
                <a:gd name="T20" fmla="*/ 1070 w 1212"/>
                <a:gd name="T21" fmla="*/ 226 h 1276"/>
                <a:gd name="T22" fmla="*/ 1106 w 1212"/>
                <a:gd name="T23" fmla="*/ 274 h 1276"/>
                <a:gd name="T24" fmla="*/ 1137 w 1212"/>
                <a:gd name="T25" fmla="*/ 325 h 1276"/>
                <a:gd name="T26" fmla="*/ 1163 w 1212"/>
                <a:gd name="T27" fmla="*/ 379 h 1276"/>
                <a:gd name="T28" fmla="*/ 1184 w 1212"/>
                <a:gd name="T29" fmla="*/ 436 h 1276"/>
                <a:gd name="T30" fmla="*/ 1200 w 1212"/>
                <a:gd name="T31" fmla="*/ 495 h 1276"/>
                <a:gd name="T32" fmla="*/ 1209 w 1212"/>
                <a:gd name="T33" fmla="*/ 557 h 1276"/>
                <a:gd name="T34" fmla="*/ 1212 w 1212"/>
                <a:gd name="T35" fmla="*/ 620 h 1276"/>
                <a:gd name="T36" fmla="*/ 1212 w 1212"/>
                <a:gd name="T37" fmla="*/ 1123 h 1276"/>
                <a:gd name="T38" fmla="*/ 1209 w 1212"/>
                <a:gd name="T39" fmla="*/ 1123 h 1276"/>
                <a:gd name="T40" fmla="*/ 1176 w 1212"/>
                <a:gd name="T41" fmla="*/ 1139 h 1276"/>
                <a:gd name="T42" fmla="*/ 1171 w 1212"/>
                <a:gd name="T43" fmla="*/ 1142 h 1276"/>
                <a:gd name="T44" fmla="*/ 1161 w 1212"/>
                <a:gd name="T45" fmla="*/ 1147 h 1276"/>
                <a:gd name="T46" fmla="*/ 1145 w 1212"/>
                <a:gd name="T47" fmla="*/ 1154 h 1276"/>
                <a:gd name="T48" fmla="*/ 1125 w 1212"/>
                <a:gd name="T49" fmla="*/ 1162 h 1276"/>
                <a:gd name="T50" fmla="*/ 1100 w 1212"/>
                <a:gd name="T51" fmla="*/ 1171 h 1276"/>
                <a:gd name="T52" fmla="*/ 1070 w 1212"/>
                <a:gd name="T53" fmla="*/ 1182 h 1276"/>
                <a:gd name="T54" fmla="*/ 1035 w 1212"/>
                <a:gd name="T55" fmla="*/ 1193 h 1276"/>
                <a:gd name="T56" fmla="*/ 996 w 1212"/>
                <a:gd name="T57" fmla="*/ 1206 h 1276"/>
                <a:gd name="T58" fmla="*/ 953 w 1212"/>
                <a:gd name="T59" fmla="*/ 1217 h 1276"/>
                <a:gd name="T60" fmla="*/ 905 w 1212"/>
                <a:gd name="T61" fmla="*/ 1229 h 1276"/>
                <a:gd name="T62" fmla="*/ 853 w 1212"/>
                <a:gd name="T63" fmla="*/ 1240 h 1276"/>
                <a:gd name="T64" fmla="*/ 795 w 1212"/>
                <a:gd name="T65" fmla="*/ 1250 h 1276"/>
                <a:gd name="T66" fmla="*/ 734 w 1212"/>
                <a:gd name="T67" fmla="*/ 1259 h 1276"/>
                <a:gd name="T68" fmla="*/ 669 w 1212"/>
                <a:gd name="T69" fmla="*/ 1267 h 1276"/>
                <a:gd name="T70" fmla="*/ 600 w 1212"/>
                <a:gd name="T71" fmla="*/ 1273 h 1276"/>
                <a:gd name="T72" fmla="*/ 526 w 1212"/>
                <a:gd name="T73" fmla="*/ 1276 h 1276"/>
                <a:gd name="T74" fmla="*/ 526 w 1212"/>
                <a:gd name="T75" fmla="*/ 1121 h 1276"/>
                <a:gd name="T76" fmla="*/ 523 w 1212"/>
                <a:gd name="T77" fmla="*/ 1056 h 1276"/>
                <a:gd name="T78" fmla="*/ 514 w 1212"/>
                <a:gd name="T79" fmla="*/ 992 h 1276"/>
                <a:gd name="T80" fmla="*/ 500 w 1212"/>
                <a:gd name="T81" fmla="*/ 928 h 1276"/>
                <a:gd name="T82" fmla="*/ 481 w 1212"/>
                <a:gd name="T83" fmla="*/ 868 h 1276"/>
                <a:gd name="T84" fmla="*/ 457 w 1212"/>
                <a:gd name="T85" fmla="*/ 811 h 1276"/>
                <a:gd name="T86" fmla="*/ 429 w 1212"/>
                <a:gd name="T87" fmla="*/ 756 h 1276"/>
                <a:gd name="T88" fmla="*/ 395 w 1212"/>
                <a:gd name="T89" fmla="*/ 702 h 1276"/>
                <a:gd name="T90" fmla="*/ 358 w 1212"/>
                <a:gd name="T91" fmla="*/ 653 h 1276"/>
                <a:gd name="T92" fmla="*/ 317 w 1212"/>
                <a:gd name="T93" fmla="*/ 607 h 1276"/>
                <a:gd name="T94" fmla="*/ 272 w 1212"/>
                <a:gd name="T95" fmla="*/ 565 h 1276"/>
                <a:gd name="T96" fmla="*/ 223 w 1212"/>
                <a:gd name="T97" fmla="*/ 527 h 1276"/>
                <a:gd name="T98" fmla="*/ 171 w 1212"/>
                <a:gd name="T99" fmla="*/ 492 h 1276"/>
                <a:gd name="T100" fmla="*/ 117 w 1212"/>
                <a:gd name="T101" fmla="*/ 462 h 1276"/>
                <a:gd name="T102" fmla="*/ 60 w 1212"/>
                <a:gd name="T103" fmla="*/ 436 h 1276"/>
                <a:gd name="T104" fmla="*/ 0 w 1212"/>
                <a:gd name="T105" fmla="*/ 416 h 1276"/>
                <a:gd name="T106" fmla="*/ 40 w 1212"/>
                <a:gd name="T107" fmla="*/ 374 h 1276"/>
                <a:gd name="T108" fmla="*/ 75 w 1212"/>
                <a:gd name="T109" fmla="*/ 329 h 1276"/>
                <a:gd name="T110" fmla="*/ 106 w 1212"/>
                <a:gd name="T111" fmla="*/ 281 h 1276"/>
                <a:gd name="T112" fmla="*/ 132 w 1212"/>
                <a:gd name="T113" fmla="*/ 229 h 1276"/>
                <a:gd name="T114" fmla="*/ 153 w 1212"/>
                <a:gd name="T115" fmla="*/ 175 h 1276"/>
                <a:gd name="T116" fmla="*/ 169 w 1212"/>
                <a:gd name="T117" fmla="*/ 119 h 1276"/>
                <a:gd name="T118" fmla="*/ 179 w 1212"/>
                <a:gd name="T119" fmla="*/ 61 h 1276"/>
                <a:gd name="T120" fmla="*/ 184 w 1212"/>
                <a:gd name="T121" fmla="*/ 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12" h="1276">
                  <a:moveTo>
                    <a:pt x="184" y="0"/>
                  </a:moveTo>
                  <a:lnTo>
                    <a:pt x="592" y="0"/>
                  </a:lnTo>
                  <a:lnTo>
                    <a:pt x="655" y="3"/>
                  </a:lnTo>
                  <a:lnTo>
                    <a:pt x="717" y="12"/>
                  </a:lnTo>
                  <a:lnTo>
                    <a:pt x="776" y="27"/>
                  </a:lnTo>
                  <a:lnTo>
                    <a:pt x="834" y="49"/>
                  </a:lnTo>
                  <a:lnTo>
                    <a:pt x="888" y="75"/>
                  </a:lnTo>
                  <a:lnTo>
                    <a:pt x="938" y="106"/>
                  </a:lnTo>
                  <a:lnTo>
                    <a:pt x="986" y="142"/>
                  </a:lnTo>
                  <a:lnTo>
                    <a:pt x="1030" y="182"/>
                  </a:lnTo>
                  <a:lnTo>
                    <a:pt x="1070" y="226"/>
                  </a:lnTo>
                  <a:lnTo>
                    <a:pt x="1106" y="274"/>
                  </a:lnTo>
                  <a:lnTo>
                    <a:pt x="1137" y="325"/>
                  </a:lnTo>
                  <a:lnTo>
                    <a:pt x="1163" y="379"/>
                  </a:lnTo>
                  <a:lnTo>
                    <a:pt x="1184" y="436"/>
                  </a:lnTo>
                  <a:lnTo>
                    <a:pt x="1200" y="495"/>
                  </a:lnTo>
                  <a:lnTo>
                    <a:pt x="1209" y="557"/>
                  </a:lnTo>
                  <a:lnTo>
                    <a:pt x="1212" y="620"/>
                  </a:lnTo>
                  <a:lnTo>
                    <a:pt x="1212" y="1123"/>
                  </a:lnTo>
                  <a:lnTo>
                    <a:pt x="1209" y="1123"/>
                  </a:lnTo>
                  <a:lnTo>
                    <a:pt x="1176" y="1139"/>
                  </a:lnTo>
                  <a:lnTo>
                    <a:pt x="1171" y="1142"/>
                  </a:lnTo>
                  <a:lnTo>
                    <a:pt x="1161" y="1147"/>
                  </a:lnTo>
                  <a:lnTo>
                    <a:pt x="1145" y="1154"/>
                  </a:lnTo>
                  <a:lnTo>
                    <a:pt x="1125" y="1162"/>
                  </a:lnTo>
                  <a:lnTo>
                    <a:pt x="1100" y="1171"/>
                  </a:lnTo>
                  <a:lnTo>
                    <a:pt x="1070" y="1182"/>
                  </a:lnTo>
                  <a:lnTo>
                    <a:pt x="1035" y="1193"/>
                  </a:lnTo>
                  <a:lnTo>
                    <a:pt x="996" y="1206"/>
                  </a:lnTo>
                  <a:lnTo>
                    <a:pt x="953" y="1217"/>
                  </a:lnTo>
                  <a:lnTo>
                    <a:pt x="905" y="1229"/>
                  </a:lnTo>
                  <a:lnTo>
                    <a:pt x="853" y="1240"/>
                  </a:lnTo>
                  <a:lnTo>
                    <a:pt x="795" y="1250"/>
                  </a:lnTo>
                  <a:lnTo>
                    <a:pt x="734" y="1259"/>
                  </a:lnTo>
                  <a:lnTo>
                    <a:pt x="669" y="1267"/>
                  </a:lnTo>
                  <a:lnTo>
                    <a:pt x="600" y="1273"/>
                  </a:lnTo>
                  <a:lnTo>
                    <a:pt x="526" y="1276"/>
                  </a:lnTo>
                  <a:lnTo>
                    <a:pt x="526" y="1121"/>
                  </a:lnTo>
                  <a:lnTo>
                    <a:pt x="523" y="1056"/>
                  </a:lnTo>
                  <a:lnTo>
                    <a:pt x="514" y="992"/>
                  </a:lnTo>
                  <a:lnTo>
                    <a:pt x="500" y="928"/>
                  </a:lnTo>
                  <a:lnTo>
                    <a:pt x="481" y="868"/>
                  </a:lnTo>
                  <a:lnTo>
                    <a:pt x="457" y="811"/>
                  </a:lnTo>
                  <a:lnTo>
                    <a:pt x="429" y="756"/>
                  </a:lnTo>
                  <a:lnTo>
                    <a:pt x="395" y="702"/>
                  </a:lnTo>
                  <a:lnTo>
                    <a:pt x="358" y="653"/>
                  </a:lnTo>
                  <a:lnTo>
                    <a:pt x="317" y="607"/>
                  </a:lnTo>
                  <a:lnTo>
                    <a:pt x="272" y="565"/>
                  </a:lnTo>
                  <a:lnTo>
                    <a:pt x="223" y="527"/>
                  </a:lnTo>
                  <a:lnTo>
                    <a:pt x="171" y="492"/>
                  </a:lnTo>
                  <a:lnTo>
                    <a:pt x="117" y="462"/>
                  </a:lnTo>
                  <a:lnTo>
                    <a:pt x="60" y="436"/>
                  </a:lnTo>
                  <a:lnTo>
                    <a:pt x="0" y="416"/>
                  </a:lnTo>
                  <a:lnTo>
                    <a:pt x="40" y="374"/>
                  </a:lnTo>
                  <a:lnTo>
                    <a:pt x="75" y="329"/>
                  </a:lnTo>
                  <a:lnTo>
                    <a:pt x="106" y="281"/>
                  </a:lnTo>
                  <a:lnTo>
                    <a:pt x="132" y="229"/>
                  </a:lnTo>
                  <a:lnTo>
                    <a:pt x="153" y="175"/>
                  </a:lnTo>
                  <a:lnTo>
                    <a:pt x="169" y="119"/>
                  </a:lnTo>
                  <a:lnTo>
                    <a:pt x="179" y="61"/>
                  </a:lnTo>
                  <a:lnTo>
                    <a:pt x="184"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cs typeface="Arial"/>
                <a:sym typeface="Arial"/>
              </a:endParaRPr>
            </a:p>
          </p:txBody>
        </p:sp>
        <p:sp>
          <p:nvSpPr>
            <p:cNvPr id="660" name="Freeform 231">
              <a:extLst>
                <a:ext uri="{FF2B5EF4-FFF2-40B4-BE49-F238E27FC236}">
                  <a16:creationId xmlns:a16="http://schemas.microsoft.com/office/drawing/2014/main" id="{2F6E8C68-A3E0-42FC-AA76-DF9AF214A22E}"/>
                </a:ext>
              </a:extLst>
            </p:cNvPr>
            <p:cNvSpPr>
              <a:spLocks/>
            </p:cNvSpPr>
            <p:nvPr/>
          </p:nvSpPr>
          <p:spPr bwMode="auto">
            <a:xfrm>
              <a:off x="3247394" y="2487997"/>
              <a:ext cx="171159" cy="174415"/>
            </a:xfrm>
            <a:custGeom>
              <a:avLst/>
              <a:gdLst>
                <a:gd name="T0" fmla="*/ 620 w 1261"/>
                <a:gd name="T1" fmla="*/ 0 h 1273"/>
                <a:gd name="T2" fmla="*/ 1031 w 1261"/>
                <a:gd name="T3" fmla="*/ 0 h 1273"/>
                <a:gd name="T4" fmla="*/ 1054 w 1261"/>
                <a:gd name="T5" fmla="*/ 0 h 1273"/>
                <a:gd name="T6" fmla="*/ 1077 w 1261"/>
                <a:gd name="T7" fmla="*/ 2 h 1273"/>
                <a:gd name="T8" fmla="*/ 1081 w 1261"/>
                <a:gd name="T9" fmla="*/ 63 h 1273"/>
                <a:gd name="T10" fmla="*/ 1092 w 1261"/>
                <a:gd name="T11" fmla="*/ 121 h 1273"/>
                <a:gd name="T12" fmla="*/ 1108 w 1261"/>
                <a:gd name="T13" fmla="*/ 176 h 1273"/>
                <a:gd name="T14" fmla="*/ 1129 w 1261"/>
                <a:gd name="T15" fmla="*/ 230 h 1273"/>
                <a:gd name="T16" fmla="*/ 1155 w 1261"/>
                <a:gd name="T17" fmla="*/ 282 h 1273"/>
                <a:gd name="T18" fmla="*/ 1186 w 1261"/>
                <a:gd name="T19" fmla="*/ 330 h 1273"/>
                <a:gd name="T20" fmla="*/ 1221 w 1261"/>
                <a:gd name="T21" fmla="*/ 375 h 1273"/>
                <a:gd name="T22" fmla="*/ 1261 w 1261"/>
                <a:gd name="T23" fmla="*/ 416 h 1273"/>
                <a:gd name="T24" fmla="*/ 1201 w 1261"/>
                <a:gd name="T25" fmla="*/ 436 h 1273"/>
                <a:gd name="T26" fmla="*/ 1144 w 1261"/>
                <a:gd name="T27" fmla="*/ 462 h 1273"/>
                <a:gd name="T28" fmla="*/ 1089 w 1261"/>
                <a:gd name="T29" fmla="*/ 492 h 1273"/>
                <a:gd name="T30" fmla="*/ 1038 w 1261"/>
                <a:gd name="T31" fmla="*/ 527 h 1273"/>
                <a:gd name="T32" fmla="*/ 989 w 1261"/>
                <a:gd name="T33" fmla="*/ 565 h 1273"/>
                <a:gd name="T34" fmla="*/ 944 w 1261"/>
                <a:gd name="T35" fmla="*/ 607 h 1273"/>
                <a:gd name="T36" fmla="*/ 902 w 1261"/>
                <a:gd name="T37" fmla="*/ 653 h 1273"/>
                <a:gd name="T38" fmla="*/ 865 w 1261"/>
                <a:gd name="T39" fmla="*/ 702 h 1273"/>
                <a:gd name="T40" fmla="*/ 832 w 1261"/>
                <a:gd name="T41" fmla="*/ 756 h 1273"/>
                <a:gd name="T42" fmla="*/ 803 w 1261"/>
                <a:gd name="T43" fmla="*/ 811 h 1273"/>
                <a:gd name="T44" fmla="*/ 779 w 1261"/>
                <a:gd name="T45" fmla="*/ 868 h 1273"/>
                <a:gd name="T46" fmla="*/ 760 w 1261"/>
                <a:gd name="T47" fmla="*/ 928 h 1273"/>
                <a:gd name="T48" fmla="*/ 746 w 1261"/>
                <a:gd name="T49" fmla="*/ 992 h 1273"/>
                <a:gd name="T50" fmla="*/ 737 w 1261"/>
                <a:gd name="T51" fmla="*/ 1056 h 1273"/>
                <a:gd name="T52" fmla="*/ 735 w 1261"/>
                <a:gd name="T53" fmla="*/ 1121 h 1273"/>
                <a:gd name="T54" fmla="*/ 735 w 1261"/>
                <a:gd name="T55" fmla="*/ 1273 h 1273"/>
                <a:gd name="T56" fmla="*/ 656 w 1261"/>
                <a:gd name="T57" fmla="*/ 1268 h 1273"/>
                <a:gd name="T58" fmla="*/ 576 w 1261"/>
                <a:gd name="T59" fmla="*/ 1259 h 1273"/>
                <a:gd name="T60" fmla="*/ 493 w 1261"/>
                <a:gd name="T61" fmla="*/ 1248 h 1273"/>
                <a:gd name="T62" fmla="*/ 407 w 1261"/>
                <a:gd name="T63" fmla="*/ 1234 h 1273"/>
                <a:gd name="T64" fmla="*/ 318 w 1261"/>
                <a:gd name="T65" fmla="*/ 1217 h 1273"/>
                <a:gd name="T66" fmla="*/ 227 w 1261"/>
                <a:gd name="T67" fmla="*/ 1195 h 1273"/>
                <a:gd name="T68" fmla="*/ 132 w 1261"/>
                <a:gd name="T69" fmla="*/ 1170 h 1273"/>
                <a:gd name="T70" fmla="*/ 36 w 1261"/>
                <a:gd name="T71" fmla="*/ 1142 h 1273"/>
                <a:gd name="T72" fmla="*/ 1 w 1261"/>
                <a:gd name="T73" fmla="*/ 1131 h 1273"/>
                <a:gd name="T74" fmla="*/ 0 w 1261"/>
                <a:gd name="T75" fmla="*/ 1123 h 1273"/>
                <a:gd name="T76" fmla="*/ 0 w 1261"/>
                <a:gd name="T77" fmla="*/ 620 h 1273"/>
                <a:gd name="T78" fmla="*/ 3 w 1261"/>
                <a:gd name="T79" fmla="*/ 557 h 1273"/>
                <a:gd name="T80" fmla="*/ 13 w 1261"/>
                <a:gd name="T81" fmla="*/ 495 h 1273"/>
                <a:gd name="T82" fmla="*/ 28 w 1261"/>
                <a:gd name="T83" fmla="*/ 436 h 1273"/>
                <a:gd name="T84" fmla="*/ 49 w 1261"/>
                <a:gd name="T85" fmla="*/ 379 h 1273"/>
                <a:gd name="T86" fmla="*/ 75 w 1261"/>
                <a:gd name="T87" fmla="*/ 325 h 1273"/>
                <a:gd name="T88" fmla="*/ 106 w 1261"/>
                <a:gd name="T89" fmla="*/ 274 h 1273"/>
                <a:gd name="T90" fmla="*/ 142 w 1261"/>
                <a:gd name="T91" fmla="*/ 226 h 1273"/>
                <a:gd name="T92" fmla="*/ 182 w 1261"/>
                <a:gd name="T93" fmla="*/ 182 h 1273"/>
                <a:gd name="T94" fmla="*/ 226 w 1261"/>
                <a:gd name="T95" fmla="*/ 142 h 1273"/>
                <a:gd name="T96" fmla="*/ 274 w 1261"/>
                <a:gd name="T97" fmla="*/ 106 h 1273"/>
                <a:gd name="T98" fmla="*/ 325 w 1261"/>
                <a:gd name="T99" fmla="*/ 75 h 1273"/>
                <a:gd name="T100" fmla="*/ 379 w 1261"/>
                <a:gd name="T101" fmla="*/ 49 h 1273"/>
                <a:gd name="T102" fmla="*/ 436 w 1261"/>
                <a:gd name="T103" fmla="*/ 27 h 1273"/>
                <a:gd name="T104" fmla="*/ 495 w 1261"/>
                <a:gd name="T105" fmla="*/ 12 h 1273"/>
                <a:gd name="T106" fmla="*/ 557 w 1261"/>
                <a:gd name="T107" fmla="*/ 3 h 1273"/>
                <a:gd name="T108" fmla="*/ 620 w 1261"/>
                <a:gd name="T109" fmla="*/ 0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1" h="1273">
                  <a:moveTo>
                    <a:pt x="620" y="0"/>
                  </a:moveTo>
                  <a:lnTo>
                    <a:pt x="1031" y="0"/>
                  </a:lnTo>
                  <a:lnTo>
                    <a:pt x="1054" y="0"/>
                  </a:lnTo>
                  <a:lnTo>
                    <a:pt x="1077" y="2"/>
                  </a:lnTo>
                  <a:lnTo>
                    <a:pt x="1081" y="63"/>
                  </a:lnTo>
                  <a:lnTo>
                    <a:pt x="1092" y="121"/>
                  </a:lnTo>
                  <a:lnTo>
                    <a:pt x="1108" y="176"/>
                  </a:lnTo>
                  <a:lnTo>
                    <a:pt x="1129" y="230"/>
                  </a:lnTo>
                  <a:lnTo>
                    <a:pt x="1155" y="282"/>
                  </a:lnTo>
                  <a:lnTo>
                    <a:pt x="1186" y="330"/>
                  </a:lnTo>
                  <a:lnTo>
                    <a:pt x="1221" y="375"/>
                  </a:lnTo>
                  <a:lnTo>
                    <a:pt x="1261" y="416"/>
                  </a:lnTo>
                  <a:lnTo>
                    <a:pt x="1201" y="436"/>
                  </a:lnTo>
                  <a:lnTo>
                    <a:pt x="1144" y="462"/>
                  </a:lnTo>
                  <a:lnTo>
                    <a:pt x="1089" y="492"/>
                  </a:lnTo>
                  <a:lnTo>
                    <a:pt x="1038" y="527"/>
                  </a:lnTo>
                  <a:lnTo>
                    <a:pt x="989" y="565"/>
                  </a:lnTo>
                  <a:lnTo>
                    <a:pt x="944" y="607"/>
                  </a:lnTo>
                  <a:lnTo>
                    <a:pt x="902" y="653"/>
                  </a:lnTo>
                  <a:lnTo>
                    <a:pt x="865" y="702"/>
                  </a:lnTo>
                  <a:lnTo>
                    <a:pt x="832" y="756"/>
                  </a:lnTo>
                  <a:lnTo>
                    <a:pt x="803" y="811"/>
                  </a:lnTo>
                  <a:lnTo>
                    <a:pt x="779" y="868"/>
                  </a:lnTo>
                  <a:lnTo>
                    <a:pt x="760" y="928"/>
                  </a:lnTo>
                  <a:lnTo>
                    <a:pt x="746" y="992"/>
                  </a:lnTo>
                  <a:lnTo>
                    <a:pt x="737" y="1056"/>
                  </a:lnTo>
                  <a:lnTo>
                    <a:pt x="735" y="1121"/>
                  </a:lnTo>
                  <a:lnTo>
                    <a:pt x="735" y="1273"/>
                  </a:lnTo>
                  <a:lnTo>
                    <a:pt x="656" y="1268"/>
                  </a:lnTo>
                  <a:lnTo>
                    <a:pt x="576" y="1259"/>
                  </a:lnTo>
                  <a:lnTo>
                    <a:pt x="493" y="1248"/>
                  </a:lnTo>
                  <a:lnTo>
                    <a:pt x="407" y="1234"/>
                  </a:lnTo>
                  <a:lnTo>
                    <a:pt x="318" y="1217"/>
                  </a:lnTo>
                  <a:lnTo>
                    <a:pt x="227" y="1195"/>
                  </a:lnTo>
                  <a:lnTo>
                    <a:pt x="132" y="1170"/>
                  </a:lnTo>
                  <a:lnTo>
                    <a:pt x="36" y="1142"/>
                  </a:lnTo>
                  <a:lnTo>
                    <a:pt x="1" y="1131"/>
                  </a:lnTo>
                  <a:lnTo>
                    <a:pt x="0" y="1123"/>
                  </a:lnTo>
                  <a:lnTo>
                    <a:pt x="0" y="620"/>
                  </a:lnTo>
                  <a:lnTo>
                    <a:pt x="3" y="557"/>
                  </a:lnTo>
                  <a:lnTo>
                    <a:pt x="13" y="495"/>
                  </a:lnTo>
                  <a:lnTo>
                    <a:pt x="28" y="436"/>
                  </a:lnTo>
                  <a:lnTo>
                    <a:pt x="49" y="379"/>
                  </a:lnTo>
                  <a:lnTo>
                    <a:pt x="75" y="325"/>
                  </a:lnTo>
                  <a:lnTo>
                    <a:pt x="106" y="274"/>
                  </a:lnTo>
                  <a:lnTo>
                    <a:pt x="142" y="226"/>
                  </a:lnTo>
                  <a:lnTo>
                    <a:pt x="182" y="182"/>
                  </a:lnTo>
                  <a:lnTo>
                    <a:pt x="226" y="142"/>
                  </a:lnTo>
                  <a:lnTo>
                    <a:pt x="274" y="106"/>
                  </a:lnTo>
                  <a:lnTo>
                    <a:pt x="325" y="75"/>
                  </a:lnTo>
                  <a:lnTo>
                    <a:pt x="379" y="49"/>
                  </a:lnTo>
                  <a:lnTo>
                    <a:pt x="436" y="27"/>
                  </a:lnTo>
                  <a:lnTo>
                    <a:pt x="495" y="12"/>
                  </a:lnTo>
                  <a:lnTo>
                    <a:pt x="557" y="3"/>
                  </a:lnTo>
                  <a:lnTo>
                    <a:pt x="620"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cs typeface="Arial"/>
                <a:sym typeface="Arial"/>
              </a:endParaRPr>
            </a:p>
          </p:txBody>
        </p:sp>
        <p:sp>
          <p:nvSpPr>
            <p:cNvPr id="661" name="Freeform 232">
              <a:extLst>
                <a:ext uri="{FF2B5EF4-FFF2-40B4-BE49-F238E27FC236}">
                  <a16:creationId xmlns:a16="http://schemas.microsoft.com/office/drawing/2014/main" id="{5A1AB910-0231-464A-999C-4B15970F544A}"/>
                </a:ext>
              </a:extLst>
            </p:cNvPr>
            <p:cNvSpPr>
              <a:spLocks/>
            </p:cNvSpPr>
            <p:nvPr/>
          </p:nvSpPr>
          <p:spPr bwMode="auto">
            <a:xfrm>
              <a:off x="3363086" y="2556176"/>
              <a:ext cx="225043" cy="174415"/>
            </a:xfrm>
            <a:custGeom>
              <a:avLst/>
              <a:gdLst>
                <a:gd name="T0" fmla="*/ 1031 w 1651"/>
                <a:gd name="T1" fmla="*/ 0 h 1277"/>
                <a:gd name="T2" fmla="*/ 1155 w 1651"/>
                <a:gd name="T3" fmla="*/ 12 h 1277"/>
                <a:gd name="T4" fmla="*/ 1272 w 1651"/>
                <a:gd name="T5" fmla="*/ 48 h 1277"/>
                <a:gd name="T6" fmla="*/ 1377 w 1651"/>
                <a:gd name="T7" fmla="*/ 105 h 1277"/>
                <a:gd name="T8" fmla="*/ 1469 w 1651"/>
                <a:gd name="T9" fmla="*/ 181 h 1277"/>
                <a:gd name="T10" fmla="*/ 1545 w 1651"/>
                <a:gd name="T11" fmla="*/ 273 h 1277"/>
                <a:gd name="T12" fmla="*/ 1602 w 1651"/>
                <a:gd name="T13" fmla="*/ 378 h 1277"/>
                <a:gd name="T14" fmla="*/ 1638 w 1651"/>
                <a:gd name="T15" fmla="*/ 495 h 1277"/>
                <a:gd name="T16" fmla="*/ 1651 w 1651"/>
                <a:gd name="T17" fmla="*/ 619 h 1277"/>
                <a:gd name="T18" fmla="*/ 1647 w 1651"/>
                <a:gd name="T19" fmla="*/ 1122 h 1277"/>
                <a:gd name="T20" fmla="*/ 1610 w 1651"/>
                <a:gd name="T21" fmla="*/ 1141 h 1277"/>
                <a:gd name="T22" fmla="*/ 1584 w 1651"/>
                <a:gd name="T23" fmla="*/ 1153 h 1277"/>
                <a:gd name="T24" fmla="*/ 1538 w 1651"/>
                <a:gd name="T25" fmla="*/ 1172 h 1277"/>
                <a:gd name="T26" fmla="*/ 1472 w 1651"/>
                <a:gd name="T27" fmla="*/ 1194 h 1277"/>
                <a:gd name="T28" fmla="*/ 1389 w 1651"/>
                <a:gd name="T29" fmla="*/ 1217 h 1277"/>
                <a:gd name="T30" fmla="*/ 1288 w 1651"/>
                <a:gd name="T31" fmla="*/ 1240 h 1277"/>
                <a:gd name="T32" fmla="*/ 1168 w 1651"/>
                <a:gd name="T33" fmla="*/ 1259 h 1277"/>
                <a:gd name="T34" fmla="*/ 1032 w 1651"/>
                <a:gd name="T35" fmla="*/ 1272 h 1277"/>
                <a:gd name="T36" fmla="*/ 879 w 1651"/>
                <a:gd name="T37" fmla="*/ 1277 h 1277"/>
                <a:gd name="T38" fmla="*/ 733 w 1651"/>
                <a:gd name="T39" fmla="*/ 1273 h 1277"/>
                <a:gd name="T40" fmla="*/ 575 w 1651"/>
                <a:gd name="T41" fmla="*/ 1259 h 1277"/>
                <a:gd name="T42" fmla="*/ 407 w 1651"/>
                <a:gd name="T43" fmla="*/ 1233 h 1277"/>
                <a:gd name="T44" fmla="*/ 226 w 1651"/>
                <a:gd name="T45" fmla="*/ 1195 h 1277"/>
                <a:gd name="T46" fmla="*/ 36 w 1651"/>
                <a:gd name="T47" fmla="*/ 1141 h 1277"/>
                <a:gd name="T48" fmla="*/ 0 w 1651"/>
                <a:gd name="T49" fmla="*/ 1122 h 1277"/>
                <a:gd name="T50" fmla="*/ 3 w 1651"/>
                <a:gd name="T51" fmla="*/ 556 h 1277"/>
                <a:gd name="T52" fmla="*/ 27 w 1651"/>
                <a:gd name="T53" fmla="*/ 435 h 1277"/>
                <a:gd name="T54" fmla="*/ 74 w 1651"/>
                <a:gd name="T55" fmla="*/ 324 h 1277"/>
                <a:gd name="T56" fmla="*/ 142 w 1651"/>
                <a:gd name="T57" fmla="*/ 225 h 1277"/>
                <a:gd name="T58" fmla="*/ 226 w 1651"/>
                <a:gd name="T59" fmla="*/ 141 h 1277"/>
                <a:gd name="T60" fmla="*/ 324 w 1651"/>
                <a:gd name="T61" fmla="*/ 74 h 1277"/>
                <a:gd name="T62" fmla="*/ 436 w 1651"/>
                <a:gd name="T63" fmla="*/ 27 h 1277"/>
                <a:gd name="T64" fmla="*/ 556 w 1651"/>
                <a:gd name="T65" fmla="*/ 3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1" h="1277">
                  <a:moveTo>
                    <a:pt x="620" y="0"/>
                  </a:moveTo>
                  <a:lnTo>
                    <a:pt x="1031" y="0"/>
                  </a:lnTo>
                  <a:lnTo>
                    <a:pt x="1094" y="3"/>
                  </a:lnTo>
                  <a:lnTo>
                    <a:pt x="1155" y="12"/>
                  </a:lnTo>
                  <a:lnTo>
                    <a:pt x="1214" y="27"/>
                  </a:lnTo>
                  <a:lnTo>
                    <a:pt x="1272" y="48"/>
                  </a:lnTo>
                  <a:lnTo>
                    <a:pt x="1326" y="74"/>
                  </a:lnTo>
                  <a:lnTo>
                    <a:pt x="1377" y="105"/>
                  </a:lnTo>
                  <a:lnTo>
                    <a:pt x="1425" y="141"/>
                  </a:lnTo>
                  <a:lnTo>
                    <a:pt x="1469" y="181"/>
                  </a:lnTo>
                  <a:lnTo>
                    <a:pt x="1509" y="225"/>
                  </a:lnTo>
                  <a:lnTo>
                    <a:pt x="1545" y="273"/>
                  </a:lnTo>
                  <a:lnTo>
                    <a:pt x="1576" y="324"/>
                  </a:lnTo>
                  <a:lnTo>
                    <a:pt x="1602" y="378"/>
                  </a:lnTo>
                  <a:lnTo>
                    <a:pt x="1623" y="435"/>
                  </a:lnTo>
                  <a:lnTo>
                    <a:pt x="1638" y="495"/>
                  </a:lnTo>
                  <a:lnTo>
                    <a:pt x="1647" y="556"/>
                  </a:lnTo>
                  <a:lnTo>
                    <a:pt x="1651" y="619"/>
                  </a:lnTo>
                  <a:lnTo>
                    <a:pt x="1651" y="1122"/>
                  </a:lnTo>
                  <a:lnTo>
                    <a:pt x="1647" y="1122"/>
                  </a:lnTo>
                  <a:lnTo>
                    <a:pt x="1615" y="1138"/>
                  </a:lnTo>
                  <a:lnTo>
                    <a:pt x="1610" y="1141"/>
                  </a:lnTo>
                  <a:lnTo>
                    <a:pt x="1599" y="1146"/>
                  </a:lnTo>
                  <a:lnTo>
                    <a:pt x="1584" y="1153"/>
                  </a:lnTo>
                  <a:lnTo>
                    <a:pt x="1563" y="1162"/>
                  </a:lnTo>
                  <a:lnTo>
                    <a:pt x="1538" y="1172"/>
                  </a:lnTo>
                  <a:lnTo>
                    <a:pt x="1508" y="1183"/>
                  </a:lnTo>
                  <a:lnTo>
                    <a:pt x="1472" y="1194"/>
                  </a:lnTo>
                  <a:lnTo>
                    <a:pt x="1433" y="1206"/>
                  </a:lnTo>
                  <a:lnTo>
                    <a:pt x="1389" y="1217"/>
                  </a:lnTo>
                  <a:lnTo>
                    <a:pt x="1340" y="1229"/>
                  </a:lnTo>
                  <a:lnTo>
                    <a:pt x="1288" y="1240"/>
                  </a:lnTo>
                  <a:lnTo>
                    <a:pt x="1230" y="1250"/>
                  </a:lnTo>
                  <a:lnTo>
                    <a:pt x="1168" y="1259"/>
                  </a:lnTo>
                  <a:lnTo>
                    <a:pt x="1102" y="1266"/>
                  </a:lnTo>
                  <a:lnTo>
                    <a:pt x="1032" y="1272"/>
                  </a:lnTo>
                  <a:lnTo>
                    <a:pt x="958" y="1276"/>
                  </a:lnTo>
                  <a:lnTo>
                    <a:pt x="879" y="1277"/>
                  </a:lnTo>
                  <a:lnTo>
                    <a:pt x="807" y="1276"/>
                  </a:lnTo>
                  <a:lnTo>
                    <a:pt x="733" y="1273"/>
                  </a:lnTo>
                  <a:lnTo>
                    <a:pt x="655" y="1267"/>
                  </a:lnTo>
                  <a:lnTo>
                    <a:pt x="575" y="1259"/>
                  </a:lnTo>
                  <a:lnTo>
                    <a:pt x="492" y="1248"/>
                  </a:lnTo>
                  <a:lnTo>
                    <a:pt x="407" y="1233"/>
                  </a:lnTo>
                  <a:lnTo>
                    <a:pt x="317" y="1216"/>
                  </a:lnTo>
                  <a:lnTo>
                    <a:pt x="226" y="1195"/>
                  </a:lnTo>
                  <a:lnTo>
                    <a:pt x="133" y="1170"/>
                  </a:lnTo>
                  <a:lnTo>
                    <a:pt x="36" y="1141"/>
                  </a:lnTo>
                  <a:lnTo>
                    <a:pt x="1" y="1130"/>
                  </a:lnTo>
                  <a:lnTo>
                    <a:pt x="0" y="1122"/>
                  </a:lnTo>
                  <a:lnTo>
                    <a:pt x="0" y="619"/>
                  </a:lnTo>
                  <a:lnTo>
                    <a:pt x="3" y="556"/>
                  </a:lnTo>
                  <a:lnTo>
                    <a:pt x="12" y="495"/>
                  </a:lnTo>
                  <a:lnTo>
                    <a:pt x="27" y="435"/>
                  </a:lnTo>
                  <a:lnTo>
                    <a:pt x="48" y="378"/>
                  </a:lnTo>
                  <a:lnTo>
                    <a:pt x="74" y="324"/>
                  </a:lnTo>
                  <a:lnTo>
                    <a:pt x="105" y="273"/>
                  </a:lnTo>
                  <a:lnTo>
                    <a:pt x="142" y="225"/>
                  </a:lnTo>
                  <a:lnTo>
                    <a:pt x="182" y="181"/>
                  </a:lnTo>
                  <a:lnTo>
                    <a:pt x="226" y="141"/>
                  </a:lnTo>
                  <a:lnTo>
                    <a:pt x="273" y="105"/>
                  </a:lnTo>
                  <a:lnTo>
                    <a:pt x="324" y="74"/>
                  </a:lnTo>
                  <a:lnTo>
                    <a:pt x="378" y="48"/>
                  </a:lnTo>
                  <a:lnTo>
                    <a:pt x="436" y="27"/>
                  </a:lnTo>
                  <a:lnTo>
                    <a:pt x="495" y="12"/>
                  </a:lnTo>
                  <a:lnTo>
                    <a:pt x="556" y="3"/>
                  </a:lnTo>
                  <a:lnTo>
                    <a:pt x="620"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cs typeface="Arial"/>
                <a:sym typeface="Arial"/>
              </a:endParaRPr>
            </a:p>
          </p:txBody>
        </p:sp>
        <p:sp>
          <p:nvSpPr>
            <p:cNvPr id="662" name="Freeform 613">
              <a:extLst>
                <a:ext uri="{FF2B5EF4-FFF2-40B4-BE49-F238E27FC236}">
                  <a16:creationId xmlns:a16="http://schemas.microsoft.com/office/drawing/2014/main" id="{1048E668-2A49-4DAE-9BEA-86DCD5F99CE7}"/>
                </a:ext>
              </a:extLst>
            </p:cNvPr>
            <p:cNvSpPr>
              <a:spLocks/>
            </p:cNvSpPr>
            <p:nvPr/>
          </p:nvSpPr>
          <p:spPr bwMode="auto">
            <a:xfrm>
              <a:off x="3518397" y="2351636"/>
              <a:ext cx="133124" cy="133189"/>
            </a:xfrm>
            <a:custGeom>
              <a:avLst/>
              <a:gdLst>
                <a:gd name="T0" fmla="*/ 485 w 969"/>
                <a:gd name="T1" fmla="*/ 0 h 968"/>
                <a:gd name="T2" fmla="*/ 537 w 969"/>
                <a:gd name="T3" fmla="*/ 2 h 968"/>
                <a:gd name="T4" fmla="*/ 588 w 969"/>
                <a:gd name="T5" fmla="*/ 11 h 968"/>
                <a:gd name="T6" fmla="*/ 638 w 969"/>
                <a:gd name="T7" fmla="*/ 24 h 968"/>
                <a:gd name="T8" fmla="*/ 685 w 969"/>
                <a:gd name="T9" fmla="*/ 42 h 968"/>
                <a:gd name="T10" fmla="*/ 729 w 969"/>
                <a:gd name="T11" fmla="*/ 65 h 968"/>
                <a:gd name="T12" fmla="*/ 771 w 969"/>
                <a:gd name="T13" fmla="*/ 93 h 968"/>
                <a:gd name="T14" fmla="*/ 809 w 969"/>
                <a:gd name="T15" fmla="*/ 125 h 968"/>
                <a:gd name="T16" fmla="*/ 844 w 969"/>
                <a:gd name="T17" fmla="*/ 160 h 968"/>
                <a:gd name="T18" fmla="*/ 875 w 969"/>
                <a:gd name="T19" fmla="*/ 198 h 968"/>
                <a:gd name="T20" fmla="*/ 902 w 969"/>
                <a:gd name="T21" fmla="*/ 239 h 968"/>
                <a:gd name="T22" fmla="*/ 926 w 969"/>
                <a:gd name="T23" fmla="*/ 284 h 968"/>
                <a:gd name="T24" fmla="*/ 945 w 969"/>
                <a:gd name="T25" fmla="*/ 331 h 968"/>
                <a:gd name="T26" fmla="*/ 958 w 969"/>
                <a:gd name="T27" fmla="*/ 381 h 968"/>
                <a:gd name="T28" fmla="*/ 966 w 969"/>
                <a:gd name="T29" fmla="*/ 431 h 968"/>
                <a:gd name="T30" fmla="*/ 969 w 969"/>
                <a:gd name="T31" fmla="*/ 484 h 968"/>
                <a:gd name="T32" fmla="*/ 966 w 969"/>
                <a:gd name="T33" fmla="*/ 537 h 968"/>
                <a:gd name="T34" fmla="*/ 958 w 969"/>
                <a:gd name="T35" fmla="*/ 589 h 968"/>
                <a:gd name="T36" fmla="*/ 945 w 969"/>
                <a:gd name="T37" fmla="*/ 638 h 968"/>
                <a:gd name="T38" fmla="*/ 926 w 969"/>
                <a:gd name="T39" fmla="*/ 684 h 968"/>
                <a:gd name="T40" fmla="*/ 902 w 969"/>
                <a:gd name="T41" fmla="*/ 729 h 968"/>
                <a:gd name="T42" fmla="*/ 875 w 969"/>
                <a:gd name="T43" fmla="*/ 770 h 968"/>
                <a:gd name="T44" fmla="*/ 844 w 969"/>
                <a:gd name="T45" fmla="*/ 809 h 968"/>
                <a:gd name="T46" fmla="*/ 809 w 969"/>
                <a:gd name="T47" fmla="*/ 844 h 968"/>
                <a:gd name="T48" fmla="*/ 771 w 969"/>
                <a:gd name="T49" fmla="*/ 875 h 968"/>
                <a:gd name="T50" fmla="*/ 729 w 969"/>
                <a:gd name="T51" fmla="*/ 903 h 968"/>
                <a:gd name="T52" fmla="*/ 685 w 969"/>
                <a:gd name="T53" fmla="*/ 925 h 968"/>
                <a:gd name="T54" fmla="*/ 638 w 969"/>
                <a:gd name="T55" fmla="*/ 944 h 968"/>
                <a:gd name="T56" fmla="*/ 588 w 969"/>
                <a:gd name="T57" fmla="*/ 957 h 968"/>
                <a:gd name="T58" fmla="*/ 537 w 969"/>
                <a:gd name="T59" fmla="*/ 966 h 968"/>
                <a:gd name="T60" fmla="*/ 485 w 969"/>
                <a:gd name="T61" fmla="*/ 968 h 968"/>
                <a:gd name="T62" fmla="*/ 431 w 969"/>
                <a:gd name="T63" fmla="*/ 965 h 968"/>
                <a:gd name="T64" fmla="*/ 378 w 969"/>
                <a:gd name="T65" fmla="*/ 956 h 968"/>
                <a:gd name="T66" fmla="*/ 327 w 969"/>
                <a:gd name="T67" fmla="*/ 942 h 968"/>
                <a:gd name="T68" fmla="*/ 280 w 969"/>
                <a:gd name="T69" fmla="*/ 923 h 968"/>
                <a:gd name="T70" fmla="*/ 271 w 969"/>
                <a:gd name="T71" fmla="*/ 868 h 968"/>
                <a:gd name="T72" fmla="*/ 258 w 969"/>
                <a:gd name="T73" fmla="*/ 814 h 968"/>
                <a:gd name="T74" fmla="*/ 240 w 969"/>
                <a:gd name="T75" fmla="*/ 761 h 968"/>
                <a:gd name="T76" fmla="*/ 217 w 969"/>
                <a:gd name="T77" fmla="*/ 712 h 968"/>
                <a:gd name="T78" fmla="*/ 190 w 969"/>
                <a:gd name="T79" fmla="*/ 665 h 968"/>
                <a:gd name="T80" fmla="*/ 159 w 969"/>
                <a:gd name="T81" fmla="*/ 621 h 968"/>
                <a:gd name="T82" fmla="*/ 125 w 969"/>
                <a:gd name="T83" fmla="*/ 580 h 968"/>
                <a:gd name="T84" fmla="*/ 87 w 969"/>
                <a:gd name="T85" fmla="*/ 541 h 968"/>
                <a:gd name="T86" fmla="*/ 45 w 969"/>
                <a:gd name="T87" fmla="*/ 507 h 968"/>
                <a:gd name="T88" fmla="*/ 0 w 969"/>
                <a:gd name="T89" fmla="*/ 477 h 968"/>
                <a:gd name="T90" fmla="*/ 4 w 969"/>
                <a:gd name="T91" fmla="*/ 425 h 968"/>
                <a:gd name="T92" fmla="*/ 13 w 969"/>
                <a:gd name="T93" fmla="*/ 375 h 968"/>
                <a:gd name="T94" fmla="*/ 27 w 969"/>
                <a:gd name="T95" fmla="*/ 325 h 968"/>
                <a:gd name="T96" fmla="*/ 45 w 969"/>
                <a:gd name="T97" fmla="*/ 279 h 968"/>
                <a:gd name="T98" fmla="*/ 69 w 969"/>
                <a:gd name="T99" fmla="*/ 236 h 968"/>
                <a:gd name="T100" fmla="*/ 97 w 969"/>
                <a:gd name="T101" fmla="*/ 195 h 968"/>
                <a:gd name="T102" fmla="*/ 128 w 969"/>
                <a:gd name="T103" fmla="*/ 157 h 968"/>
                <a:gd name="T104" fmla="*/ 163 w 969"/>
                <a:gd name="T105" fmla="*/ 123 h 968"/>
                <a:gd name="T106" fmla="*/ 201 w 969"/>
                <a:gd name="T107" fmla="*/ 91 h 968"/>
                <a:gd name="T108" fmla="*/ 242 w 969"/>
                <a:gd name="T109" fmla="*/ 64 h 968"/>
                <a:gd name="T110" fmla="*/ 286 w 969"/>
                <a:gd name="T111" fmla="*/ 42 h 968"/>
                <a:gd name="T112" fmla="*/ 332 w 969"/>
                <a:gd name="T113" fmla="*/ 24 h 968"/>
                <a:gd name="T114" fmla="*/ 382 w 969"/>
                <a:gd name="T115" fmla="*/ 10 h 968"/>
                <a:gd name="T116" fmla="*/ 432 w 969"/>
                <a:gd name="T117" fmla="*/ 2 h 968"/>
                <a:gd name="T118" fmla="*/ 485 w 969"/>
                <a:gd name="T119"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9" h="968">
                  <a:moveTo>
                    <a:pt x="485" y="0"/>
                  </a:moveTo>
                  <a:lnTo>
                    <a:pt x="537" y="2"/>
                  </a:lnTo>
                  <a:lnTo>
                    <a:pt x="588" y="11"/>
                  </a:lnTo>
                  <a:lnTo>
                    <a:pt x="638" y="24"/>
                  </a:lnTo>
                  <a:lnTo>
                    <a:pt x="685" y="42"/>
                  </a:lnTo>
                  <a:lnTo>
                    <a:pt x="729" y="65"/>
                  </a:lnTo>
                  <a:lnTo>
                    <a:pt x="771" y="93"/>
                  </a:lnTo>
                  <a:lnTo>
                    <a:pt x="809" y="125"/>
                  </a:lnTo>
                  <a:lnTo>
                    <a:pt x="844" y="160"/>
                  </a:lnTo>
                  <a:lnTo>
                    <a:pt x="875" y="198"/>
                  </a:lnTo>
                  <a:lnTo>
                    <a:pt x="902" y="239"/>
                  </a:lnTo>
                  <a:lnTo>
                    <a:pt x="926" y="284"/>
                  </a:lnTo>
                  <a:lnTo>
                    <a:pt x="945" y="331"/>
                  </a:lnTo>
                  <a:lnTo>
                    <a:pt x="958" y="381"/>
                  </a:lnTo>
                  <a:lnTo>
                    <a:pt x="966" y="431"/>
                  </a:lnTo>
                  <a:lnTo>
                    <a:pt x="969" y="484"/>
                  </a:lnTo>
                  <a:lnTo>
                    <a:pt x="966" y="537"/>
                  </a:lnTo>
                  <a:lnTo>
                    <a:pt x="958" y="589"/>
                  </a:lnTo>
                  <a:lnTo>
                    <a:pt x="945" y="638"/>
                  </a:lnTo>
                  <a:lnTo>
                    <a:pt x="926" y="684"/>
                  </a:lnTo>
                  <a:lnTo>
                    <a:pt x="902" y="729"/>
                  </a:lnTo>
                  <a:lnTo>
                    <a:pt x="875" y="770"/>
                  </a:lnTo>
                  <a:lnTo>
                    <a:pt x="844" y="809"/>
                  </a:lnTo>
                  <a:lnTo>
                    <a:pt x="809" y="844"/>
                  </a:lnTo>
                  <a:lnTo>
                    <a:pt x="771" y="875"/>
                  </a:lnTo>
                  <a:lnTo>
                    <a:pt x="729" y="903"/>
                  </a:lnTo>
                  <a:lnTo>
                    <a:pt x="685" y="925"/>
                  </a:lnTo>
                  <a:lnTo>
                    <a:pt x="638" y="944"/>
                  </a:lnTo>
                  <a:lnTo>
                    <a:pt x="588" y="957"/>
                  </a:lnTo>
                  <a:lnTo>
                    <a:pt x="537" y="966"/>
                  </a:lnTo>
                  <a:lnTo>
                    <a:pt x="485" y="968"/>
                  </a:lnTo>
                  <a:lnTo>
                    <a:pt x="431" y="965"/>
                  </a:lnTo>
                  <a:lnTo>
                    <a:pt x="378" y="956"/>
                  </a:lnTo>
                  <a:lnTo>
                    <a:pt x="327" y="942"/>
                  </a:lnTo>
                  <a:lnTo>
                    <a:pt x="280" y="923"/>
                  </a:lnTo>
                  <a:lnTo>
                    <a:pt x="271" y="868"/>
                  </a:lnTo>
                  <a:lnTo>
                    <a:pt x="258" y="814"/>
                  </a:lnTo>
                  <a:lnTo>
                    <a:pt x="240" y="761"/>
                  </a:lnTo>
                  <a:lnTo>
                    <a:pt x="217" y="712"/>
                  </a:lnTo>
                  <a:lnTo>
                    <a:pt x="190" y="665"/>
                  </a:lnTo>
                  <a:lnTo>
                    <a:pt x="159" y="621"/>
                  </a:lnTo>
                  <a:lnTo>
                    <a:pt x="125" y="580"/>
                  </a:lnTo>
                  <a:lnTo>
                    <a:pt x="87" y="541"/>
                  </a:lnTo>
                  <a:lnTo>
                    <a:pt x="45" y="507"/>
                  </a:lnTo>
                  <a:lnTo>
                    <a:pt x="0" y="477"/>
                  </a:lnTo>
                  <a:lnTo>
                    <a:pt x="4" y="425"/>
                  </a:lnTo>
                  <a:lnTo>
                    <a:pt x="13" y="375"/>
                  </a:lnTo>
                  <a:lnTo>
                    <a:pt x="27" y="325"/>
                  </a:lnTo>
                  <a:lnTo>
                    <a:pt x="45" y="279"/>
                  </a:lnTo>
                  <a:lnTo>
                    <a:pt x="69" y="236"/>
                  </a:lnTo>
                  <a:lnTo>
                    <a:pt x="97" y="195"/>
                  </a:lnTo>
                  <a:lnTo>
                    <a:pt x="128" y="157"/>
                  </a:lnTo>
                  <a:lnTo>
                    <a:pt x="163" y="123"/>
                  </a:lnTo>
                  <a:lnTo>
                    <a:pt x="201" y="91"/>
                  </a:lnTo>
                  <a:lnTo>
                    <a:pt x="242" y="64"/>
                  </a:lnTo>
                  <a:lnTo>
                    <a:pt x="286" y="42"/>
                  </a:lnTo>
                  <a:lnTo>
                    <a:pt x="332" y="24"/>
                  </a:lnTo>
                  <a:lnTo>
                    <a:pt x="382" y="10"/>
                  </a:lnTo>
                  <a:lnTo>
                    <a:pt x="432" y="2"/>
                  </a:lnTo>
                  <a:lnTo>
                    <a:pt x="485"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cs typeface="Arial"/>
                <a:sym typeface="Arial"/>
              </a:endParaRPr>
            </a:p>
          </p:txBody>
        </p:sp>
        <p:sp>
          <p:nvSpPr>
            <p:cNvPr id="663" name="Freeform 614">
              <a:extLst>
                <a:ext uri="{FF2B5EF4-FFF2-40B4-BE49-F238E27FC236}">
                  <a16:creationId xmlns:a16="http://schemas.microsoft.com/office/drawing/2014/main" id="{AA0A5E74-DD9F-48AD-A0BD-72B0CE52EA50}"/>
                </a:ext>
              </a:extLst>
            </p:cNvPr>
            <p:cNvSpPr>
              <a:spLocks/>
            </p:cNvSpPr>
            <p:nvPr/>
          </p:nvSpPr>
          <p:spPr bwMode="auto">
            <a:xfrm>
              <a:off x="3409045" y="2419816"/>
              <a:ext cx="133124" cy="131604"/>
            </a:xfrm>
            <a:custGeom>
              <a:avLst/>
              <a:gdLst>
                <a:gd name="T0" fmla="*/ 484 w 969"/>
                <a:gd name="T1" fmla="*/ 0 h 969"/>
                <a:gd name="T2" fmla="*/ 537 w 969"/>
                <a:gd name="T3" fmla="*/ 3 h 969"/>
                <a:gd name="T4" fmla="*/ 588 w 969"/>
                <a:gd name="T5" fmla="*/ 11 h 969"/>
                <a:gd name="T6" fmla="*/ 638 w 969"/>
                <a:gd name="T7" fmla="*/ 24 h 969"/>
                <a:gd name="T8" fmla="*/ 685 w 969"/>
                <a:gd name="T9" fmla="*/ 43 h 969"/>
                <a:gd name="T10" fmla="*/ 729 w 969"/>
                <a:gd name="T11" fmla="*/ 66 h 969"/>
                <a:gd name="T12" fmla="*/ 770 w 969"/>
                <a:gd name="T13" fmla="*/ 94 h 969"/>
                <a:gd name="T14" fmla="*/ 809 w 969"/>
                <a:gd name="T15" fmla="*/ 125 h 969"/>
                <a:gd name="T16" fmla="*/ 844 w 969"/>
                <a:gd name="T17" fmla="*/ 160 h 969"/>
                <a:gd name="T18" fmla="*/ 875 w 969"/>
                <a:gd name="T19" fmla="*/ 198 h 969"/>
                <a:gd name="T20" fmla="*/ 903 w 969"/>
                <a:gd name="T21" fmla="*/ 240 h 969"/>
                <a:gd name="T22" fmla="*/ 926 w 969"/>
                <a:gd name="T23" fmla="*/ 284 h 969"/>
                <a:gd name="T24" fmla="*/ 944 w 969"/>
                <a:gd name="T25" fmla="*/ 332 h 969"/>
                <a:gd name="T26" fmla="*/ 958 w 969"/>
                <a:gd name="T27" fmla="*/ 381 h 969"/>
                <a:gd name="T28" fmla="*/ 966 w 969"/>
                <a:gd name="T29" fmla="*/ 432 h 969"/>
                <a:gd name="T30" fmla="*/ 969 w 969"/>
                <a:gd name="T31" fmla="*/ 484 h 969"/>
                <a:gd name="T32" fmla="*/ 966 w 969"/>
                <a:gd name="T33" fmla="*/ 538 h 969"/>
                <a:gd name="T34" fmla="*/ 958 w 969"/>
                <a:gd name="T35" fmla="*/ 589 h 969"/>
                <a:gd name="T36" fmla="*/ 944 w 969"/>
                <a:gd name="T37" fmla="*/ 638 h 969"/>
                <a:gd name="T38" fmla="*/ 926 w 969"/>
                <a:gd name="T39" fmla="*/ 684 h 969"/>
                <a:gd name="T40" fmla="*/ 903 w 969"/>
                <a:gd name="T41" fmla="*/ 729 h 969"/>
                <a:gd name="T42" fmla="*/ 875 w 969"/>
                <a:gd name="T43" fmla="*/ 771 h 969"/>
                <a:gd name="T44" fmla="*/ 844 w 969"/>
                <a:gd name="T45" fmla="*/ 809 h 969"/>
                <a:gd name="T46" fmla="*/ 809 w 969"/>
                <a:gd name="T47" fmla="*/ 844 h 969"/>
                <a:gd name="T48" fmla="*/ 770 w 969"/>
                <a:gd name="T49" fmla="*/ 876 h 969"/>
                <a:gd name="T50" fmla="*/ 729 w 969"/>
                <a:gd name="T51" fmla="*/ 903 h 969"/>
                <a:gd name="T52" fmla="*/ 685 w 969"/>
                <a:gd name="T53" fmla="*/ 926 h 969"/>
                <a:gd name="T54" fmla="*/ 638 w 969"/>
                <a:gd name="T55" fmla="*/ 944 h 969"/>
                <a:gd name="T56" fmla="*/ 588 w 969"/>
                <a:gd name="T57" fmla="*/ 957 h 969"/>
                <a:gd name="T58" fmla="*/ 537 w 969"/>
                <a:gd name="T59" fmla="*/ 966 h 969"/>
                <a:gd name="T60" fmla="*/ 484 w 969"/>
                <a:gd name="T61" fmla="*/ 969 h 969"/>
                <a:gd name="T62" fmla="*/ 432 w 969"/>
                <a:gd name="T63" fmla="*/ 966 h 969"/>
                <a:gd name="T64" fmla="*/ 381 w 969"/>
                <a:gd name="T65" fmla="*/ 957 h 969"/>
                <a:gd name="T66" fmla="*/ 332 w 969"/>
                <a:gd name="T67" fmla="*/ 944 h 969"/>
                <a:gd name="T68" fmla="*/ 284 w 969"/>
                <a:gd name="T69" fmla="*/ 926 h 969"/>
                <a:gd name="T70" fmla="*/ 240 w 969"/>
                <a:gd name="T71" fmla="*/ 903 h 969"/>
                <a:gd name="T72" fmla="*/ 198 w 969"/>
                <a:gd name="T73" fmla="*/ 876 h 969"/>
                <a:gd name="T74" fmla="*/ 160 w 969"/>
                <a:gd name="T75" fmla="*/ 844 h 969"/>
                <a:gd name="T76" fmla="*/ 125 w 969"/>
                <a:gd name="T77" fmla="*/ 809 h 969"/>
                <a:gd name="T78" fmla="*/ 94 w 969"/>
                <a:gd name="T79" fmla="*/ 771 h 969"/>
                <a:gd name="T80" fmla="*/ 67 w 969"/>
                <a:gd name="T81" fmla="*/ 729 h 969"/>
                <a:gd name="T82" fmla="*/ 43 w 969"/>
                <a:gd name="T83" fmla="*/ 685 h 969"/>
                <a:gd name="T84" fmla="*/ 24 w 969"/>
                <a:gd name="T85" fmla="*/ 638 h 969"/>
                <a:gd name="T86" fmla="*/ 11 w 969"/>
                <a:gd name="T87" fmla="*/ 589 h 969"/>
                <a:gd name="T88" fmla="*/ 2 w 969"/>
                <a:gd name="T89" fmla="*/ 538 h 969"/>
                <a:gd name="T90" fmla="*/ 0 w 969"/>
                <a:gd name="T91" fmla="*/ 484 h 969"/>
                <a:gd name="T92" fmla="*/ 2 w 969"/>
                <a:gd name="T93" fmla="*/ 432 h 969"/>
                <a:gd name="T94" fmla="*/ 11 w 969"/>
                <a:gd name="T95" fmla="*/ 381 h 969"/>
                <a:gd name="T96" fmla="*/ 24 w 969"/>
                <a:gd name="T97" fmla="*/ 332 h 969"/>
                <a:gd name="T98" fmla="*/ 43 w 969"/>
                <a:gd name="T99" fmla="*/ 284 h 969"/>
                <a:gd name="T100" fmla="*/ 67 w 969"/>
                <a:gd name="T101" fmla="*/ 240 h 969"/>
                <a:gd name="T102" fmla="*/ 94 w 969"/>
                <a:gd name="T103" fmla="*/ 198 h 969"/>
                <a:gd name="T104" fmla="*/ 125 w 969"/>
                <a:gd name="T105" fmla="*/ 160 h 969"/>
                <a:gd name="T106" fmla="*/ 160 w 969"/>
                <a:gd name="T107" fmla="*/ 125 h 969"/>
                <a:gd name="T108" fmla="*/ 198 w 969"/>
                <a:gd name="T109" fmla="*/ 94 h 969"/>
                <a:gd name="T110" fmla="*/ 240 w 969"/>
                <a:gd name="T111" fmla="*/ 66 h 969"/>
                <a:gd name="T112" fmla="*/ 284 w 969"/>
                <a:gd name="T113" fmla="*/ 43 h 969"/>
                <a:gd name="T114" fmla="*/ 332 w 969"/>
                <a:gd name="T115" fmla="*/ 24 h 969"/>
                <a:gd name="T116" fmla="*/ 381 w 969"/>
                <a:gd name="T117" fmla="*/ 11 h 969"/>
                <a:gd name="T118" fmla="*/ 432 w 969"/>
                <a:gd name="T119" fmla="*/ 3 h 969"/>
                <a:gd name="T120" fmla="*/ 484 w 969"/>
                <a:gd name="T121"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9" h="969">
                  <a:moveTo>
                    <a:pt x="484" y="0"/>
                  </a:moveTo>
                  <a:lnTo>
                    <a:pt x="537" y="3"/>
                  </a:lnTo>
                  <a:lnTo>
                    <a:pt x="588" y="11"/>
                  </a:lnTo>
                  <a:lnTo>
                    <a:pt x="638" y="24"/>
                  </a:lnTo>
                  <a:lnTo>
                    <a:pt x="685" y="43"/>
                  </a:lnTo>
                  <a:lnTo>
                    <a:pt x="729" y="66"/>
                  </a:lnTo>
                  <a:lnTo>
                    <a:pt x="770" y="94"/>
                  </a:lnTo>
                  <a:lnTo>
                    <a:pt x="809" y="125"/>
                  </a:lnTo>
                  <a:lnTo>
                    <a:pt x="844" y="160"/>
                  </a:lnTo>
                  <a:lnTo>
                    <a:pt x="875" y="198"/>
                  </a:lnTo>
                  <a:lnTo>
                    <a:pt x="903" y="240"/>
                  </a:lnTo>
                  <a:lnTo>
                    <a:pt x="926" y="284"/>
                  </a:lnTo>
                  <a:lnTo>
                    <a:pt x="944" y="332"/>
                  </a:lnTo>
                  <a:lnTo>
                    <a:pt x="958" y="381"/>
                  </a:lnTo>
                  <a:lnTo>
                    <a:pt x="966" y="432"/>
                  </a:lnTo>
                  <a:lnTo>
                    <a:pt x="969" y="484"/>
                  </a:lnTo>
                  <a:lnTo>
                    <a:pt x="966" y="538"/>
                  </a:lnTo>
                  <a:lnTo>
                    <a:pt x="958" y="589"/>
                  </a:lnTo>
                  <a:lnTo>
                    <a:pt x="944" y="638"/>
                  </a:lnTo>
                  <a:lnTo>
                    <a:pt x="926" y="684"/>
                  </a:lnTo>
                  <a:lnTo>
                    <a:pt x="903" y="729"/>
                  </a:lnTo>
                  <a:lnTo>
                    <a:pt x="875" y="771"/>
                  </a:lnTo>
                  <a:lnTo>
                    <a:pt x="844" y="809"/>
                  </a:lnTo>
                  <a:lnTo>
                    <a:pt x="809" y="844"/>
                  </a:lnTo>
                  <a:lnTo>
                    <a:pt x="770" y="876"/>
                  </a:lnTo>
                  <a:lnTo>
                    <a:pt x="729" y="903"/>
                  </a:lnTo>
                  <a:lnTo>
                    <a:pt x="685" y="926"/>
                  </a:lnTo>
                  <a:lnTo>
                    <a:pt x="638" y="944"/>
                  </a:lnTo>
                  <a:lnTo>
                    <a:pt x="588" y="957"/>
                  </a:lnTo>
                  <a:lnTo>
                    <a:pt x="537" y="966"/>
                  </a:lnTo>
                  <a:lnTo>
                    <a:pt x="484" y="969"/>
                  </a:lnTo>
                  <a:lnTo>
                    <a:pt x="432" y="966"/>
                  </a:lnTo>
                  <a:lnTo>
                    <a:pt x="381" y="957"/>
                  </a:lnTo>
                  <a:lnTo>
                    <a:pt x="332" y="944"/>
                  </a:lnTo>
                  <a:lnTo>
                    <a:pt x="284" y="926"/>
                  </a:lnTo>
                  <a:lnTo>
                    <a:pt x="240" y="903"/>
                  </a:lnTo>
                  <a:lnTo>
                    <a:pt x="198" y="876"/>
                  </a:lnTo>
                  <a:lnTo>
                    <a:pt x="160" y="844"/>
                  </a:lnTo>
                  <a:lnTo>
                    <a:pt x="125" y="809"/>
                  </a:lnTo>
                  <a:lnTo>
                    <a:pt x="94" y="771"/>
                  </a:lnTo>
                  <a:lnTo>
                    <a:pt x="67" y="729"/>
                  </a:lnTo>
                  <a:lnTo>
                    <a:pt x="43" y="685"/>
                  </a:lnTo>
                  <a:lnTo>
                    <a:pt x="24" y="638"/>
                  </a:lnTo>
                  <a:lnTo>
                    <a:pt x="11" y="589"/>
                  </a:lnTo>
                  <a:lnTo>
                    <a:pt x="2" y="538"/>
                  </a:lnTo>
                  <a:lnTo>
                    <a:pt x="0" y="484"/>
                  </a:lnTo>
                  <a:lnTo>
                    <a:pt x="2" y="432"/>
                  </a:lnTo>
                  <a:lnTo>
                    <a:pt x="11" y="381"/>
                  </a:lnTo>
                  <a:lnTo>
                    <a:pt x="24" y="332"/>
                  </a:lnTo>
                  <a:lnTo>
                    <a:pt x="43" y="284"/>
                  </a:lnTo>
                  <a:lnTo>
                    <a:pt x="67" y="240"/>
                  </a:lnTo>
                  <a:lnTo>
                    <a:pt x="94" y="198"/>
                  </a:lnTo>
                  <a:lnTo>
                    <a:pt x="125" y="160"/>
                  </a:lnTo>
                  <a:lnTo>
                    <a:pt x="160" y="125"/>
                  </a:lnTo>
                  <a:lnTo>
                    <a:pt x="198" y="94"/>
                  </a:lnTo>
                  <a:lnTo>
                    <a:pt x="240" y="66"/>
                  </a:lnTo>
                  <a:lnTo>
                    <a:pt x="284" y="43"/>
                  </a:lnTo>
                  <a:lnTo>
                    <a:pt x="332" y="24"/>
                  </a:lnTo>
                  <a:lnTo>
                    <a:pt x="381" y="11"/>
                  </a:lnTo>
                  <a:lnTo>
                    <a:pt x="432" y="3"/>
                  </a:lnTo>
                  <a:lnTo>
                    <a:pt x="484"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cs typeface="Arial"/>
                <a:sym typeface="Arial"/>
              </a:endParaRPr>
            </a:p>
          </p:txBody>
        </p:sp>
        <p:sp>
          <p:nvSpPr>
            <p:cNvPr id="664" name="Freeform 235">
              <a:extLst>
                <a:ext uri="{FF2B5EF4-FFF2-40B4-BE49-F238E27FC236}">
                  <a16:creationId xmlns:a16="http://schemas.microsoft.com/office/drawing/2014/main" id="{DA9E1050-3CD1-4B1F-B81F-E9E9D8EB4C07}"/>
                </a:ext>
              </a:extLst>
            </p:cNvPr>
            <p:cNvSpPr>
              <a:spLocks/>
            </p:cNvSpPr>
            <p:nvPr/>
          </p:nvSpPr>
          <p:spPr bwMode="auto">
            <a:xfrm>
              <a:off x="3293354" y="2351636"/>
              <a:ext cx="133124" cy="133189"/>
            </a:xfrm>
            <a:custGeom>
              <a:avLst/>
              <a:gdLst>
                <a:gd name="T0" fmla="*/ 485 w 969"/>
                <a:gd name="T1" fmla="*/ 0 h 969"/>
                <a:gd name="T2" fmla="*/ 537 w 969"/>
                <a:gd name="T3" fmla="*/ 2 h 969"/>
                <a:gd name="T4" fmla="*/ 588 w 969"/>
                <a:gd name="T5" fmla="*/ 11 h 969"/>
                <a:gd name="T6" fmla="*/ 638 w 969"/>
                <a:gd name="T7" fmla="*/ 24 h 969"/>
                <a:gd name="T8" fmla="*/ 685 w 969"/>
                <a:gd name="T9" fmla="*/ 43 h 969"/>
                <a:gd name="T10" fmla="*/ 729 w 969"/>
                <a:gd name="T11" fmla="*/ 65 h 969"/>
                <a:gd name="T12" fmla="*/ 771 w 969"/>
                <a:gd name="T13" fmla="*/ 93 h 969"/>
                <a:gd name="T14" fmla="*/ 809 w 969"/>
                <a:gd name="T15" fmla="*/ 125 h 969"/>
                <a:gd name="T16" fmla="*/ 844 w 969"/>
                <a:gd name="T17" fmla="*/ 160 h 969"/>
                <a:gd name="T18" fmla="*/ 875 w 969"/>
                <a:gd name="T19" fmla="*/ 198 h 969"/>
                <a:gd name="T20" fmla="*/ 903 w 969"/>
                <a:gd name="T21" fmla="*/ 240 h 969"/>
                <a:gd name="T22" fmla="*/ 926 w 969"/>
                <a:gd name="T23" fmla="*/ 284 h 969"/>
                <a:gd name="T24" fmla="*/ 945 w 969"/>
                <a:gd name="T25" fmla="*/ 331 h 969"/>
                <a:gd name="T26" fmla="*/ 958 w 969"/>
                <a:gd name="T27" fmla="*/ 381 h 969"/>
                <a:gd name="T28" fmla="*/ 966 w 969"/>
                <a:gd name="T29" fmla="*/ 432 h 969"/>
                <a:gd name="T30" fmla="*/ 969 w 969"/>
                <a:gd name="T31" fmla="*/ 484 h 969"/>
                <a:gd name="T32" fmla="*/ 969 w 969"/>
                <a:gd name="T33" fmla="*/ 498 h 969"/>
                <a:gd name="T34" fmla="*/ 968 w 969"/>
                <a:gd name="T35" fmla="*/ 511 h 969"/>
                <a:gd name="T36" fmla="*/ 925 w 969"/>
                <a:gd name="T37" fmla="*/ 548 h 969"/>
                <a:gd name="T38" fmla="*/ 885 w 969"/>
                <a:gd name="T39" fmla="*/ 589 h 969"/>
                <a:gd name="T40" fmla="*/ 850 w 969"/>
                <a:gd name="T41" fmla="*/ 632 h 969"/>
                <a:gd name="T42" fmla="*/ 819 w 969"/>
                <a:gd name="T43" fmla="*/ 679 h 969"/>
                <a:gd name="T44" fmla="*/ 792 w 969"/>
                <a:gd name="T45" fmla="*/ 729 h 969"/>
                <a:gd name="T46" fmla="*/ 771 w 969"/>
                <a:gd name="T47" fmla="*/ 781 h 969"/>
                <a:gd name="T48" fmla="*/ 754 w 969"/>
                <a:gd name="T49" fmla="*/ 837 h 969"/>
                <a:gd name="T50" fmla="*/ 742 w 969"/>
                <a:gd name="T51" fmla="*/ 894 h 969"/>
                <a:gd name="T52" fmla="*/ 704 w 969"/>
                <a:gd name="T53" fmla="*/ 916 h 969"/>
                <a:gd name="T54" fmla="*/ 664 w 969"/>
                <a:gd name="T55" fmla="*/ 934 h 969"/>
                <a:gd name="T56" fmla="*/ 620 w 969"/>
                <a:gd name="T57" fmla="*/ 949 h 969"/>
                <a:gd name="T58" fmla="*/ 577 w 969"/>
                <a:gd name="T59" fmla="*/ 960 h 969"/>
                <a:gd name="T60" fmla="*/ 531 w 969"/>
                <a:gd name="T61" fmla="*/ 966 h 969"/>
                <a:gd name="T62" fmla="*/ 485 w 969"/>
                <a:gd name="T63" fmla="*/ 969 h 969"/>
                <a:gd name="T64" fmla="*/ 432 w 969"/>
                <a:gd name="T65" fmla="*/ 966 h 969"/>
                <a:gd name="T66" fmla="*/ 381 w 969"/>
                <a:gd name="T67" fmla="*/ 957 h 969"/>
                <a:gd name="T68" fmla="*/ 331 w 969"/>
                <a:gd name="T69" fmla="*/ 944 h 969"/>
                <a:gd name="T70" fmla="*/ 284 w 969"/>
                <a:gd name="T71" fmla="*/ 926 h 969"/>
                <a:gd name="T72" fmla="*/ 240 w 969"/>
                <a:gd name="T73" fmla="*/ 903 h 969"/>
                <a:gd name="T74" fmla="*/ 199 w 969"/>
                <a:gd name="T75" fmla="*/ 875 h 969"/>
                <a:gd name="T76" fmla="*/ 160 w 969"/>
                <a:gd name="T77" fmla="*/ 844 h 969"/>
                <a:gd name="T78" fmla="*/ 125 w 969"/>
                <a:gd name="T79" fmla="*/ 809 h 969"/>
                <a:gd name="T80" fmla="*/ 94 w 969"/>
                <a:gd name="T81" fmla="*/ 770 h 969"/>
                <a:gd name="T82" fmla="*/ 66 w 969"/>
                <a:gd name="T83" fmla="*/ 729 h 969"/>
                <a:gd name="T84" fmla="*/ 43 w 969"/>
                <a:gd name="T85" fmla="*/ 684 h 969"/>
                <a:gd name="T86" fmla="*/ 25 w 969"/>
                <a:gd name="T87" fmla="*/ 638 h 969"/>
                <a:gd name="T88" fmla="*/ 11 w 969"/>
                <a:gd name="T89" fmla="*/ 589 h 969"/>
                <a:gd name="T90" fmla="*/ 3 w 969"/>
                <a:gd name="T91" fmla="*/ 537 h 969"/>
                <a:gd name="T92" fmla="*/ 0 w 969"/>
                <a:gd name="T93" fmla="*/ 484 h 969"/>
                <a:gd name="T94" fmla="*/ 3 w 969"/>
                <a:gd name="T95" fmla="*/ 432 h 969"/>
                <a:gd name="T96" fmla="*/ 11 w 969"/>
                <a:gd name="T97" fmla="*/ 381 h 969"/>
                <a:gd name="T98" fmla="*/ 25 w 969"/>
                <a:gd name="T99" fmla="*/ 331 h 969"/>
                <a:gd name="T100" fmla="*/ 43 w 969"/>
                <a:gd name="T101" fmla="*/ 284 h 969"/>
                <a:gd name="T102" fmla="*/ 66 w 969"/>
                <a:gd name="T103" fmla="*/ 240 h 969"/>
                <a:gd name="T104" fmla="*/ 94 w 969"/>
                <a:gd name="T105" fmla="*/ 198 h 969"/>
                <a:gd name="T106" fmla="*/ 125 w 969"/>
                <a:gd name="T107" fmla="*/ 160 h 969"/>
                <a:gd name="T108" fmla="*/ 160 w 969"/>
                <a:gd name="T109" fmla="*/ 125 h 969"/>
                <a:gd name="T110" fmla="*/ 199 w 969"/>
                <a:gd name="T111" fmla="*/ 93 h 969"/>
                <a:gd name="T112" fmla="*/ 240 w 969"/>
                <a:gd name="T113" fmla="*/ 65 h 969"/>
                <a:gd name="T114" fmla="*/ 284 w 969"/>
                <a:gd name="T115" fmla="*/ 43 h 969"/>
                <a:gd name="T116" fmla="*/ 331 w 969"/>
                <a:gd name="T117" fmla="*/ 24 h 969"/>
                <a:gd name="T118" fmla="*/ 381 w 969"/>
                <a:gd name="T119" fmla="*/ 11 h 969"/>
                <a:gd name="T120" fmla="*/ 432 w 969"/>
                <a:gd name="T121" fmla="*/ 2 h 969"/>
                <a:gd name="T122" fmla="*/ 485 w 969"/>
                <a:gd name="T123"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 h="969">
                  <a:moveTo>
                    <a:pt x="485" y="0"/>
                  </a:moveTo>
                  <a:lnTo>
                    <a:pt x="537" y="2"/>
                  </a:lnTo>
                  <a:lnTo>
                    <a:pt x="588" y="11"/>
                  </a:lnTo>
                  <a:lnTo>
                    <a:pt x="638" y="24"/>
                  </a:lnTo>
                  <a:lnTo>
                    <a:pt x="685" y="43"/>
                  </a:lnTo>
                  <a:lnTo>
                    <a:pt x="729" y="65"/>
                  </a:lnTo>
                  <a:lnTo>
                    <a:pt x="771" y="93"/>
                  </a:lnTo>
                  <a:lnTo>
                    <a:pt x="809" y="125"/>
                  </a:lnTo>
                  <a:lnTo>
                    <a:pt x="844" y="160"/>
                  </a:lnTo>
                  <a:lnTo>
                    <a:pt x="875" y="198"/>
                  </a:lnTo>
                  <a:lnTo>
                    <a:pt x="903" y="240"/>
                  </a:lnTo>
                  <a:lnTo>
                    <a:pt x="926" y="284"/>
                  </a:lnTo>
                  <a:lnTo>
                    <a:pt x="945" y="331"/>
                  </a:lnTo>
                  <a:lnTo>
                    <a:pt x="958" y="381"/>
                  </a:lnTo>
                  <a:lnTo>
                    <a:pt x="966" y="432"/>
                  </a:lnTo>
                  <a:lnTo>
                    <a:pt x="969" y="484"/>
                  </a:lnTo>
                  <a:lnTo>
                    <a:pt x="969" y="498"/>
                  </a:lnTo>
                  <a:lnTo>
                    <a:pt x="968" y="511"/>
                  </a:lnTo>
                  <a:lnTo>
                    <a:pt x="925" y="548"/>
                  </a:lnTo>
                  <a:lnTo>
                    <a:pt x="885" y="589"/>
                  </a:lnTo>
                  <a:lnTo>
                    <a:pt x="850" y="632"/>
                  </a:lnTo>
                  <a:lnTo>
                    <a:pt x="819" y="679"/>
                  </a:lnTo>
                  <a:lnTo>
                    <a:pt x="792" y="729"/>
                  </a:lnTo>
                  <a:lnTo>
                    <a:pt x="771" y="781"/>
                  </a:lnTo>
                  <a:lnTo>
                    <a:pt x="754" y="837"/>
                  </a:lnTo>
                  <a:lnTo>
                    <a:pt x="742" y="894"/>
                  </a:lnTo>
                  <a:lnTo>
                    <a:pt x="704" y="916"/>
                  </a:lnTo>
                  <a:lnTo>
                    <a:pt x="664" y="934"/>
                  </a:lnTo>
                  <a:lnTo>
                    <a:pt x="620" y="949"/>
                  </a:lnTo>
                  <a:lnTo>
                    <a:pt x="577" y="960"/>
                  </a:lnTo>
                  <a:lnTo>
                    <a:pt x="531" y="966"/>
                  </a:lnTo>
                  <a:lnTo>
                    <a:pt x="485" y="969"/>
                  </a:lnTo>
                  <a:lnTo>
                    <a:pt x="432" y="966"/>
                  </a:lnTo>
                  <a:lnTo>
                    <a:pt x="381" y="957"/>
                  </a:lnTo>
                  <a:lnTo>
                    <a:pt x="331" y="944"/>
                  </a:lnTo>
                  <a:lnTo>
                    <a:pt x="284" y="926"/>
                  </a:lnTo>
                  <a:lnTo>
                    <a:pt x="240" y="903"/>
                  </a:lnTo>
                  <a:lnTo>
                    <a:pt x="199" y="875"/>
                  </a:lnTo>
                  <a:lnTo>
                    <a:pt x="160" y="844"/>
                  </a:lnTo>
                  <a:lnTo>
                    <a:pt x="125" y="809"/>
                  </a:lnTo>
                  <a:lnTo>
                    <a:pt x="94" y="770"/>
                  </a:lnTo>
                  <a:lnTo>
                    <a:pt x="66" y="729"/>
                  </a:lnTo>
                  <a:lnTo>
                    <a:pt x="43" y="684"/>
                  </a:lnTo>
                  <a:lnTo>
                    <a:pt x="25" y="638"/>
                  </a:lnTo>
                  <a:lnTo>
                    <a:pt x="11" y="589"/>
                  </a:lnTo>
                  <a:lnTo>
                    <a:pt x="3" y="537"/>
                  </a:lnTo>
                  <a:lnTo>
                    <a:pt x="0" y="484"/>
                  </a:lnTo>
                  <a:lnTo>
                    <a:pt x="3" y="432"/>
                  </a:lnTo>
                  <a:lnTo>
                    <a:pt x="11" y="381"/>
                  </a:lnTo>
                  <a:lnTo>
                    <a:pt x="25" y="331"/>
                  </a:lnTo>
                  <a:lnTo>
                    <a:pt x="43" y="284"/>
                  </a:lnTo>
                  <a:lnTo>
                    <a:pt x="66" y="240"/>
                  </a:lnTo>
                  <a:lnTo>
                    <a:pt x="94" y="198"/>
                  </a:lnTo>
                  <a:lnTo>
                    <a:pt x="125" y="160"/>
                  </a:lnTo>
                  <a:lnTo>
                    <a:pt x="160" y="125"/>
                  </a:lnTo>
                  <a:lnTo>
                    <a:pt x="199" y="93"/>
                  </a:lnTo>
                  <a:lnTo>
                    <a:pt x="240" y="65"/>
                  </a:lnTo>
                  <a:lnTo>
                    <a:pt x="284" y="43"/>
                  </a:lnTo>
                  <a:lnTo>
                    <a:pt x="331" y="24"/>
                  </a:lnTo>
                  <a:lnTo>
                    <a:pt x="381" y="11"/>
                  </a:lnTo>
                  <a:lnTo>
                    <a:pt x="432" y="2"/>
                  </a:lnTo>
                  <a:lnTo>
                    <a:pt x="485"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cs typeface="Arial"/>
                <a:sym typeface="Arial"/>
              </a:endParaRPr>
            </a:p>
          </p:txBody>
        </p:sp>
      </p:grpSp>
      <p:grpSp>
        <p:nvGrpSpPr>
          <p:cNvPr id="665" name="Group 593">
            <a:extLst>
              <a:ext uri="{FF2B5EF4-FFF2-40B4-BE49-F238E27FC236}">
                <a16:creationId xmlns:a16="http://schemas.microsoft.com/office/drawing/2014/main" id="{45E56467-8A85-469E-9BE5-D1C0F3553855}"/>
              </a:ext>
            </a:extLst>
          </p:cNvPr>
          <p:cNvGrpSpPr>
            <a:grpSpLocks noChangeAspect="1"/>
          </p:cNvGrpSpPr>
          <p:nvPr/>
        </p:nvGrpSpPr>
        <p:grpSpPr bwMode="auto">
          <a:xfrm>
            <a:off x="9649990" y="3156216"/>
            <a:ext cx="597176" cy="540000"/>
            <a:chOff x="1890" y="936"/>
            <a:chExt cx="2450" cy="2469"/>
          </a:xfrm>
          <a:solidFill>
            <a:srgbClr val="FF6600"/>
          </a:solidFill>
        </p:grpSpPr>
        <p:sp>
          <p:nvSpPr>
            <p:cNvPr id="666" name="Freeform 595">
              <a:extLst>
                <a:ext uri="{FF2B5EF4-FFF2-40B4-BE49-F238E27FC236}">
                  <a16:creationId xmlns:a16="http://schemas.microsoft.com/office/drawing/2014/main" id="{E2B7AAB4-C405-4576-AEC3-55B852A4A7F2}"/>
                </a:ext>
              </a:extLst>
            </p:cNvPr>
            <p:cNvSpPr>
              <a:spLocks/>
            </p:cNvSpPr>
            <p:nvPr/>
          </p:nvSpPr>
          <p:spPr bwMode="auto">
            <a:xfrm>
              <a:off x="2655" y="1967"/>
              <a:ext cx="919" cy="1425"/>
            </a:xfrm>
            <a:custGeom>
              <a:avLst/>
              <a:gdLst>
                <a:gd name="T0" fmla="*/ 1841 w 1841"/>
                <a:gd name="T1" fmla="*/ 0 h 2840"/>
                <a:gd name="T2" fmla="*/ 1841 w 1841"/>
                <a:gd name="T3" fmla="*/ 2840 h 2840"/>
                <a:gd name="T4" fmla="*/ 0 w 1841"/>
                <a:gd name="T5" fmla="*/ 1988 h 2840"/>
                <a:gd name="T6" fmla="*/ 0 w 1841"/>
                <a:gd name="T7" fmla="*/ 2 h 2840"/>
                <a:gd name="T8" fmla="*/ 69 w 1841"/>
                <a:gd name="T9" fmla="*/ 139 h 2840"/>
                <a:gd name="T10" fmla="*/ 145 w 1841"/>
                <a:gd name="T11" fmla="*/ 277 h 2840"/>
                <a:gd name="T12" fmla="*/ 227 w 1841"/>
                <a:gd name="T13" fmla="*/ 413 h 2840"/>
                <a:gd name="T14" fmla="*/ 291 w 1841"/>
                <a:gd name="T15" fmla="*/ 510 h 2840"/>
                <a:gd name="T16" fmla="*/ 355 w 1841"/>
                <a:gd name="T17" fmla="*/ 606 h 2840"/>
                <a:gd name="T18" fmla="*/ 421 w 1841"/>
                <a:gd name="T19" fmla="*/ 700 h 2840"/>
                <a:gd name="T20" fmla="*/ 488 w 1841"/>
                <a:gd name="T21" fmla="*/ 791 h 2840"/>
                <a:gd name="T22" fmla="*/ 554 w 1841"/>
                <a:gd name="T23" fmla="*/ 879 h 2840"/>
                <a:gd name="T24" fmla="*/ 619 w 1841"/>
                <a:gd name="T25" fmla="*/ 964 h 2840"/>
                <a:gd name="T26" fmla="*/ 683 w 1841"/>
                <a:gd name="T27" fmla="*/ 1047 h 2840"/>
                <a:gd name="T28" fmla="*/ 745 w 1841"/>
                <a:gd name="T29" fmla="*/ 1123 h 2840"/>
                <a:gd name="T30" fmla="*/ 803 w 1841"/>
                <a:gd name="T31" fmla="*/ 1196 h 2840"/>
                <a:gd name="T32" fmla="*/ 858 w 1841"/>
                <a:gd name="T33" fmla="*/ 1262 h 2840"/>
                <a:gd name="T34" fmla="*/ 864 w 1841"/>
                <a:gd name="T35" fmla="*/ 1271 h 2840"/>
                <a:gd name="T36" fmla="*/ 873 w 1841"/>
                <a:gd name="T37" fmla="*/ 1278 h 2840"/>
                <a:gd name="T38" fmla="*/ 894 w 1841"/>
                <a:gd name="T39" fmla="*/ 1292 h 2840"/>
                <a:gd name="T40" fmla="*/ 916 w 1841"/>
                <a:gd name="T41" fmla="*/ 1296 h 2840"/>
                <a:gd name="T42" fmla="*/ 940 w 1841"/>
                <a:gd name="T43" fmla="*/ 1293 h 2840"/>
                <a:gd name="T44" fmla="*/ 961 w 1841"/>
                <a:gd name="T45" fmla="*/ 1284 h 2840"/>
                <a:gd name="T46" fmla="*/ 980 w 1841"/>
                <a:gd name="T47" fmla="*/ 1268 h 2840"/>
                <a:gd name="T48" fmla="*/ 1034 w 1841"/>
                <a:gd name="T49" fmla="*/ 1201 h 2840"/>
                <a:gd name="T50" fmla="*/ 1092 w 1841"/>
                <a:gd name="T51" fmla="*/ 1129 h 2840"/>
                <a:gd name="T52" fmla="*/ 1155 w 1841"/>
                <a:gd name="T53" fmla="*/ 1053 h 2840"/>
                <a:gd name="T54" fmla="*/ 1219 w 1841"/>
                <a:gd name="T55" fmla="*/ 970 h 2840"/>
                <a:gd name="T56" fmla="*/ 1285 w 1841"/>
                <a:gd name="T57" fmla="*/ 885 h 2840"/>
                <a:gd name="T58" fmla="*/ 1351 w 1841"/>
                <a:gd name="T59" fmla="*/ 797 h 2840"/>
                <a:gd name="T60" fmla="*/ 1418 w 1841"/>
                <a:gd name="T61" fmla="*/ 704 h 2840"/>
                <a:gd name="T62" fmla="*/ 1485 w 1841"/>
                <a:gd name="T63" fmla="*/ 610 h 2840"/>
                <a:gd name="T64" fmla="*/ 1550 w 1841"/>
                <a:gd name="T65" fmla="*/ 513 h 2840"/>
                <a:gd name="T66" fmla="*/ 1615 w 1841"/>
                <a:gd name="T67" fmla="*/ 414 h 2840"/>
                <a:gd name="T68" fmla="*/ 1697 w 1841"/>
                <a:gd name="T69" fmla="*/ 277 h 2840"/>
                <a:gd name="T70" fmla="*/ 1774 w 1841"/>
                <a:gd name="T71" fmla="*/ 139 h 2840"/>
                <a:gd name="T72" fmla="*/ 1841 w 1841"/>
                <a:gd name="T73" fmla="*/ 0 h 2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1" h="2840">
                  <a:moveTo>
                    <a:pt x="1841" y="0"/>
                  </a:moveTo>
                  <a:lnTo>
                    <a:pt x="1841" y="2840"/>
                  </a:lnTo>
                  <a:lnTo>
                    <a:pt x="0" y="1988"/>
                  </a:lnTo>
                  <a:lnTo>
                    <a:pt x="0" y="2"/>
                  </a:lnTo>
                  <a:lnTo>
                    <a:pt x="69" y="139"/>
                  </a:lnTo>
                  <a:lnTo>
                    <a:pt x="145" y="277"/>
                  </a:lnTo>
                  <a:lnTo>
                    <a:pt x="227" y="413"/>
                  </a:lnTo>
                  <a:lnTo>
                    <a:pt x="291" y="510"/>
                  </a:lnTo>
                  <a:lnTo>
                    <a:pt x="355" y="606"/>
                  </a:lnTo>
                  <a:lnTo>
                    <a:pt x="421" y="700"/>
                  </a:lnTo>
                  <a:lnTo>
                    <a:pt x="488" y="791"/>
                  </a:lnTo>
                  <a:lnTo>
                    <a:pt x="554" y="879"/>
                  </a:lnTo>
                  <a:lnTo>
                    <a:pt x="619" y="964"/>
                  </a:lnTo>
                  <a:lnTo>
                    <a:pt x="683" y="1047"/>
                  </a:lnTo>
                  <a:lnTo>
                    <a:pt x="745" y="1123"/>
                  </a:lnTo>
                  <a:lnTo>
                    <a:pt x="803" y="1196"/>
                  </a:lnTo>
                  <a:lnTo>
                    <a:pt x="858" y="1262"/>
                  </a:lnTo>
                  <a:lnTo>
                    <a:pt x="864" y="1271"/>
                  </a:lnTo>
                  <a:lnTo>
                    <a:pt x="873" y="1278"/>
                  </a:lnTo>
                  <a:lnTo>
                    <a:pt x="894" y="1292"/>
                  </a:lnTo>
                  <a:lnTo>
                    <a:pt x="916" y="1296"/>
                  </a:lnTo>
                  <a:lnTo>
                    <a:pt x="940" y="1293"/>
                  </a:lnTo>
                  <a:lnTo>
                    <a:pt x="961" y="1284"/>
                  </a:lnTo>
                  <a:lnTo>
                    <a:pt x="980" y="1268"/>
                  </a:lnTo>
                  <a:lnTo>
                    <a:pt x="1034" y="1201"/>
                  </a:lnTo>
                  <a:lnTo>
                    <a:pt x="1092" y="1129"/>
                  </a:lnTo>
                  <a:lnTo>
                    <a:pt x="1155" y="1053"/>
                  </a:lnTo>
                  <a:lnTo>
                    <a:pt x="1219" y="970"/>
                  </a:lnTo>
                  <a:lnTo>
                    <a:pt x="1285" y="885"/>
                  </a:lnTo>
                  <a:lnTo>
                    <a:pt x="1351" y="797"/>
                  </a:lnTo>
                  <a:lnTo>
                    <a:pt x="1418" y="704"/>
                  </a:lnTo>
                  <a:lnTo>
                    <a:pt x="1485" y="610"/>
                  </a:lnTo>
                  <a:lnTo>
                    <a:pt x="1550" y="513"/>
                  </a:lnTo>
                  <a:lnTo>
                    <a:pt x="1615" y="414"/>
                  </a:lnTo>
                  <a:lnTo>
                    <a:pt x="1697" y="277"/>
                  </a:lnTo>
                  <a:lnTo>
                    <a:pt x="1774" y="139"/>
                  </a:lnTo>
                  <a:lnTo>
                    <a:pt x="1841"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white"/>
                </a:solidFill>
                <a:effectLst/>
                <a:uLnTx/>
                <a:uFillTx/>
                <a:cs typeface="Arial"/>
                <a:sym typeface="Arial"/>
              </a:endParaRPr>
            </a:p>
          </p:txBody>
        </p:sp>
        <p:sp>
          <p:nvSpPr>
            <p:cNvPr id="667" name="Freeform 596">
              <a:extLst>
                <a:ext uri="{FF2B5EF4-FFF2-40B4-BE49-F238E27FC236}">
                  <a16:creationId xmlns:a16="http://schemas.microsoft.com/office/drawing/2014/main" id="{5B64AF1A-F997-4178-9C81-CC1C1FD41893}"/>
                </a:ext>
              </a:extLst>
            </p:cNvPr>
            <p:cNvSpPr>
              <a:spLocks/>
            </p:cNvSpPr>
            <p:nvPr/>
          </p:nvSpPr>
          <p:spPr bwMode="auto">
            <a:xfrm>
              <a:off x="1890" y="1552"/>
              <a:ext cx="698" cy="1853"/>
            </a:xfrm>
            <a:custGeom>
              <a:avLst/>
              <a:gdLst>
                <a:gd name="T0" fmla="*/ 1157 w 1396"/>
                <a:gd name="T1" fmla="*/ 0 h 3692"/>
                <a:gd name="T2" fmla="*/ 1180 w 1396"/>
                <a:gd name="T3" fmla="*/ 6 h 3692"/>
                <a:gd name="T4" fmla="*/ 1201 w 1396"/>
                <a:gd name="T5" fmla="*/ 20 h 3692"/>
                <a:gd name="T6" fmla="*/ 1216 w 1396"/>
                <a:gd name="T7" fmla="*/ 38 h 3692"/>
                <a:gd name="T8" fmla="*/ 1220 w 1396"/>
                <a:gd name="T9" fmla="*/ 47 h 3692"/>
                <a:gd name="T10" fmla="*/ 1223 w 1396"/>
                <a:gd name="T11" fmla="*/ 56 h 3692"/>
                <a:gd name="T12" fmla="*/ 1396 w 1396"/>
                <a:gd name="T13" fmla="*/ 485 h 3692"/>
                <a:gd name="T14" fmla="*/ 1384 w 1396"/>
                <a:gd name="T15" fmla="*/ 506 h 3692"/>
                <a:gd name="T16" fmla="*/ 1380 w 1396"/>
                <a:gd name="T17" fmla="*/ 530 h 3692"/>
                <a:gd name="T18" fmla="*/ 1380 w 1396"/>
                <a:gd name="T19" fmla="*/ 2837 h 3692"/>
                <a:gd name="T20" fmla="*/ 119 w 1396"/>
                <a:gd name="T21" fmla="*/ 3679 h 3692"/>
                <a:gd name="T22" fmla="*/ 101 w 1396"/>
                <a:gd name="T23" fmla="*/ 3688 h 3692"/>
                <a:gd name="T24" fmla="*/ 82 w 1396"/>
                <a:gd name="T25" fmla="*/ 3692 h 3692"/>
                <a:gd name="T26" fmla="*/ 62 w 1396"/>
                <a:gd name="T27" fmla="*/ 3691 h 3692"/>
                <a:gd name="T28" fmla="*/ 43 w 1396"/>
                <a:gd name="T29" fmla="*/ 3685 h 3692"/>
                <a:gd name="T30" fmla="*/ 26 w 1396"/>
                <a:gd name="T31" fmla="*/ 3673 h 3692"/>
                <a:gd name="T32" fmla="*/ 13 w 1396"/>
                <a:gd name="T33" fmla="*/ 3658 h 3692"/>
                <a:gd name="T34" fmla="*/ 5 w 1396"/>
                <a:gd name="T35" fmla="*/ 3641 h 3692"/>
                <a:gd name="T36" fmla="*/ 1 w 1396"/>
                <a:gd name="T37" fmla="*/ 3625 h 3692"/>
                <a:gd name="T38" fmla="*/ 0 w 1396"/>
                <a:gd name="T39" fmla="*/ 3608 h 3692"/>
                <a:gd name="T40" fmla="*/ 0 w 1396"/>
                <a:gd name="T41" fmla="*/ 3602 h 3692"/>
                <a:gd name="T42" fmla="*/ 0 w 1396"/>
                <a:gd name="T43" fmla="*/ 3602 h 3692"/>
                <a:gd name="T44" fmla="*/ 1 w 1396"/>
                <a:gd name="T45" fmla="*/ 712 h 3692"/>
                <a:gd name="T46" fmla="*/ 4 w 1396"/>
                <a:gd name="T47" fmla="*/ 691 h 3692"/>
                <a:gd name="T48" fmla="*/ 11 w 1396"/>
                <a:gd name="T49" fmla="*/ 673 h 3692"/>
                <a:gd name="T50" fmla="*/ 23 w 1396"/>
                <a:gd name="T51" fmla="*/ 658 h 3692"/>
                <a:gd name="T52" fmla="*/ 40 w 1396"/>
                <a:gd name="T53" fmla="*/ 646 h 3692"/>
                <a:gd name="T54" fmla="*/ 1111 w 1396"/>
                <a:gd name="T55" fmla="*/ 11 h 3692"/>
                <a:gd name="T56" fmla="*/ 1134 w 1396"/>
                <a:gd name="T57" fmla="*/ 2 h 3692"/>
                <a:gd name="T58" fmla="*/ 1157 w 1396"/>
                <a:gd name="T59" fmla="*/ 0 h 3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96" h="3692">
                  <a:moveTo>
                    <a:pt x="1157" y="0"/>
                  </a:moveTo>
                  <a:lnTo>
                    <a:pt x="1180" y="6"/>
                  </a:lnTo>
                  <a:lnTo>
                    <a:pt x="1201" y="20"/>
                  </a:lnTo>
                  <a:lnTo>
                    <a:pt x="1216" y="38"/>
                  </a:lnTo>
                  <a:lnTo>
                    <a:pt x="1220" y="47"/>
                  </a:lnTo>
                  <a:lnTo>
                    <a:pt x="1223" y="56"/>
                  </a:lnTo>
                  <a:lnTo>
                    <a:pt x="1396" y="485"/>
                  </a:lnTo>
                  <a:lnTo>
                    <a:pt x="1384" y="506"/>
                  </a:lnTo>
                  <a:lnTo>
                    <a:pt x="1380" y="530"/>
                  </a:lnTo>
                  <a:lnTo>
                    <a:pt x="1380" y="2837"/>
                  </a:lnTo>
                  <a:lnTo>
                    <a:pt x="119" y="3679"/>
                  </a:lnTo>
                  <a:lnTo>
                    <a:pt x="101" y="3688"/>
                  </a:lnTo>
                  <a:lnTo>
                    <a:pt x="82" y="3692"/>
                  </a:lnTo>
                  <a:lnTo>
                    <a:pt x="62" y="3691"/>
                  </a:lnTo>
                  <a:lnTo>
                    <a:pt x="43" y="3685"/>
                  </a:lnTo>
                  <a:lnTo>
                    <a:pt x="26" y="3673"/>
                  </a:lnTo>
                  <a:lnTo>
                    <a:pt x="13" y="3658"/>
                  </a:lnTo>
                  <a:lnTo>
                    <a:pt x="5" y="3641"/>
                  </a:lnTo>
                  <a:lnTo>
                    <a:pt x="1" y="3625"/>
                  </a:lnTo>
                  <a:lnTo>
                    <a:pt x="0" y="3608"/>
                  </a:lnTo>
                  <a:lnTo>
                    <a:pt x="0" y="3602"/>
                  </a:lnTo>
                  <a:lnTo>
                    <a:pt x="0" y="3602"/>
                  </a:lnTo>
                  <a:lnTo>
                    <a:pt x="1" y="712"/>
                  </a:lnTo>
                  <a:lnTo>
                    <a:pt x="4" y="691"/>
                  </a:lnTo>
                  <a:lnTo>
                    <a:pt x="11" y="673"/>
                  </a:lnTo>
                  <a:lnTo>
                    <a:pt x="23" y="658"/>
                  </a:lnTo>
                  <a:lnTo>
                    <a:pt x="40" y="646"/>
                  </a:lnTo>
                  <a:lnTo>
                    <a:pt x="1111" y="11"/>
                  </a:lnTo>
                  <a:lnTo>
                    <a:pt x="1134" y="2"/>
                  </a:lnTo>
                  <a:lnTo>
                    <a:pt x="1157"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white"/>
                </a:solidFill>
                <a:effectLst/>
                <a:uLnTx/>
                <a:uFillTx/>
                <a:cs typeface="Arial"/>
                <a:sym typeface="Arial"/>
              </a:endParaRPr>
            </a:p>
          </p:txBody>
        </p:sp>
        <p:sp>
          <p:nvSpPr>
            <p:cNvPr id="668" name="Freeform 597">
              <a:extLst>
                <a:ext uri="{FF2B5EF4-FFF2-40B4-BE49-F238E27FC236}">
                  <a16:creationId xmlns:a16="http://schemas.microsoft.com/office/drawing/2014/main" id="{2DF045B0-92D6-4AC0-A20A-A761488684A6}"/>
                </a:ext>
              </a:extLst>
            </p:cNvPr>
            <p:cNvSpPr>
              <a:spLocks/>
            </p:cNvSpPr>
            <p:nvPr/>
          </p:nvSpPr>
          <p:spPr bwMode="auto">
            <a:xfrm>
              <a:off x="3650" y="1399"/>
              <a:ext cx="690" cy="1988"/>
            </a:xfrm>
            <a:custGeom>
              <a:avLst/>
              <a:gdLst>
                <a:gd name="T0" fmla="*/ 1310 w 1380"/>
                <a:gd name="T1" fmla="*/ 0 h 3962"/>
                <a:gd name="T2" fmla="*/ 1332 w 1380"/>
                <a:gd name="T3" fmla="*/ 5 h 3962"/>
                <a:gd name="T4" fmla="*/ 1352 w 1380"/>
                <a:gd name="T5" fmla="*/ 17 h 3962"/>
                <a:gd name="T6" fmla="*/ 1368 w 1380"/>
                <a:gd name="T7" fmla="*/ 36 h 3962"/>
                <a:gd name="T8" fmla="*/ 1377 w 1380"/>
                <a:gd name="T9" fmla="*/ 55 h 3962"/>
                <a:gd name="T10" fmla="*/ 1380 w 1380"/>
                <a:gd name="T11" fmla="*/ 76 h 3962"/>
                <a:gd name="T12" fmla="*/ 1380 w 1380"/>
                <a:gd name="T13" fmla="*/ 3000 h 3962"/>
                <a:gd name="T14" fmla="*/ 1377 w 1380"/>
                <a:gd name="T15" fmla="*/ 3021 h 3962"/>
                <a:gd name="T16" fmla="*/ 1370 w 1380"/>
                <a:gd name="T17" fmla="*/ 3039 h 3962"/>
                <a:gd name="T18" fmla="*/ 1356 w 1380"/>
                <a:gd name="T19" fmla="*/ 3055 h 3962"/>
                <a:gd name="T20" fmla="*/ 1340 w 1380"/>
                <a:gd name="T21" fmla="*/ 3067 h 3962"/>
                <a:gd name="T22" fmla="*/ 0 w 1380"/>
                <a:gd name="T23" fmla="*/ 3962 h 3962"/>
                <a:gd name="T24" fmla="*/ 1 w 1380"/>
                <a:gd name="T25" fmla="*/ 837 h 3962"/>
                <a:gd name="T26" fmla="*/ 0 w 1380"/>
                <a:gd name="T27" fmla="*/ 834 h 3962"/>
                <a:gd name="T28" fmla="*/ 0 w 1380"/>
                <a:gd name="T29" fmla="*/ 830 h 3962"/>
                <a:gd name="T30" fmla="*/ 6 w 1380"/>
                <a:gd name="T31" fmla="*/ 818 h 3962"/>
                <a:gd name="T32" fmla="*/ 10 w 1380"/>
                <a:gd name="T33" fmla="*/ 809 h 3962"/>
                <a:gd name="T34" fmla="*/ 12 w 1380"/>
                <a:gd name="T35" fmla="*/ 806 h 3962"/>
                <a:gd name="T36" fmla="*/ 12 w 1380"/>
                <a:gd name="T37" fmla="*/ 806 h 3962"/>
                <a:gd name="T38" fmla="*/ 22 w 1380"/>
                <a:gd name="T39" fmla="*/ 791 h 3962"/>
                <a:gd name="T40" fmla="*/ 37 w 1380"/>
                <a:gd name="T41" fmla="*/ 779 h 3962"/>
                <a:gd name="T42" fmla="*/ 1264 w 1380"/>
                <a:gd name="T43" fmla="*/ 11 h 3962"/>
                <a:gd name="T44" fmla="*/ 1286 w 1380"/>
                <a:gd name="T45" fmla="*/ 2 h 3962"/>
                <a:gd name="T46" fmla="*/ 1310 w 1380"/>
                <a:gd name="T47" fmla="*/ 0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0" h="3962">
                  <a:moveTo>
                    <a:pt x="1310" y="0"/>
                  </a:moveTo>
                  <a:lnTo>
                    <a:pt x="1332" y="5"/>
                  </a:lnTo>
                  <a:lnTo>
                    <a:pt x="1352" y="17"/>
                  </a:lnTo>
                  <a:lnTo>
                    <a:pt x="1368" y="36"/>
                  </a:lnTo>
                  <a:lnTo>
                    <a:pt x="1377" y="55"/>
                  </a:lnTo>
                  <a:lnTo>
                    <a:pt x="1380" y="76"/>
                  </a:lnTo>
                  <a:lnTo>
                    <a:pt x="1380" y="3000"/>
                  </a:lnTo>
                  <a:lnTo>
                    <a:pt x="1377" y="3021"/>
                  </a:lnTo>
                  <a:lnTo>
                    <a:pt x="1370" y="3039"/>
                  </a:lnTo>
                  <a:lnTo>
                    <a:pt x="1356" y="3055"/>
                  </a:lnTo>
                  <a:lnTo>
                    <a:pt x="1340" y="3067"/>
                  </a:lnTo>
                  <a:lnTo>
                    <a:pt x="0" y="3962"/>
                  </a:lnTo>
                  <a:lnTo>
                    <a:pt x="1" y="837"/>
                  </a:lnTo>
                  <a:lnTo>
                    <a:pt x="0" y="834"/>
                  </a:lnTo>
                  <a:lnTo>
                    <a:pt x="0" y="830"/>
                  </a:lnTo>
                  <a:lnTo>
                    <a:pt x="6" y="818"/>
                  </a:lnTo>
                  <a:lnTo>
                    <a:pt x="10" y="809"/>
                  </a:lnTo>
                  <a:lnTo>
                    <a:pt x="12" y="806"/>
                  </a:lnTo>
                  <a:lnTo>
                    <a:pt x="12" y="806"/>
                  </a:lnTo>
                  <a:lnTo>
                    <a:pt x="22" y="791"/>
                  </a:lnTo>
                  <a:lnTo>
                    <a:pt x="37" y="779"/>
                  </a:lnTo>
                  <a:lnTo>
                    <a:pt x="1264" y="11"/>
                  </a:lnTo>
                  <a:lnTo>
                    <a:pt x="1286" y="2"/>
                  </a:lnTo>
                  <a:lnTo>
                    <a:pt x="1310"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white"/>
                </a:solidFill>
                <a:effectLst/>
                <a:uLnTx/>
                <a:uFillTx/>
                <a:cs typeface="Arial"/>
                <a:sym typeface="Arial"/>
              </a:endParaRPr>
            </a:p>
          </p:txBody>
        </p:sp>
        <p:sp>
          <p:nvSpPr>
            <p:cNvPr id="669" name="Freeform 598">
              <a:extLst>
                <a:ext uri="{FF2B5EF4-FFF2-40B4-BE49-F238E27FC236}">
                  <a16:creationId xmlns:a16="http://schemas.microsoft.com/office/drawing/2014/main" id="{E0B6A07A-E88A-4B90-BA50-ED66DBB4FFD1}"/>
                </a:ext>
              </a:extLst>
            </p:cNvPr>
            <p:cNvSpPr>
              <a:spLocks noEditPoints="1"/>
            </p:cNvSpPr>
            <p:nvPr/>
          </p:nvSpPr>
          <p:spPr bwMode="auto">
            <a:xfrm>
              <a:off x="2578" y="936"/>
              <a:ext cx="1073" cy="1581"/>
            </a:xfrm>
            <a:custGeom>
              <a:avLst/>
              <a:gdLst>
                <a:gd name="T0" fmla="*/ 950 w 2147"/>
                <a:gd name="T1" fmla="*/ 637 h 3152"/>
                <a:gd name="T2" fmla="*/ 792 w 2147"/>
                <a:gd name="T3" fmla="*/ 716 h 3152"/>
                <a:gd name="T4" fmla="*/ 709 w 2147"/>
                <a:gd name="T5" fmla="*/ 800 h 3152"/>
                <a:gd name="T6" fmla="*/ 630 w 2147"/>
                <a:gd name="T7" fmla="*/ 958 h 3152"/>
                <a:gd name="T8" fmla="*/ 616 w 2147"/>
                <a:gd name="T9" fmla="*/ 1143 h 3152"/>
                <a:gd name="T10" fmla="*/ 676 w 2147"/>
                <a:gd name="T11" fmla="*/ 1314 h 3152"/>
                <a:gd name="T12" fmla="*/ 792 w 2147"/>
                <a:gd name="T13" fmla="*/ 1445 h 3152"/>
                <a:gd name="T14" fmla="*/ 950 w 2147"/>
                <a:gd name="T15" fmla="*/ 1526 h 3152"/>
                <a:gd name="T16" fmla="*/ 1135 w 2147"/>
                <a:gd name="T17" fmla="*/ 1538 h 3152"/>
                <a:gd name="T18" fmla="*/ 1304 w 2147"/>
                <a:gd name="T19" fmla="*/ 1480 h 3152"/>
                <a:gd name="T20" fmla="*/ 1398 w 2147"/>
                <a:gd name="T21" fmla="*/ 1406 h 3152"/>
                <a:gd name="T22" fmla="*/ 1497 w 2147"/>
                <a:gd name="T23" fmla="*/ 1260 h 3152"/>
                <a:gd name="T24" fmla="*/ 1532 w 2147"/>
                <a:gd name="T25" fmla="*/ 1081 h 3152"/>
                <a:gd name="T26" fmla="*/ 1497 w 2147"/>
                <a:gd name="T27" fmla="*/ 901 h 3152"/>
                <a:gd name="T28" fmla="*/ 1398 w 2147"/>
                <a:gd name="T29" fmla="*/ 756 h 3152"/>
                <a:gd name="T30" fmla="*/ 1306 w 2147"/>
                <a:gd name="T31" fmla="*/ 683 h 3152"/>
                <a:gd name="T32" fmla="*/ 1135 w 2147"/>
                <a:gd name="T33" fmla="*/ 625 h 3152"/>
                <a:gd name="T34" fmla="*/ 1170 w 2147"/>
                <a:gd name="T35" fmla="*/ 4 h 3152"/>
                <a:gd name="T36" fmla="*/ 1447 w 2147"/>
                <a:gd name="T37" fmla="*/ 67 h 3152"/>
                <a:gd name="T38" fmla="*/ 1692 w 2147"/>
                <a:gd name="T39" fmla="*/ 196 h 3152"/>
                <a:gd name="T40" fmla="*/ 1832 w 2147"/>
                <a:gd name="T41" fmla="*/ 314 h 3152"/>
                <a:gd name="T42" fmla="*/ 1999 w 2147"/>
                <a:gd name="T43" fmla="*/ 532 h 3152"/>
                <a:gd name="T44" fmla="*/ 2108 w 2147"/>
                <a:gd name="T45" fmla="*/ 789 h 3152"/>
                <a:gd name="T46" fmla="*/ 2147 w 2147"/>
                <a:gd name="T47" fmla="*/ 1075 h 3152"/>
                <a:gd name="T48" fmla="*/ 2143 w 2147"/>
                <a:gd name="T49" fmla="*/ 1161 h 3152"/>
                <a:gd name="T50" fmla="*/ 2089 w 2147"/>
                <a:gd name="T51" fmla="*/ 1415 h 3152"/>
                <a:gd name="T52" fmla="*/ 1985 w 2147"/>
                <a:gd name="T53" fmla="*/ 1681 h 3152"/>
                <a:gd name="T54" fmla="*/ 1864 w 2147"/>
                <a:gd name="T55" fmla="*/ 1973 h 3152"/>
                <a:gd name="T56" fmla="*/ 1701 w 2147"/>
                <a:gd name="T57" fmla="*/ 2282 h 3152"/>
                <a:gd name="T58" fmla="*/ 1497 w 2147"/>
                <a:gd name="T59" fmla="*/ 2596 h 3152"/>
                <a:gd name="T60" fmla="*/ 1277 w 2147"/>
                <a:gd name="T61" fmla="*/ 2893 h 3152"/>
                <a:gd name="T62" fmla="*/ 1073 w 2147"/>
                <a:gd name="T63" fmla="*/ 3152 h 3152"/>
                <a:gd name="T64" fmla="*/ 868 w 2147"/>
                <a:gd name="T65" fmla="*/ 2895 h 3152"/>
                <a:gd name="T66" fmla="*/ 650 w 2147"/>
                <a:gd name="T67" fmla="*/ 2597 h 3152"/>
                <a:gd name="T68" fmla="*/ 446 w 2147"/>
                <a:gd name="T69" fmla="*/ 2282 h 3152"/>
                <a:gd name="T70" fmla="*/ 283 w 2147"/>
                <a:gd name="T71" fmla="*/ 1973 h 3152"/>
                <a:gd name="T72" fmla="*/ 161 w 2147"/>
                <a:gd name="T73" fmla="*/ 1683 h 3152"/>
                <a:gd name="T74" fmla="*/ 57 w 2147"/>
                <a:gd name="T75" fmla="*/ 1415 h 3152"/>
                <a:gd name="T76" fmla="*/ 3 w 2147"/>
                <a:gd name="T77" fmla="*/ 1161 h 3152"/>
                <a:gd name="T78" fmla="*/ 0 w 2147"/>
                <a:gd name="T79" fmla="*/ 1075 h 3152"/>
                <a:gd name="T80" fmla="*/ 39 w 2147"/>
                <a:gd name="T81" fmla="*/ 789 h 3152"/>
                <a:gd name="T82" fmla="*/ 146 w 2147"/>
                <a:gd name="T83" fmla="*/ 532 h 3152"/>
                <a:gd name="T84" fmla="*/ 313 w 2147"/>
                <a:gd name="T85" fmla="*/ 314 h 3152"/>
                <a:gd name="T86" fmla="*/ 531 w 2147"/>
                <a:gd name="T87" fmla="*/ 146 h 3152"/>
                <a:gd name="T88" fmla="*/ 788 w 2147"/>
                <a:gd name="T89" fmla="*/ 39 h 3152"/>
                <a:gd name="T90" fmla="*/ 1073 w 2147"/>
                <a:gd name="T91" fmla="*/ 0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7" h="3152">
                  <a:moveTo>
                    <a:pt x="1073" y="620"/>
                  </a:moveTo>
                  <a:lnTo>
                    <a:pt x="1010" y="625"/>
                  </a:lnTo>
                  <a:lnTo>
                    <a:pt x="950" y="637"/>
                  </a:lnTo>
                  <a:lnTo>
                    <a:pt x="894" y="656"/>
                  </a:lnTo>
                  <a:lnTo>
                    <a:pt x="840" y="683"/>
                  </a:lnTo>
                  <a:lnTo>
                    <a:pt x="792" y="716"/>
                  </a:lnTo>
                  <a:lnTo>
                    <a:pt x="747" y="755"/>
                  </a:lnTo>
                  <a:lnTo>
                    <a:pt x="747" y="756"/>
                  </a:lnTo>
                  <a:lnTo>
                    <a:pt x="709" y="800"/>
                  </a:lnTo>
                  <a:lnTo>
                    <a:pt x="676" y="849"/>
                  </a:lnTo>
                  <a:lnTo>
                    <a:pt x="649" y="901"/>
                  </a:lnTo>
                  <a:lnTo>
                    <a:pt x="630" y="958"/>
                  </a:lnTo>
                  <a:lnTo>
                    <a:pt x="616" y="1019"/>
                  </a:lnTo>
                  <a:lnTo>
                    <a:pt x="613" y="1081"/>
                  </a:lnTo>
                  <a:lnTo>
                    <a:pt x="616" y="1143"/>
                  </a:lnTo>
                  <a:lnTo>
                    <a:pt x="630" y="1203"/>
                  </a:lnTo>
                  <a:lnTo>
                    <a:pt x="649" y="1260"/>
                  </a:lnTo>
                  <a:lnTo>
                    <a:pt x="676" y="1314"/>
                  </a:lnTo>
                  <a:lnTo>
                    <a:pt x="709" y="1363"/>
                  </a:lnTo>
                  <a:lnTo>
                    <a:pt x="747" y="1406"/>
                  </a:lnTo>
                  <a:lnTo>
                    <a:pt x="792" y="1445"/>
                  </a:lnTo>
                  <a:lnTo>
                    <a:pt x="840" y="1480"/>
                  </a:lnTo>
                  <a:lnTo>
                    <a:pt x="894" y="1506"/>
                  </a:lnTo>
                  <a:lnTo>
                    <a:pt x="950" y="1526"/>
                  </a:lnTo>
                  <a:lnTo>
                    <a:pt x="1010" y="1538"/>
                  </a:lnTo>
                  <a:lnTo>
                    <a:pt x="1073" y="1542"/>
                  </a:lnTo>
                  <a:lnTo>
                    <a:pt x="1135" y="1538"/>
                  </a:lnTo>
                  <a:lnTo>
                    <a:pt x="1195" y="1526"/>
                  </a:lnTo>
                  <a:lnTo>
                    <a:pt x="1252" y="1506"/>
                  </a:lnTo>
                  <a:lnTo>
                    <a:pt x="1304" y="1480"/>
                  </a:lnTo>
                  <a:lnTo>
                    <a:pt x="1353" y="1445"/>
                  </a:lnTo>
                  <a:lnTo>
                    <a:pt x="1398" y="1406"/>
                  </a:lnTo>
                  <a:lnTo>
                    <a:pt x="1398" y="1406"/>
                  </a:lnTo>
                  <a:lnTo>
                    <a:pt x="1437" y="1361"/>
                  </a:lnTo>
                  <a:lnTo>
                    <a:pt x="1470" y="1314"/>
                  </a:lnTo>
                  <a:lnTo>
                    <a:pt x="1497" y="1260"/>
                  </a:lnTo>
                  <a:lnTo>
                    <a:pt x="1516" y="1203"/>
                  </a:lnTo>
                  <a:lnTo>
                    <a:pt x="1529" y="1143"/>
                  </a:lnTo>
                  <a:lnTo>
                    <a:pt x="1532" y="1081"/>
                  </a:lnTo>
                  <a:lnTo>
                    <a:pt x="1529" y="1019"/>
                  </a:lnTo>
                  <a:lnTo>
                    <a:pt x="1516" y="958"/>
                  </a:lnTo>
                  <a:lnTo>
                    <a:pt x="1497" y="901"/>
                  </a:lnTo>
                  <a:lnTo>
                    <a:pt x="1470" y="849"/>
                  </a:lnTo>
                  <a:lnTo>
                    <a:pt x="1437" y="800"/>
                  </a:lnTo>
                  <a:lnTo>
                    <a:pt x="1398" y="756"/>
                  </a:lnTo>
                  <a:lnTo>
                    <a:pt x="1398" y="755"/>
                  </a:lnTo>
                  <a:lnTo>
                    <a:pt x="1353" y="716"/>
                  </a:lnTo>
                  <a:lnTo>
                    <a:pt x="1306" y="683"/>
                  </a:lnTo>
                  <a:lnTo>
                    <a:pt x="1252" y="656"/>
                  </a:lnTo>
                  <a:lnTo>
                    <a:pt x="1195" y="637"/>
                  </a:lnTo>
                  <a:lnTo>
                    <a:pt x="1135" y="625"/>
                  </a:lnTo>
                  <a:lnTo>
                    <a:pt x="1073" y="620"/>
                  </a:lnTo>
                  <a:close/>
                  <a:moveTo>
                    <a:pt x="1073" y="0"/>
                  </a:moveTo>
                  <a:lnTo>
                    <a:pt x="1170" y="4"/>
                  </a:lnTo>
                  <a:lnTo>
                    <a:pt x="1265" y="16"/>
                  </a:lnTo>
                  <a:lnTo>
                    <a:pt x="1358" y="39"/>
                  </a:lnTo>
                  <a:lnTo>
                    <a:pt x="1447" y="67"/>
                  </a:lnTo>
                  <a:lnTo>
                    <a:pt x="1532" y="103"/>
                  </a:lnTo>
                  <a:lnTo>
                    <a:pt x="1614" y="146"/>
                  </a:lnTo>
                  <a:lnTo>
                    <a:pt x="1692" y="196"/>
                  </a:lnTo>
                  <a:lnTo>
                    <a:pt x="1764" y="253"/>
                  </a:lnTo>
                  <a:lnTo>
                    <a:pt x="1832" y="314"/>
                  </a:lnTo>
                  <a:lnTo>
                    <a:pt x="1832" y="314"/>
                  </a:lnTo>
                  <a:lnTo>
                    <a:pt x="1893" y="383"/>
                  </a:lnTo>
                  <a:lnTo>
                    <a:pt x="1950" y="454"/>
                  </a:lnTo>
                  <a:lnTo>
                    <a:pt x="1999" y="532"/>
                  </a:lnTo>
                  <a:lnTo>
                    <a:pt x="2043" y="614"/>
                  </a:lnTo>
                  <a:lnTo>
                    <a:pt x="2080" y="699"/>
                  </a:lnTo>
                  <a:lnTo>
                    <a:pt x="2108" y="789"/>
                  </a:lnTo>
                  <a:lnTo>
                    <a:pt x="2129" y="882"/>
                  </a:lnTo>
                  <a:lnTo>
                    <a:pt x="2143" y="977"/>
                  </a:lnTo>
                  <a:lnTo>
                    <a:pt x="2147" y="1075"/>
                  </a:lnTo>
                  <a:lnTo>
                    <a:pt x="2147" y="1078"/>
                  </a:lnTo>
                  <a:lnTo>
                    <a:pt x="2147" y="1081"/>
                  </a:lnTo>
                  <a:lnTo>
                    <a:pt x="2143" y="1161"/>
                  </a:lnTo>
                  <a:lnTo>
                    <a:pt x="2132" y="1245"/>
                  </a:lnTo>
                  <a:lnTo>
                    <a:pt x="2114" y="1329"/>
                  </a:lnTo>
                  <a:lnTo>
                    <a:pt x="2089" y="1415"/>
                  </a:lnTo>
                  <a:lnTo>
                    <a:pt x="2059" y="1503"/>
                  </a:lnTo>
                  <a:lnTo>
                    <a:pt x="2025" y="1592"/>
                  </a:lnTo>
                  <a:lnTo>
                    <a:pt x="1985" y="1681"/>
                  </a:lnTo>
                  <a:lnTo>
                    <a:pt x="1941" y="1772"/>
                  </a:lnTo>
                  <a:lnTo>
                    <a:pt x="1905" y="1871"/>
                  </a:lnTo>
                  <a:lnTo>
                    <a:pt x="1864" y="1973"/>
                  </a:lnTo>
                  <a:lnTo>
                    <a:pt x="1814" y="2076"/>
                  </a:lnTo>
                  <a:lnTo>
                    <a:pt x="1759" y="2179"/>
                  </a:lnTo>
                  <a:lnTo>
                    <a:pt x="1701" y="2282"/>
                  </a:lnTo>
                  <a:lnTo>
                    <a:pt x="1637" y="2385"/>
                  </a:lnTo>
                  <a:lnTo>
                    <a:pt x="1568" y="2491"/>
                  </a:lnTo>
                  <a:lnTo>
                    <a:pt x="1497" y="2596"/>
                  </a:lnTo>
                  <a:lnTo>
                    <a:pt x="1423" y="2699"/>
                  </a:lnTo>
                  <a:lnTo>
                    <a:pt x="1350" y="2798"/>
                  </a:lnTo>
                  <a:lnTo>
                    <a:pt x="1277" y="2893"/>
                  </a:lnTo>
                  <a:lnTo>
                    <a:pt x="1206" y="2985"/>
                  </a:lnTo>
                  <a:lnTo>
                    <a:pt x="1138" y="3071"/>
                  </a:lnTo>
                  <a:lnTo>
                    <a:pt x="1073" y="3152"/>
                  </a:lnTo>
                  <a:lnTo>
                    <a:pt x="1009" y="3071"/>
                  </a:lnTo>
                  <a:lnTo>
                    <a:pt x="940" y="2985"/>
                  </a:lnTo>
                  <a:lnTo>
                    <a:pt x="868" y="2895"/>
                  </a:lnTo>
                  <a:lnTo>
                    <a:pt x="797" y="2799"/>
                  </a:lnTo>
                  <a:lnTo>
                    <a:pt x="722" y="2699"/>
                  </a:lnTo>
                  <a:lnTo>
                    <a:pt x="650" y="2597"/>
                  </a:lnTo>
                  <a:lnTo>
                    <a:pt x="579" y="2491"/>
                  </a:lnTo>
                  <a:lnTo>
                    <a:pt x="509" y="2385"/>
                  </a:lnTo>
                  <a:lnTo>
                    <a:pt x="446" y="2282"/>
                  </a:lnTo>
                  <a:lnTo>
                    <a:pt x="386" y="2179"/>
                  </a:lnTo>
                  <a:lnTo>
                    <a:pt x="333" y="2076"/>
                  </a:lnTo>
                  <a:lnTo>
                    <a:pt x="283" y="1973"/>
                  </a:lnTo>
                  <a:lnTo>
                    <a:pt x="242" y="1873"/>
                  </a:lnTo>
                  <a:lnTo>
                    <a:pt x="206" y="1772"/>
                  </a:lnTo>
                  <a:lnTo>
                    <a:pt x="161" y="1683"/>
                  </a:lnTo>
                  <a:lnTo>
                    <a:pt x="122" y="1593"/>
                  </a:lnTo>
                  <a:lnTo>
                    <a:pt x="86" y="1503"/>
                  </a:lnTo>
                  <a:lnTo>
                    <a:pt x="57" y="1415"/>
                  </a:lnTo>
                  <a:lnTo>
                    <a:pt x="33" y="1329"/>
                  </a:lnTo>
                  <a:lnTo>
                    <a:pt x="15" y="1243"/>
                  </a:lnTo>
                  <a:lnTo>
                    <a:pt x="3" y="1161"/>
                  </a:lnTo>
                  <a:lnTo>
                    <a:pt x="0" y="1081"/>
                  </a:lnTo>
                  <a:lnTo>
                    <a:pt x="0" y="1078"/>
                  </a:lnTo>
                  <a:lnTo>
                    <a:pt x="0" y="1075"/>
                  </a:lnTo>
                  <a:lnTo>
                    <a:pt x="4" y="976"/>
                  </a:lnTo>
                  <a:lnTo>
                    <a:pt x="16" y="882"/>
                  </a:lnTo>
                  <a:lnTo>
                    <a:pt x="39" y="789"/>
                  </a:lnTo>
                  <a:lnTo>
                    <a:pt x="67" y="699"/>
                  </a:lnTo>
                  <a:lnTo>
                    <a:pt x="103" y="614"/>
                  </a:lnTo>
                  <a:lnTo>
                    <a:pt x="146" y="532"/>
                  </a:lnTo>
                  <a:lnTo>
                    <a:pt x="195" y="454"/>
                  </a:lnTo>
                  <a:lnTo>
                    <a:pt x="252" y="383"/>
                  </a:lnTo>
                  <a:lnTo>
                    <a:pt x="313" y="314"/>
                  </a:lnTo>
                  <a:lnTo>
                    <a:pt x="382" y="253"/>
                  </a:lnTo>
                  <a:lnTo>
                    <a:pt x="453" y="196"/>
                  </a:lnTo>
                  <a:lnTo>
                    <a:pt x="531" y="146"/>
                  </a:lnTo>
                  <a:lnTo>
                    <a:pt x="613" y="103"/>
                  </a:lnTo>
                  <a:lnTo>
                    <a:pt x="698" y="67"/>
                  </a:lnTo>
                  <a:lnTo>
                    <a:pt x="788" y="39"/>
                  </a:lnTo>
                  <a:lnTo>
                    <a:pt x="880" y="16"/>
                  </a:lnTo>
                  <a:lnTo>
                    <a:pt x="976" y="4"/>
                  </a:lnTo>
                  <a:lnTo>
                    <a:pt x="1073" y="0"/>
                  </a:lnTo>
                  <a:close/>
                </a:path>
              </a:pathLst>
            </a:cu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white"/>
                </a:solidFill>
                <a:effectLst/>
                <a:uLnTx/>
                <a:uFillTx/>
                <a:cs typeface="Arial"/>
                <a:sym typeface="Arial"/>
              </a:endParaRPr>
            </a:p>
          </p:txBody>
        </p:sp>
        <p:sp>
          <p:nvSpPr>
            <p:cNvPr id="670" name="Rectangle 599">
              <a:extLst>
                <a:ext uri="{FF2B5EF4-FFF2-40B4-BE49-F238E27FC236}">
                  <a16:creationId xmlns:a16="http://schemas.microsoft.com/office/drawing/2014/main" id="{F5BE890C-7C57-4C39-9D26-3527727666EB}"/>
                </a:ext>
              </a:extLst>
            </p:cNvPr>
            <p:cNvSpPr>
              <a:spLocks noChangeArrowheads="1"/>
            </p:cNvSpPr>
            <p:nvPr/>
          </p:nvSpPr>
          <p:spPr bwMode="auto">
            <a:xfrm>
              <a:off x="2659" y="1960"/>
              <a:ext cx="1" cy="1"/>
            </a:xfrm>
            <a:prstGeom prst="rect">
              <a:avLst/>
            </a:prstGeom>
            <a:grp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prstClr val="white"/>
                </a:solidFill>
                <a:effectLst/>
                <a:uLnTx/>
                <a:uFillTx/>
                <a:cs typeface="Arial"/>
                <a:sym typeface="Arial"/>
              </a:endParaRPr>
            </a:p>
          </p:txBody>
        </p:sp>
      </p:grpSp>
      <p:pic>
        <p:nvPicPr>
          <p:cNvPr id="671" name="Grafik 670" descr="Glühlampe">
            <a:extLst>
              <a:ext uri="{FF2B5EF4-FFF2-40B4-BE49-F238E27FC236}">
                <a16:creationId xmlns:a16="http://schemas.microsoft.com/office/drawing/2014/main" id="{F9E61368-DA38-45BF-B13D-D9620E018084}"/>
              </a:ext>
            </a:extLst>
          </p:cNvPr>
          <p:cNvPicPr>
            <a:picLocks noChangeAspect="1"/>
          </p:cNvPicPr>
          <p:nvPr/>
        </p:nvPicPr>
        <p:blipFill>
          <a:blip r:embed="rId127" cstate="hqprint">
            <a:extLst>
              <a:ext uri="{28A0092B-C50C-407E-A947-70E740481C1C}">
                <a14:useLocalDpi xmlns:a14="http://schemas.microsoft.com/office/drawing/2010/main" val="0"/>
              </a:ext>
              <a:ext uri="{96DAC541-7B7A-43D3-8B79-37D633B846F1}">
                <asvg:svgBlip xmlns:asvg="http://schemas.microsoft.com/office/drawing/2016/SVG/main" r:embed="rId128"/>
              </a:ext>
            </a:extLst>
          </a:blip>
          <a:stretch>
            <a:fillRect/>
          </a:stretch>
        </p:blipFill>
        <p:spPr>
          <a:xfrm>
            <a:off x="7187169" y="4842860"/>
            <a:ext cx="540000" cy="540000"/>
          </a:xfrm>
          <a:prstGeom prst="rect">
            <a:avLst/>
          </a:prstGeom>
        </p:spPr>
      </p:pic>
      <p:sp>
        <p:nvSpPr>
          <p:cNvPr id="672" name="Rettangolo 20">
            <a:extLst>
              <a:ext uri="{FF2B5EF4-FFF2-40B4-BE49-F238E27FC236}">
                <a16:creationId xmlns:a16="http://schemas.microsoft.com/office/drawing/2014/main" id="{C5EA4419-3E70-4658-B840-D364E5BC0F27}"/>
              </a:ext>
            </a:extLst>
          </p:cNvPr>
          <p:cNvSpPr>
            <a:spLocks/>
          </p:cNvSpPr>
          <p:nvPr/>
        </p:nvSpPr>
        <p:spPr bwMode="auto">
          <a:xfrm>
            <a:off x="8761912" y="4687868"/>
            <a:ext cx="2381119" cy="1485951"/>
          </a:xfrm>
          <a:prstGeom prst="rect">
            <a:avLst/>
          </a:prstGeom>
          <a:solidFill>
            <a:schemeClr val="tx1"/>
          </a:solidFill>
          <a:ln w="9525" cap="flat" cmpd="sng" algn="ctr">
            <a:noFill/>
            <a:prstDash val="solid"/>
            <a:round/>
            <a:headEnd type="none" w="med" len="med"/>
            <a:tailEnd type="none" w="med" len="med"/>
          </a:ln>
          <a:effectLst/>
        </p:spPr>
        <p:txBody>
          <a:bodyPr lIns="0" tIns="122717" rIns="0" bIns="61358" anchor="b"/>
          <a:lstStyle/>
          <a:p>
            <a:pPr algn="ctr">
              <a:lnSpc>
                <a:spcPct val="90000"/>
              </a:lnSpc>
            </a:pPr>
            <a:endParaRPr lang="en-GB" b="1" kern="0">
              <a:solidFill>
                <a:schemeClr val="bg1"/>
              </a:solidFill>
              <a:effectLst>
                <a:outerShdw blurRad="38100" dist="38100" dir="2700000" algn="tl">
                  <a:srgbClr val="000000">
                    <a:alpha val="43137"/>
                  </a:srgbClr>
                </a:outerShdw>
              </a:effectLst>
              <a:cs typeface="Arial"/>
              <a:sym typeface="Arial"/>
            </a:endParaRPr>
          </a:p>
          <a:p>
            <a:pPr algn="ctr">
              <a:lnSpc>
                <a:spcPct val="90000"/>
              </a:lnSpc>
            </a:pPr>
            <a:r>
              <a:rPr lang="en-GB" b="1" kern="0">
                <a:solidFill>
                  <a:schemeClr val="bg1"/>
                </a:solidFill>
                <a:effectLst>
                  <a:outerShdw blurRad="38100" dist="38100" dir="2700000" algn="tl">
                    <a:srgbClr val="000000">
                      <a:alpha val="43137"/>
                    </a:srgbClr>
                  </a:outerShdw>
                </a:effectLst>
                <a:cs typeface="Arial"/>
                <a:sym typeface="Arial"/>
              </a:rPr>
              <a:t># 3</a:t>
            </a:r>
          </a:p>
          <a:p>
            <a:pPr algn="ctr">
              <a:lnSpc>
                <a:spcPct val="90000"/>
              </a:lnSpc>
            </a:pPr>
            <a:r>
              <a:rPr lang="en-GB" sz="1200" kern="0">
                <a:solidFill>
                  <a:schemeClr val="bg1"/>
                </a:solidFill>
                <a:cs typeface="Arial"/>
                <a:sym typeface="Arial"/>
              </a:rPr>
              <a:t>Market share in Germany according to GFK</a:t>
            </a:r>
            <a:endParaRPr lang="en-GB" sz="1200" kern="0" dirty="0">
              <a:solidFill>
                <a:schemeClr val="bg1"/>
              </a:solidFill>
              <a:cs typeface="Arial"/>
              <a:sym typeface="Arial"/>
            </a:endParaRPr>
          </a:p>
        </p:txBody>
      </p:sp>
      <p:pic>
        <p:nvPicPr>
          <p:cNvPr id="673" name="Grafik 672" descr="Händedruck">
            <a:extLst>
              <a:ext uri="{FF2B5EF4-FFF2-40B4-BE49-F238E27FC236}">
                <a16:creationId xmlns:a16="http://schemas.microsoft.com/office/drawing/2014/main" id="{2A4DF60A-BCC1-4B14-8465-BE712E3B235F}"/>
              </a:ext>
            </a:extLst>
          </p:cNvPr>
          <p:cNvPicPr>
            <a:picLocks noChangeAspect="1"/>
          </p:cNvPicPr>
          <p:nvPr/>
        </p:nvPicPr>
        <p:blipFill>
          <a:blip r:embed="rId129" cstate="hqprint">
            <a:extLst>
              <a:ext uri="{28A0092B-C50C-407E-A947-70E740481C1C}">
                <a14:useLocalDpi xmlns:a14="http://schemas.microsoft.com/office/drawing/2010/main" val="0"/>
              </a:ext>
              <a:ext uri="{96DAC541-7B7A-43D3-8B79-37D633B846F1}">
                <asvg:svgBlip xmlns:asvg="http://schemas.microsoft.com/office/drawing/2016/SVG/main" r:embed="rId130"/>
              </a:ext>
            </a:extLst>
          </a:blip>
          <a:stretch>
            <a:fillRect/>
          </a:stretch>
        </p:blipFill>
        <p:spPr>
          <a:xfrm>
            <a:off x="9656143" y="4850794"/>
            <a:ext cx="540000" cy="540000"/>
          </a:xfrm>
          <a:prstGeom prst="rect">
            <a:avLst/>
          </a:prstGeom>
        </p:spPr>
      </p:pic>
    </p:spTree>
    <p:extLst>
      <p:ext uri="{BB962C8B-B14F-4D97-AF65-F5344CB8AC3E}">
        <p14:creationId xmlns:p14="http://schemas.microsoft.com/office/powerpoint/2010/main" val="35874351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74EE313-48A5-49A2-BCD3-D917530445B0}"/>
              </a:ext>
            </a:extLst>
          </p:cNvPr>
          <p:cNvSpPr>
            <a:spLocks noGrp="1"/>
          </p:cNvSpPr>
          <p:nvPr>
            <p:ph type="dt" sz="half" idx="10"/>
          </p:nvPr>
        </p:nvSpPr>
        <p:spPr/>
        <p:txBody>
          <a:bodyPr/>
          <a:lstStyle/>
          <a:p>
            <a:fld id="{3B8FB398-DF78-4277-8DCA-34F7BAC8F985}" type="datetime1">
              <a:rPr lang="en-GB" smtClean="0"/>
              <a:t>13/06/2024</a:t>
            </a:fld>
            <a:endParaRPr lang="en-GB"/>
          </a:p>
        </p:txBody>
      </p:sp>
      <p:sp>
        <p:nvSpPr>
          <p:cNvPr id="3" name="Fußzeilenplatzhalter 2">
            <a:extLst>
              <a:ext uri="{FF2B5EF4-FFF2-40B4-BE49-F238E27FC236}">
                <a16:creationId xmlns:a16="http://schemas.microsoft.com/office/drawing/2014/main" id="{80BD66A3-FD83-42BD-8DA9-6D2ECB587A09}"/>
              </a:ext>
            </a:extLst>
          </p:cNvPr>
          <p:cNvSpPr>
            <a:spLocks noGrp="1"/>
          </p:cNvSpPr>
          <p:nvPr>
            <p:ph type="ftr" sz="quarter" idx="11"/>
          </p:nvPr>
        </p:nvSpPr>
        <p:spPr/>
        <p:txBody>
          <a:bodyPr/>
          <a:lstStyle/>
          <a:p>
            <a:r>
              <a:rPr lang="en-GB"/>
              <a:t>Radium presents Radium.</a:t>
            </a:r>
          </a:p>
        </p:txBody>
      </p:sp>
      <p:sp>
        <p:nvSpPr>
          <p:cNvPr id="4" name="Foliennummernplatzhalter 3">
            <a:extLst>
              <a:ext uri="{FF2B5EF4-FFF2-40B4-BE49-F238E27FC236}">
                <a16:creationId xmlns:a16="http://schemas.microsoft.com/office/drawing/2014/main" id="{8E99A843-DC7D-45D1-AA1E-FF94FFC0AD2A}"/>
              </a:ext>
            </a:extLst>
          </p:cNvPr>
          <p:cNvSpPr>
            <a:spLocks noGrp="1"/>
          </p:cNvSpPr>
          <p:nvPr>
            <p:ph type="sldNum" sz="quarter" idx="12"/>
          </p:nvPr>
        </p:nvSpPr>
        <p:spPr/>
        <p:txBody>
          <a:bodyPr/>
          <a:lstStyle/>
          <a:p>
            <a:fld id="{8BFA4181-09EF-4410-8795-DB2C7B2B0115}" type="slidenum">
              <a:rPr lang="en-GB" smtClean="0"/>
              <a:pPr/>
              <a:t>6</a:t>
            </a:fld>
            <a:endParaRPr lang="en-GB"/>
          </a:p>
        </p:txBody>
      </p:sp>
      <p:sp>
        <p:nvSpPr>
          <p:cNvPr id="5" name="Titel 4">
            <a:extLst>
              <a:ext uri="{FF2B5EF4-FFF2-40B4-BE49-F238E27FC236}">
                <a16:creationId xmlns:a16="http://schemas.microsoft.com/office/drawing/2014/main" id="{F0B4C0C1-8496-4B80-BAED-5929E3EB19B7}"/>
              </a:ext>
            </a:extLst>
          </p:cNvPr>
          <p:cNvSpPr>
            <a:spLocks noGrp="1"/>
          </p:cNvSpPr>
          <p:nvPr>
            <p:ph type="title"/>
          </p:nvPr>
        </p:nvSpPr>
        <p:spPr/>
        <p:txBody>
          <a:bodyPr/>
          <a:lstStyle/>
          <a:p>
            <a:r>
              <a:rPr lang="en-GB" dirty="0"/>
              <a:t>Important highlights.</a:t>
            </a:r>
          </a:p>
        </p:txBody>
      </p:sp>
      <p:sp>
        <p:nvSpPr>
          <p:cNvPr id="6" name="Textplatzhalter 5">
            <a:extLst>
              <a:ext uri="{FF2B5EF4-FFF2-40B4-BE49-F238E27FC236}">
                <a16:creationId xmlns:a16="http://schemas.microsoft.com/office/drawing/2014/main" id="{C0A6E272-8B1F-4518-8FF3-C82D392B4B77}"/>
              </a:ext>
            </a:extLst>
          </p:cNvPr>
          <p:cNvSpPr>
            <a:spLocks noGrp="1"/>
          </p:cNvSpPr>
          <p:nvPr>
            <p:ph type="body" sz="quarter" idx="14"/>
          </p:nvPr>
        </p:nvSpPr>
        <p:spPr/>
        <p:txBody>
          <a:bodyPr/>
          <a:lstStyle/>
          <a:p>
            <a:r>
              <a:rPr lang="en-GB">
                <a:latin typeface="Helvetica Neue" panose="02000503000000020004" pitchFamily="2"/>
                <a:ea typeface="Helvetica Neue" panose="02000503000000020004" pitchFamily="2"/>
                <a:cs typeface="Helvetica Neue" panose="02000503000000020004" pitchFamily="2"/>
              </a:rPr>
              <a:t>Radium Lampenwerk GmbH.</a:t>
            </a:r>
          </a:p>
        </p:txBody>
      </p:sp>
      <p:sp>
        <p:nvSpPr>
          <p:cNvPr id="7" name="Rounded Rectangle 2">
            <a:extLst>
              <a:ext uri="{FF2B5EF4-FFF2-40B4-BE49-F238E27FC236}">
                <a16:creationId xmlns:a16="http://schemas.microsoft.com/office/drawing/2014/main" id="{3030D93A-95B5-4CD9-8BE5-9E8CA3829F7E}"/>
              </a:ext>
            </a:extLst>
          </p:cNvPr>
          <p:cNvSpPr>
            <a:spLocks/>
          </p:cNvSpPr>
          <p:nvPr/>
        </p:nvSpPr>
        <p:spPr>
          <a:xfrm>
            <a:off x="1032969" y="2488353"/>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8" name="Group 39">
            <a:extLst>
              <a:ext uri="{FF2B5EF4-FFF2-40B4-BE49-F238E27FC236}">
                <a16:creationId xmlns:a16="http://schemas.microsoft.com/office/drawing/2014/main" id="{6B74F442-3AC0-4199-A24E-3CB051D11EAC}"/>
              </a:ext>
            </a:extLst>
          </p:cNvPr>
          <p:cNvGrpSpPr>
            <a:grpSpLocks/>
          </p:cNvGrpSpPr>
          <p:nvPr/>
        </p:nvGrpSpPr>
        <p:grpSpPr>
          <a:xfrm>
            <a:off x="965397" y="2488354"/>
            <a:ext cx="741502" cy="741502"/>
            <a:chOff x="344489" y="1623778"/>
            <a:chExt cx="299976" cy="299976"/>
          </a:xfrm>
        </p:grpSpPr>
        <p:sp>
          <p:nvSpPr>
            <p:cNvPr id="9" name="Oval 12">
              <a:extLst>
                <a:ext uri="{FF2B5EF4-FFF2-40B4-BE49-F238E27FC236}">
                  <a16:creationId xmlns:a16="http://schemas.microsoft.com/office/drawing/2014/main" id="{93CA0245-5695-49B1-8320-449E5E2100E7}"/>
                </a:ext>
              </a:extLst>
            </p:cNvPr>
            <p:cNvSpPr>
              <a:spLocks/>
            </p:cNvSpPr>
            <p:nvPr/>
          </p:nvSpPr>
          <p:spPr>
            <a:xfrm>
              <a:off x="344489" y="1623778"/>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10" name="Oval 18">
              <a:extLst>
                <a:ext uri="{FF2B5EF4-FFF2-40B4-BE49-F238E27FC236}">
                  <a16:creationId xmlns:a16="http://schemas.microsoft.com/office/drawing/2014/main" id="{7FA04959-E9DA-4EAD-9ACC-F947343DEC2C}"/>
                </a:ext>
              </a:extLst>
            </p:cNvPr>
            <p:cNvSpPr/>
            <p:nvPr/>
          </p:nvSpPr>
          <p:spPr bwMode="auto">
            <a:xfrm>
              <a:off x="365649" y="1651784"/>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11" name="Freeform 67">
              <a:extLst>
                <a:ext uri="{FF2B5EF4-FFF2-40B4-BE49-F238E27FC236}">
                  <a16:creationId xmlns:a16="http://schemas.microsoft.com/office/drawing/2014/main" id="{8411052F-C675-42F3-8156-B3CA91DF51BE}"/>
                </a:ext>
              </a:extLst>
            </p:cNvPr>
            <p:cNvSpPr>
              <a:spLocks noChangeAspect="1" noEditPoints="1"/>
            </p:cNvSpPr>
            <p:nvPr/>
          </p:nvSpPr>
          <p:spPr bwMode="auto">
            <a:xfrm>
              <a:off x="401746" y="1729579"/>
              <a:ext cx="175505" cy="77794"/>
            </a:xfrm>
            <a:custGeom>
              <a:avLst/>
              <a:gdLst>
                <a:gd name="T0" fmla="*/ 532 w 3517"/>
                <a:gd name="T1" fmla="*/ 735 h 1558"/>
                <a:gd name="T2" fmla="*/ 430 w 3517"/>
                <a:gd name="T3" fmla="*/ 774 h 1558"/>
                <a:gd name="T4" fmla="*/ 468 w 3517"/>
                <a:gd name="T5" fmla="*/ 885 h 1558"/>
                <a:gd name="T6" fmla="*/ 551 w 3517"/>
                <a:gd name="T7" fmla="*/ 850 h 1558"/>
                <a:gd name="T8" fmla="*/ 632 w 3517"/>
                <a:gd name="T9" fmla="*/ 855 h 1558"/>
                <a:gd name="T10" fmla="*/ 677 w 3517"/>
                <a:gd name="T11" fmla="*/ 889 h 1558"/>
                <a:gd name="T12" fmla="*/ 691 w 3517"/>
                <a:gd name="T13" fmla="*/ 942 h 1558"/>
                <a:gd name="T14" fmla="*/ 671 w 3517"/>
                <a:gd name="T15" fmla="*/ 1011 h 1558"/>
                <a:gd name="T16" fmla="*/ 614 w 3517"/>
                <a:gd name="T17" fmla="*/ 1087 h 1558"/>
                <a:gd name="T18" fmla="*/ 519 w 3517"/>
                <a:gd name="T19" fmla="*/ 1180 h 1558"/>
                <a:gd name="T20" fmla="*/ 395 w 3517"/>
                <a:gd name="T21" fmla="*/ 1384 h 1558"/>
                <a:gd name="T22" fmla="*/ 610 w 3517"/>
                <a:gd name="T23" fmla="*/ 1259 h 1558"/>
                <a:gd name="T24" fmla="*/ 701 w 3517"/>
                <a:gd name="T25" fmla="*/ 1180 h 1558"/>
                <a:gd name="T26" fmla="*/ 781 w 3517"/>
                <a:gd name="T27" fmla="*/ 1093 h 1558"/>
                <a:gd name="T28" fmla="*/ 832 w 3517"/>
                <a:gd name="T29" fmla="*/ 998 h 1558"/>
                <a:gd name="T30" fmla="*/ 841 w 3517"/>
                <a:gd name="T31" fmla="*/ 898 h 1558"/>
                <a:gd name="T32" fmla="*/ 812 w 3517"/>
                <a:gd name="T33" fmla="*/ 816 h 1558"/>
                <a:gd name="T34" fmla="*/ 749 w 3517"/>
                <a:gd name="T35" fmla="*/ 757 h 1558"/>
                <a:gd name="T36" fmla="*/ 654 w 3517"/>
                <a:gd name="T37" fmla="*/ 728 h 1558"/>
                <a:gd name="T38" fmla="*/ 2838 w 3517"/>
                <a:gd name="T39" fmla="*/ 711 h 1558"/>
                <a:gd name="T40" fmla="*/ 2729 w 3517"/>
                <a:gd name="T41" fmla="*/ 735 h 1558"/>
                <a:gd name="T42" fmla="*/ 2710 w 3517"/>
                <a:gd name="T43" fmla="*/ 867 h 1558"/>
                <a:gd name="T44" fmla="*/ 2767 w 3517"/>
                <a:gd name="T45" fmla="*/ 843 h 1558"/>
                <a:gd name="T46" fmla="*/ 2845 w 3517"/>
                <a:gd name="T47" fmla="*/ 829 h 1558"/>
                <a:gd name="T48" fmla="*/ 2910 w 3517"/>
                <a:gd name="T49" fmla="*/ 844 h 1558"/>
                <a:gd name="T50" fmla="*/ 2939 w 3517"/>
                <a:gd name="T51" fmla="*/ 881 h 1558"/>
                <a:gd name="T52" fmla="*/ 2933 w 3517"/>
                <a:gd name="T53" fmla="*/ 928 h 1558"/>
                <a:gd name="T54" fmla="*/ 2894 w 3517"/>
                <a:gd name="T55" fmla="*/ 958 h 1558"/>
                <a:gd name="T56" fmla="*/ 2843 w 3517"/>
                <a:gd name="T57" fmla="*/ 970 h 1558"/>
                <a:gd name="T58" fmla="*/ 2766 w 3517"/>
                <a:gd name="T59" fmla="*/ 1080 h 1558"/>
                <a:gd name="T60" fmla="*/ 2872 w 3517"/>
                <a:gd name="T61" fmla="*/ 1084 h 1558"/>
                <a:gd name="T62" fmla="*/ 2926 w 3517"/>
                <a:gd name="T63" fmla="*/ 1108 h 1558"/>
                <a:gd name="T64" fmla="*/ 2957 w 3517"/>
                <a:gd name="T65" fmla="*/ 1152 h 1558"/>
                <a:gd name="T66" fmla="*/ 2952 w 3517"/>
                <a:gd name="T67" fmla="*/ 1206 h 1558"/>
                <a:gd name="T68" fmla="*/ 2912 w 3517"/>
                <a:gd name="T69" fmla="*/ 1245 h 1558"/>
                <a:gd name="T70" fmla="*/ 2840 w 3517"/>
                <a:gd name="T71" fmla="*/ 1258 h 1558"/>
                <a:gd name="T72" fmla="*/ 2751 w 3517"/>
                <a:gd name="T73" fmla="*/ 1245 h 1558"/>
                <a:gd name="T74" fmla="*/ 2689 w 3517"/>
                <a:gd name="T75" fmla="*/ 1219 h 1558"/>
                <a:gd name="T76" fmla="*/ 2718 w 3517"/>
                <a:gd name="T77" fmla="*/ 1358 h 1558"/>
                <a:gd name="T78" fmla="*/ 2851 w 3517"/>
                <a:gd name="T79" fmla="*/ 1378 h 1558"/>
                <a:gd name="T80" fmla="*/ 2971 w 3517"/>
                <a:gd name="T81" fmla="*/ 1360 h 1558"/>
                <a:gd name="T82" fmla="*/ 3057 w 3517"/>
                <a:gd name="T83" fmla="*/ 1313 h 1558"/>
                <a:gd name="T84" fmla="*/ 3107 w 3517"/>
                <a:gd name="T85" fmla="*/ 1239 h 1558"/>
                <a:gd name="T86" fmla="*/ 3114 w 3517"/>
                <a:gd name="T87" fmla="*/ 1150 h 1558"/>
                <a:gd name="T88" fmla="*/ 3075 w 3517"/>
                <a:gd name="T89" fmla="*/ 1076 h 1558"/>
                <a:gd name="T90" fmla="*/ 3004 w 3517"/>
                <a:gd name="T91" fmla="*/ 1030 h 1558"/>
                <a:gd name="T92" fmla="*/ 3007 w 3517"/>
                <a:gd name="T93" fmla="*/ 1008 h 1558"/>
                <a:gd name="T94" fmla="*/ 3073 w 3517"/>
                <a:gd name="T95" fmla="*/ 950 h 1558"/>
                <a:gd name="T96" fmla="*/ 3095 w 3517"/>
                <a:gd name="T97" fmla="*/ 871 h 1558"/>
                <a:gd name="T98" fmla="*/ 3074 w 3517"/>
                <a:gd name="T99" fmla="*/ 797 h 1558"/>
                <a:gd name="T100" fmla="*/ 3015 w 3517"/>
                <a:gd name="T101" fmla="*/ 741 h 1558"/>
                <a:gd name="T102" fmla="*/ 2919 w 3517"/>
                <a:gd name="T103" fmla="*/ 712 h 1558"/>
                <a:gd name="T104" fmla="*/ 1540 w 3517"/>
                <a:gd name="T105" fmla="*/ 257 h 1558"/>
                <a:gd name="T106" fmla="*/ 1691 w 3517"/>
                <a:gd name="T107" fmla="*/ 312 h 1558"/>
                <a:gd name="T108" fmla="*/ 1837 w 3517"/>
                <a:gd name="T109" fmla="*/ 177 h 1558"/>
                <a:gd name="T110" fmla="*/ 2352 w 3517"/>
                <a:gd name="T111" fmla="*/ 0 h 1558"/>
                <a:gd name="T112" fmla="*/ 3517 w 3517"/>
                <a:gd name="T113" fmla="*/ 1558 h 1558"/>
                <a:gd name="T114" fmla="*/ 1172 w 3517"/>
                <a:gd name="T115" fmla="*/ 593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17" h="1558">
                  <a:moveTo>
                    <a:pt x="615" y="726"/>
                  </a:moveTo>
                  <a:lnTo>
                    <a:pt x="573" y="728"/>
                  </a:lnTo>
                  <a:lnTo>
                    <a:pt x="532" y="735"/>
                  </a:lnTo>
                  <a:lnTo>
                    <a:pt x="495" y="745"/>
                  </a:lnTo>
                  <a:lnTo>
                    <a:pt x="460" y="759"/>
                  </a:lnTo>
                  <a:lnTo>
                    <a:pt x="430" y="774"/>
                  </a:lnTo>
                  <a:lnTo>
                    <a:pt x="403" y="793"/>
                  </a:lnTo>
                  <a:lnTo>
                    <a:pt x="446" y="901"/>
                  </a:lnTo>
                  <a:lnTo>
                    <a:pt x="468" y="885"/>
                  </a:lnTo>
                  <a:lnTo>
                    <a:pt x="493" y="871"/>
                  </a:lnTo>
                  <a:lnTo>
                    <a:pt x="521" y="859"/>
                  </a:lnTo>
                  <a:lnTo>
                    <a:pt x="551" y="850"/>
                  </a:lnTo>
                  <a:lnTo>
                    <a:pt x="584" y="847"/>
                  </a:lnTo>
                  <a:lnTo>
                    <a:pt x="610" y="849"/>
                  </a:lnTo>
                  <a:lnTo>
                    <a:pt x="632" y="855"/>
                  </a:lnTo>
                  <a:lnTo>
                    <a:pt x="650" y="863"/>
                  </a:lnTo>
                  <a:lnTo>
                    <a:pt x="665" y="875"/>
                  </a:lnTo>
                  <a:lnTo>
                    <a:pt x="677" y="889"/>
                  </a:lnTo>
                  <a:lnTo>
                    <a:pt x="685" y="905"/>
                  </a:lnTo>
                  <a:lnTo>
                    <a:pt x="690" y="923"/>
                  </a:lnTo>
                  <a:lnTo>
                    <a:pt x="691" y="942"/>
                  </a:lnTo>
                  <a:lnTo>
                    <a:pt x="689" y="964"/>
                  </a:lnTo>
                  <a:lnTo>
                    <a:pt x="681" y="987"/>
                  </a:lnTo>
                  <a:lnTo>
                    <a:pt x="671" y="1011"/>
                  </a:lnTo>
                  <a:lnTo>
                    <a:pt x="656" y="1034"/>
                  </a:lnTo>
                  <a:lnTo>
                    <a:pt x="638" y="1060"/>
                  </a:lnTo>
                  <a:lnTo>
                    <a:pt x="614" y="1087"/>
                  </a:lnTo>
                  <a:lnTo>
                    <a:pt x="587" y="1116"/>
                  </a:lnTo>
                  <a:lnTo>
                    <a:pt x="555" y="1147"/>
                  </a:lnTo>
                  <a:lnTo>
                    <a:pt x="519" y="1180"/>
                  </a:lnTo>
                  <a:lnTo>
                    <a:pt x="479" y="1216"/>
                  </a:lnTo>
                  <a:lnTo>
                    <a:pt x="395" y="1292"/>
                  </a:lnTo>
                  <a:lnTo>
                    <a:pt x="395" y="1384"/>
                  </a:lnTo>
                  <a:lnTo>
                    <a:pt x="855" y="1384"/>
                  </a:lnTo>
                  <a:lnTo>
                    <a:pt x="855" y="1259"/>
                  </a:lnTo>
                  <a:lnTo>
                    <a:pt x="610" y="1259"/>
                  </a:lnTo>
                  <a:lnTo>
                    <a:pt x="610" y="1257"/>
                  </a:lnTo>
                  <a:lnTo>
                    <a:pt x="670" y="1207"/>
                  </a:lnTo>
                  <a:lnTo>
                    <a:pt x="701" y="1180"/>
                  </a:lnTo>
                  <a:lnTo>
                    <a:pt x="729" y="1151"/>
                  </a:lnTo>
                  <a:lnTo>
                    <a:pt x="757" y="1122"/>
                  </a:lnTo>
                  <a:lnTo>
                    <a:pt x="781" y="1093"/>
                  </a:lnTo>
                  <a:lnTo>
                    <a:pt x="802" y="1062"/>
                  </a:lnTo>
                  <a:lnTo>
                    <a:pt x="819" y="1031"/>
                  </a:lnTo>
                  <a:lnTo>
                    <a:pt x="832" y="998"/>
                  </a:lnTo>
                  <a:lnTo>
                    <a:pt x="840" y="964"/>
                  </a:lnTo>
                  <a:lnTo>
                    <a:pt x="842" y="929"/>
                  </a:lnTo>
                  <a:lnTo>
                    <a:pt x="841" y="898"/>
                  </a:lnTo>
                  <a:lnTo>
                    <a:pt x="835" y="868"/>
                  </a:lnTo>
                  <a:lnTo>
                    <a:pt x="825" y="841"/>
                  </a:lnTo>
                  <a:lnTo>
                    <a:pt x="812" y="816"/>
                  </a:lnTo>
                  <a:lnTo>
                    <a:pt x="794" y="794"/>
                  </a:lnTo>
                  <a:lnTo>
                    <a:pt x="773" y="774"/>
                  </a:lnTo>
                  <a:lnTo>
                    <a:pt x="749" y="757"/>
                  </a:lnTo>
                  <a:lnTo>
                    <a:pt x="720" y="744"/>
                  </a:lnTo>
                  <a:lnTo>
                    <a:pt x="689" y="735"/>
                  </a:lnTo>
                  <a:lnTo>
                    <a:pt x="654" y="728"/>
                  </a:lnTo>
                  <a:lnTo>
                    <a:pt x="615" y="726"/>
                  </a:lnTo>
                  <a:close/>
                  <a:moveTo>
                    <a:pt x="2879" y="710"/>
                  </a:moveTo>
                  <a:lnTo>
                    <a:pt x="2838" y="711"/>
                  </a:lnTo>
                  <a:lnTo>
                    <a:pt x="2798" y="717"/>
                  </a:lnTo>
                  <a:lnTo>
                    <a:pt x="2762" y="725"/>
                  </a:lnTo>
                  <a:lnTo>
                    <a:pt x="2729" y="735"/>
                  </a:lnTo>
                  <a:lnTo>
                    <a:pt x="2701" y="746"/>
                  </a:lnTo>
                  <a:lnTo>
                    <a:pt x="2679" y="759"/>
                  </a:lnTo>
                  <a:lnTo>
                    <a:pt x="2710" y="867"/>
                  </a:lnTo>
                  <a:lnTo>
                    <a:pt x="2726" y="860"/>
                  </a:lnTo>
                  <a:lnTo>
                    <a:pt x="2745" y="850"/>
                  </a:lnTo>
                  <a:lnTo>
                    <a:pt x="2767" y="843"/>
                  </a:lnTo>
                  <a:lnTo>
                    <a:pt x="2793" y="836"/>
                  </a:lnTo>
                  <a:lnTo>
                    <a:pt x="2818" y="831"/>
                  </a:lnTo>
                  <a:lnTo>
                    <a:pt x="2845" y="829"/>
                  </a:lnTo>
                  <a:lnTo>
                    <a:pt x="2871" y="831"/>
                  </a:lnTo>
                  <a:lnTo>
                    <a:pt x="2892" y="836"/>
                  </a:lnTo>
                  <a:lnTo>
                    <a:pt x="2910" y="844"/>
                  </a:lnTo>
                  <a:lnTo>
                    <a:pt x="2923" y="854"/>
                  </a:lnTo>
                  <a:lnTo>
                    <a:pt x="2934" y="866"/>
                  </a:lnTo>
                  <a:lnTo>
                    <a:pt x="2939" y="881"/>
                  </a:lnTo>
                  <a:lnTo>
                    <a:pt x="2941" y="897"/>
                  </a:lnTo>
                  <a:lnTo>
                    <a:pt x="2939" y="914"/>
                  </a:lnTo>
                  <a:lnTo>
                    <a:pt x="2933" y="928"/>
                  </a:lnTo>
                  <a:lnTo>
                    <a:pt x="2922" y="941"/>
                  </a:lnTo>
                  <a:lnTo>
                    <a:pt x="2909" y="950"/>
                  </a:lnTo>
                  <a:lnTo>
                    <a:pt x="2894" y="958"/>
                  </a:lnTo>
                  <a:lnTo>
                    <a:pt x="2878" y="964"/>
                  </a:lnTo>
                  <a:lnTo>
                    <a:pt x="2860" y="968"/>
                  </a:lnTo>
                  <a:lnTo>
                    <a:pt x="2843" y="970"/>
                  </a:lnTo>
                  <a:lnTo>
                    <a:pt x="2825" y="972"/>
                  </a:lnTo>
                  <a:lnTo>
                    <a:pt x="2766" y="972"/>
                  </a:lnTo>
                  <a:lnTo>
                    <a:pt x="2766" y="1080"/>
                  </a:lnTo>
                  <a:lnTo>
                    <a:pt x="2828" y="1080"/>
                  </a:lnTo>
                  <a:lnTo>
                    <a:pt x="2850" y="1081"/>
                  </a:lnTo>
                  <a:lnTo>
                    <a:pt x="2872" y="1084"/>
                  </a:lnTo>
                  <a:lnTo>
                    <a:pt x="2892" y="1089"/>
                  </a:lnTo>
                  <a:lnTo>
                    <a:pt x="2910" y="1097"/>
                  </a:lnTo>
                  <a:lnTo>
                    <a:pt x="2926" y="1108"/>
                  </a:lnTo>
                  <a:lnTo>
                    <a:pt x="2940" y="1120"/>
                  </a:lnTo>
                  <a:lnTo>
                    <a:pt x="2951" y="1135"/>
                  </a:lnTo>
                  <a:lnTo>
                    <a:pt x="2957" y="1152"/>
                  </a:lnTo>
                  <a:lnTo>
                    <a:pt x="2959" y="1172"/>
                  </a:lnTo>
                  <a:lnTo>
                    <a:pt x="2957" y="1190"/>
                  </a:lnTo>
                  <a:lnTo>
                    <a:pt x="2952" y="1206"/>
                  </a:lnTo>
                  <a:lnTo>
                    <a:pt x="2942" y="1221"/>
                  </a:lnTo>
                  <a:lnTo>
                    <a:pt x="2929" y="1234"/>
                  </a:lnTo>
                  <a:lnTo>
                    <a:pt x="2912" y="1245"/>
                  </a:lnTo>
                  <a:lnTo>
                    <a:pt x="2892" y="1252"/>
                  </a:lnTo>
                  <a:lnTo>
                    <a:pt x="2867" y="1257"/>
                  </a:lnTo>
                  <a:lnTo>
                    <a:pt x="2840" y="1258"/>
                  </a:lnTo>
                  <a:lnTo>
                    <a:pt x="2810" y="1256"/>
                  </a:lnTo>
                  <a:lnTo>
                    <a:pt x="2780" y="1252"/>
                  </a:lnTo>
                  <a:lnTo>
                    <a:pt x="2751" y="1245"/>
                  </a:lnTo>
                  <a:lnTo>
                    <a:pt x="2727" y="1235"/>
                  </a:lnTo>
                  <a:lnTo>
                    <a:pt x="2705" y="1227"/>
                  </a:lnTo>
                  <a:lnTo>
                    <a:pt x="2689" y="1219"/>
                  </a:lnTo>
                  <a:lnTo>
                    <a:pt x="2658" y="1333"/>
                  </a:lnTo>
                  <a:lnTo>
                    <a:pt x="2685" y="1347"/>
                  </a:lnTo>
                  <a:lnTo>
                    <a:pt x="2718" y="1358"/>
                  </a:lnTo>
                  <a:lnTo>
                    <a:pt x="2758" y="1369"/>
                  </a:lnTo>
                  <a:lnTo>
                    <a:pt x="2802" y="1375"/>
                  </a:lnTo>
                  <a:lnTo>
                    <a:pt x="2851" y="1378"/>
                  </a:lnTo>
                  <a:lnTo>
                    <a:pt x="2894" y="1376"/>
                  </a:lnTo>
                  <a:lnTo>
                    <a:pt x="2935" y="1370"/>
                  </a:lnTo>
                  <a:lnTo>
                    <a:pt x="2971" y="1360"/>
                  </a:lnTo>
                  <a:lnTo>
                    <a:pt x="3004" y="1348"/>
                  </a:lnTo>
                  <a:lnTo>
                    <a:pt x="3033" y="1332"/>
                  </a:lnTo>
                  <a:lnTo>
                    <a:pt x="3057" y="1313"/>
                  </a:lnTo>
                  <a:lnTo>
                    <a:pt x="3079" y="1290"/>
                  </a:lnTo>
                  <a:lnTo>
                    <a:pt x="3095" y="1266"/>
                  </a:lnTo>
                  <a:lnTo>
                    <a:pt x="3107" y="1239"/>
                  </a:lnTo>
                  <a:lnTo>
                    <a:pt x="3114" y="1211"/>
                  </a:lnTo>
                  <a:lnTo>
                    <a:pt x="3117" y="1180"/>
                  </a:lnTo>
                  <a:lnTo>
                    <a:pt x="3114" y="1150"/>
                  </a:lnTo>
                  <a:lnTo>
                    <a:pt x="3105" y="1122"/>
                  </a:lnTo>
                  <a:lnTo>
                    <a:pt x="3092" y="1097"/>
                  </a:lnTo>
                  <a:lnTo>
                    <a:pt x="3075" y="1076"/>
                  </a:lnTo>
                  <a:lnTo>
                    <a:pt x="3055" y="1057"/>
                  </a:lnTo>
                  <a:lnTo>
                    <a:pt x="3031" y="1042"/>
                  </a:lnTo>
                  <a:lnTo>
                    <a:pt x="3004" y="1030"/>
                  </a:lnTo>
                  <a:lnTo>
                    <a:pt x="2976" y="1023"/>
                  </a:lnTo>
                  <a:lnTo>
                    <a:pt x="2976" y="1021"/>
                  </a:lnTo>
                  <a:lnTo>
                    <a:pt x="3007" y="1008"/>
                  </a:lnTo>
                  <a:lnTo>
                    <a:pt x="3035" y="991"/>
                  </a:lnTo>
                  <a:lnTo>
                    <a:pt x="3056" y="972"/>
                  </a:lnTo>
                  <a:lnTo>
                    <a:pt x="3073" y="950"/>
                  </a:lnTo>
                  <a:lnTo>
                    <a:pt x="3085" y="926"/>
                  </a:lnTo>
                  <a:lnTo>
                    <a:pt x="3092" y="899"/>
                  </a:lnTo>
                  <a:lnTo>
                    <a:pt x="3095" y="871"/>
                  </a:lnTo>
                  <a:lnTo>
                    <a:pt x="3092" y="845"/>
                  </a:lnTo>
                  <a:lnTo>
                    <a:pt x="3086" y="821"/>
                  </a:lnTo>
                  <a:lnTo>
                    <a:pt x="3074" y="797"/>
                  </a:lnTo>
                  <a:lnTo>
                    <a:pt x="3058" y="776"/>
                  </a:lnTo>
                  <a:lnTo>
                    <a:pt x="3039" y="757"/>
                  </a:lnTo>
                  <a:lnTo>
                    <a:pt x="3015" y="741"/>
                  </a:lnTo>
                  <a:lnTo>
                    <a:pt x="2987" y="728"/>
                  </a:lnTo>
                  <a:lnTo>
                    <a:pt x="2955" y="718"/>
                  </a:lnTo>
                  <a:lnTo>
                    <a:pt x="2919" y="712"/>
                  </a:lnTo>
                  <a:lnTo>
                    <a:pt x="2879" y="710"/>
                  </a:lnTo>
                  <a:close/>
                  <a:moveTo>
                    <a:pt x="1712" y="177"/>
                  </a:moveTo>
                  <a:lnTo>
                    <a:pt x="1540" y="257"/>
                  </a:lnTo>
                  <a:lnTo>
                    <a:pt x="1565" y="370"/>
                  </a:lnTo>
                  <a:lnTo>
                    <a:pt x="1689" y="312"/>
                  </a:lnTo>
                  <a:lnTo>
                    <a:pt x="1691" y="312"/>
                  </a:lnTo>
                  <a:lnTo>
                    <a:pt x="1691" y="824"/>
                  </a:lnTo>
                  <a:lnTo>
                    <a:pt x="1837" y="824"/>
                  </a:lnTo>
                  <a:lnTo>
                    <a:pt x="1837" y="177"/>
                  </a:lnTo>
                  <a:lnTo>
                    <a:pt x="1712" y="177"/>
                  </a:lnTo>
                  <a:close/>
                  <a:moveTo>
                    <a:pt x="1172" y="0"/>
                  </a:moveTo>
                  <a:lnTo>
                    <a:pt x="2352" y="0"/>
                  </a:lnTo>
                  <a:lnTo>
                    <a:pt x="2352" y="593"/>
                  </a:lnTo>
                  <a:lnTo>
                    <a:pt x="3517" y="593"/>
                  </a:lnTo>
                  <a:lnTo>
                    <a:pt x="3517" y="1558"/>
                  </a:lnTo>
                  <a:lnTo>
                    <a:pt x="0" y="1558"/>
                  </a:lnTo>
                  <a:lnTo>
                    <a:pt x="0" y="593"/>
                  </a:lnTo>
                  <a:lnTo>
                    <a:pt x="1172" y="593"/>
                  </a:lnTo>
                  <a:lnTo>
                    <a:pt x="1172" y="0"/>
                  </a:lnTo>
                  <a:close/>
                </a:path>
              </a:pathLst>
            </a:custGeom>
            <a:solidFill>
              <a:schemeClr val="bg1"/>
            </a:solidFill>
            <a:ln w="0">
              <a:noFill/>
              <a:prstDash val="solid"/>
              <a:round/>
              <a:headEnd/>
              <a:tailEnd/>
            </a:ln>
          </p:spPr>
          <p:txBody>
            <a:bodyPr/>
            <a:lstStyle/>
            <a:p>
              <a:pPr>
                <a:defRPr/>
              </a:pPr>
              <a:endParaRPr lang="en-GB" sz="1200">
                <a:solidFill>
                  <a:schemeClr val="bg1"/>
                </a:solidFill>
                <a:latin typeface="Helvetica Neue"/>
              </a:endParaRPr>
            </a:p>
          </p:txBody>
        </p:sp>
      </p:grpSp>
      <p:sp>
        <p:nvSpPr>
          <p:cNvPr id="12" name="Rounded Rectangle 89">
            <a:extLst>
              <a:ext uri="{FF2B5EF4-FFF2-40B4-BE49-F238E27FC236}">
                <a16:creationId xmlns:a16="http://schemas.microsoft.com/office/drawing/2014/main" id="{EEDE3564-9C5C-49FE-8212-1B6F57408DF2}"/>
              </a:ext>
            </a:extLst>
          </p:cNvPr>
          <p:cNvSpPr>
            <a:spLocks/>
          </p:cNvSpPr>
          <p:nvPr/>
        </p:nvSpPr>
        <p:spPr>
          <a:xfrm>
            <a:off x="1032968" y="3322709"/>
            <a:ext cx="4873129" cy="729685"/>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13" name="Group 38">
            <a:extLst>
              <a:ext uri="{FF2B5EF4-FFF2-40B4-BE49-F238E27FC236}">
                <a16:creationId xmlns:a16="http://schemas.microsoft.com/office/drawing/2014/main" id="{08A93B89-B8A9-40AC-92AB-E52268C89883}"/>
              </a:ext>
            </a:extLst>
          </p:cNvPr>
          <p:cNvGrpSpPr>
            <a:grpSpLocks/>
          </p:cNvGrpSpPr>
          <p:nvPr/>
        </p:nvGrpSpPr>
        <p:grpSpPr>
          <a:xfrm>
            <a:off x="965397" y="3320569"/>
            <a:ext cx="741502" cy="741502"/>
            <a:chOff x="344489" y="1968745"/>
            <a:chExt cx="299976" cy="299976"/>
          </a:xfrm>
        </p:grpSpPr>
        <p:sp>
          <p:nvSpPr>
            <p:cNvPr id="14" name="Oval 9">
              <a:extLst>
                <a:ext uri="{FF2B5EF4-FFF2-40B4-BE49-F238E27FC236}">
                  <a16:creationId xmlns:a16="http://schemas.microsoft.com/office/drawing/2014/main" id="{60CD526B-DB34-4446-B100-71BA25B55503}"/>
                </a:ext>
              </a:extLst>
            </p:cNvPr>
            <p:cNvSpPr>
              <a:spLocks/>
            </p:cNvSpPr>
            <p:nvPr/>
          </p:nvSpPr>
          <p:spPr>
            <a:xfrm>
              <a:off x="344489" y="1968745"/>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15" name="Oval 22">
              <a:extLst>
                <a:ext uri="{FF2B5EF4-FFF2-40B4-BE49-F238E27FC236}">
                  <a16:creationId xmlns:a16="http://schemas.microsoft.com/office/drawing/2014/main" id="{A3C55CED-FD25-437C-A81D-C91DF710CAFB}"/>
                </a:ext>
              </a:extLst>
            </p:cNvPr>
            <p:cNvSpPr/>
            <p:nvPr/>
          </p:nvSpPr>
          <p:spPr bwMode="auto">
            <a:xfrm>
              <a:off x="365649" y="1996751"/>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16" name="Group 23">
              <a:extLst>
                <a:ext uri="{FF2B5EF4-FFF2-40B4-BE49-F238E27FC236}">
                  <a16:creationId xmlns:a16="http://schemas.microsoft.com/office/drawing/2014/main" id="{2FD61D91-2D17-484D-9EF7-1EAFF4B6A3EB}"/>
                </a:ext>
              </a:extLst>
            </p:cNvPr>
            <p:cNvGrpSpPr/>
            <p:nvPr/>
          </p:nvGrpSpPr>
          <p:grpSpPr bwMode="auto">
            <a:xfrm>
              <a:off x="411744" y="2067695"/>
              <a:ext cx="151775" cy="102077"/>
              <a:chOff x="-2340033" y="2855857"/>
              <a:chExt cx="483954" cy="287540"/>
            </a:xfrm>
            <a:solidFill>
              <a:schemeClr val="bg1"/>
            </a:solidFill>
          </p:grpSpPr>
          <p:sp>
            <p:nvSpPr>
              <p:cNvPr id="17" name="Arrow: Pentagon 73">
                <a:extLst>
                  <a:ext uri="{FF2B5EF4-FFF2-40B4-BE49-F238E27FC236}">
                    <a16:creationId xmlns:a16="http://schemas.microsoft.com/office/drawing/2014/main" id="{8A964B6F-F4B8-48B3-A80C-76E0A877C532}"/>
                  </a:ext>
                </a:extLst>
              </p:cNvPr>
              <p:cNvSpPr/>
              <p:nvPr/>
            </p:nvSpPr>
            <p:spPr>
              <a:xfrm>
                <a:off x="-2340033" y="2855857"/>
                <a:ext cx="198813" cy="287540"/>
              </a:xfrm>
              <a:prstGeom prst="homePlate">
                <a:avLst/>
              </a:prstGeom>
              <a:grp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a:lstStyle/>
              <a:p>
                <a:pPr>
                  <a:lnSpc>
                    <a:spcPct val="90000"/>
                  </a:lnSpc>
                  <a:spcBef>
                    <a:spcPts val="400"/>
                  </a:spcBef>
                  <a:defRPr/>
                </a:pPr>
                <a:endParaRPr lang="en-GB" sz="1200" b="0">
                  <a:latin typeface="Helvetica Neue"/>
                </a:endParaRPr>
              </a:p>
            </p:txBody>
          </p:sp>
          <p:sp>
            <p:nvSpPr>
              <p:cNvPr id="18" name="Arrow: Chevron 74">
                <a:extLst>
                  <a:ext uri="{FF2B5EF4-FFF2-40B4-BE49-F238E27FC236}">
                    <a16:creationId xmlns:a16="http://schemas.microsoft.com/office/drawing/2014/main" id="{5BB9E9A9-EA2A-471A-B56C-3EA33810EC12}"/>
                  </a:ext>
                </a:extLst>
              </p:cNvPr>
              <p:cNvSpPr/>
              <p:nvPr/>
            </p:nvSpPr>
            <p:spPr>
              <a:xfrm>
                <a:off x="-2197463" y="2856994"/>
                <a:ext cx="198814" cy="286403"/>
              </a:xfrm>
              <a:prstGeom prst="chevron">
                <a:avLst/>
              </a:prstGeom>
              <a:grp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a:lstStyle/>
              <a:p>
                <a:pPr>
                  <a:lnSpc>
                    <a:spcPct val="90000"/>
                  </a:lnSpc>
                  <a:spcBef>
                    <a:spcPts val="400"/>
                  </a:spcBef>
                  <a:defRPr/>
                </a:pPr>
                <a:endParaRPr lang="en-GB" sz="1200" b="0">
                  <a:latin typeface="Helvetica Neue"/>
                </a:endParaRPr>
              </a:p>
            </p:txBody>
          </p:sp>
          <p:sp>
            <p:nvSpPr>
              <p:cNvPr id="19" name="Arrow: Chevron 75">
                <a:extLst>
                  <a:ext uri="{FF2B5EF4-FFF2-40B4-BE49-F238E27FC236}">
                    <a16:creationId xmlns:a16="http://schemas.microsoft.com/office/drawing/2014/main" id="{B324F087-94F7-4493-95EF-A6085BC24C37}"/>
                  </a:ext>
                </a:extLst>
              </p:cNvPr>
              <p:cNvSpPr/>
              <p:nvPr/>
            </p:nvSpPr>
            <p:spPr>
              <a:xfrm>
                <a:off x="-2054893" y="2856994"/>
                <a:ext cx="198814" cy="286403"/>
              </a:xfrm>
              <a:prstGeom prst="chevron">
                <a:avLst/>
              </a:prstGeom>
              <a:grp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a:lstStyle/>
              <a:p>
                <a:pPr>
                  <a:lnSpc>
                    <a:spcPct val="90000"/>
                  </a:lnSpc>
                  <a:spcBef>
                    <a:spcPts val="400"/>
                  </a:spcBef>
                  <a:defRPr/>
                </a:pPr>
                <a:endParaRPr lang="en-GB" sz="1200" b="0">
                  <a:latin typeface="Helvetica Neue"/>
                </a:endParaRPr>
              </a:p>
            </p:txBody>
          </p:sp>
        </p:grpSp>
      </p:grpSp>
      <p:sp>
        <p:nvSpPr>
          <p:cNvPr id="20" name="Rounded Rectangle 92">
            <a:extLst>
              <a:ext uri="{FF2B5EF4-FFF2-40B4-BE49-F238E27FC236}">
                <a16:creationId xmlns:a16="http://schemas.microsoft.com/office/drawing/2014/main" id="{317AC2B0-BF3F-46F6-8195-1DB5A24521E0}"/>
              </a:ext>
            </a:extLst>
          </p:cNvPr>
          <p:cNvSpPr>
            <a:spLocks/>
          </p:cNvSpPr>
          <p:nvPr/>
        </p:nvSpPr>
        <p:spPr>
          <a:xfrm>
            <a:off x="1032969" y="4148724"/>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21" name="Group 36">
            <a:extLst>
              <a:ext uri="{FF2B5EF4-FFF2-40B4-BE49-F238E27FC236}">
                <a16:creationId xmlns:a16="http://schemas.microsoft.com/office/drawing/2014/main" id="{BEEBB408-7C52-4280-B408-4F7E08E9CEE4}"/>
              </a:ext>
            </a:extLst>
          </p:cNvPr>
          <p:cNvGrpSpPr>
            <a:grpSpLocks/>
          </p:cNvGrpSpPr>
          <p:nvPr/>
        </p:nvGrpSpPr>
        <p:grpSpPr>
          <a:xfrm>
            <a:off x="965397" y="4143259"/>
            <a:ext cx="741502" cy="741502"/>
            <a:chOff x="344489" y="2313713"/>
            <a:chExt cx="299976" cy="299976"/>
          </a:xfrm>
        </p:grpSpPr>
        <p:sp>
          <p:nvSpPr>
            <p:cNvPr id="22" name="Oval 10">
              <a:extLst>
                <a:ext uri="{FF2B5EF4-FFF2-40B4-BE49-F238E27FC236}">
                  <a16:creationId xmlns:a16="http://schemas.microsoft.com/office/drawing/2014/main" id="{EF5C3A8E-999E-4C91-92B0-D982381BEA70}"/>
                </a:ext>
              </a:extLst>
            </p:cNvPr>
            <p:cNvSpPr>
              <a:spLocks/>
            </p:cNvSpPr>
            <p:nvPr/>
          </p:nvSpPr>
          <p:spPr>
            <a:xfrm>
              <a:off x="344489" y="2313713"/>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23" name="Oval 20">
              <a:extLst>
                <a:ext uri="{FF2B5EF4-FFF2-40B4-BE49-F238E27FC236}">
                  <a16:creationId xmlns:a16="http://schemas.microsoft.com/office/drawing/2014/main" id="{F1601D05-C712-4CB1-8EBF-FCDBCB3F90BA}"/>
                </a:ext>
              </a:extLst>
            </p:cNvPr>
            <p:cNvSpPr/>
            <p:nvPr/>
          </p:nvSpPr>
          <p:spPr>
            <a:xfrm>
              <a:off x="365649" y="2341719"/>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24" name="Group 30">
              <a:extLst>
                <a:ext uri="{FF2B5EF4-FFF2-40B4-BE49-F238E27FC236}">
                  <a16:creationId xmlns:a16="http://schemas.microsoft.com/office/drawing/2014/main" id="{D33A44BD-6A97-4B17-8F74-FDB1C16AFA62}"/>
                </a:ext>
              </a:extLst>
            </p:cNvPr>
            <p:cNvGrpSpPr>
              <a:grpSpLocks noChangeAspect="1"/>
            </p:cNvGrpSpPr>
            <p:nvPr/>
          </p:nvGrpSpPr>
          <p:grpSpPr>
            <a:xfrm>
              <a:off x="412687" y="2398241"/>
              <a:ext cx="149888" cy="130921"/>
              <a:chOff x="3790950" y="2273300"/>
              <a:chExt cx="2571750" cy="2246312"/>
            </a:xfrm>
            <a:solidFill>
              <a:schemeClr val="bg1"/>
            </a:solidFill>
          </p:grpSpPr>
          <p:sp>
            <p:nvSpPr>
              <p:cNvPr id="25" name="Freeform 16">
                <a:extLst>
                  <a:ext uri="{FF2B5EF4-FFF2-40B4-BE49-F238E27FC236}">
                    <a16:creationId xmlns:a16="http://schemas.microsoft.com/office/drawing/2014/main" id="{F9297EDC-7D58-4690-B60F-89ED556268CB}"/>
                  </a:ext>
                </a:extLst>
              </p:cNvPr>
              <p:cNvSpPr>
                <a:spLocks noEditPoints="1"/>
              </p:cNvSpPr>
              <p:nvPr/>
            </p:nvSpPr>
            <p:spPr bwMode="auto">
              <a:xfrm>
                <a:off x="3790950" y="2273300"/>
                <a:ext cx="2571750" cy="2246312"/>
              </a:xfrm>
              <a:custGeom>
                <a:avLst/>
                <a:gdLst>
                  <a:gd name="T0" fmla="*/ 0 w 2144"/>
                  <a:gd name="T1" fmla="*/ 1872 h 1872"/>
                  <a:gd name="T2" fmla="*/ 2144 w 2144"/>
                  <a:gd name="T3" fmla="*/ 0 h 1872"/>
                  <a:gd name="T4" fmla="*/ 1831 w 2144"/>
                  <a:gd name="T5" fmla="*/ 822 h 1872"/>
                  <a:gd name="T6" fmla="*/ 1958 w 2144"/>
                  <a:gd name="T7" fmla="*/ 786 h 1872"/>
                  <a:gd name="T8" fmla="*/ 1958 w 2144"/>
                  <a:gd name="T9" fmla="*/ 949 h 1872"/>
                  <a:gd name="T10" fmla="*/ 1831 w 2144"/>
                  <a:gd name="T11" fmla="*/ 912 h 1872"/>
                  <a:gd name="T12" fmla="*/ 1705 w 2144"/>
                  <a:gd name="T13" fmla="*/ 949 h 1872"/>
                  <a:gd name="T14" fmla="*/ 1705 w 2144"/>
                  <a:gd name="T15" fmla="*/ 786 h 1872"/>
                  <a:gd name="T16" fmla="*/ 1831 w 2144"/>
                  <a:gd name="T17" fmla="*/ 822 h 1872"/>
                  <a:gd name="T18" fmla="*/ 1742 w 2144"/>
                  <a:gd name="T19" fmla="*/ 378 h 1872"/>
                  <a:gd name="T20" fmla="*/ 1430 w 2144"/>
                  <a:gd name="T21" fmla="*/ 378 h 1872"/>
                  <a:gd name="T22" fmla="*/ 552 w 2144"/>
                  <a:gd name="T23" fmla="*/ 786 h 1872"/>
                  <a:gd name="T24" fmla="*/ 678 w 2144"/>
                  <a:gd name="T25" fmla="*/ 822 h 1872"/>
                  <a:gd name="T26" fmla="*/ 805 w 2144"/>
                  <a:gd name="T27" fmla="*/ 786 h 1872"/>
                  <a:gd name="T28" fmla="*/ 805 w 2144"/>
                  <a:gd name="T29" fmla="*/ 949 h 1872"/>
                  <a:gd name="T30" fmla="*/ 678 w 2144"/>
                  <a:gd name="T31" fmla="*/ 912 h 1872"/>
                  <a:gd name="T32" fmla="*/ 552 w 2144"/>
                  <a:gd name="T33" fmla="*/ 949 h 1872"/>
                  <a:gd name="T34" fmla="*/ 552 w 2144"/>
                  <a:gd name="T35" fmla="*/ 786 h 1872"/>
                  <a:gd name="T36" fmla="*/ 205 w 2144"/>
                  <a:gd name="T37" fmla="*/ 741 h 1872"/>
                  <a:gd name="T38" fmla="*/ 368 w 2144"/>
                  <a:gd name="T39" fmla="*/ 741 h 1872"/>
                  <a:gd name="T40" fmla="*/ 332 w 2144"/>
                  <a:gd name="T41" fmla="*/ 867 h 1872"/>
                  <a:gd name="T42" fmla="*/ 368 w 2144"/>
                  <a:gd name="T43" fmla="*/ 994 h 1872"/>
                  <a:gd name="T44" fmla="*/ 205 w 2144"/>
                  <a:gd name="T45" fmla="*/ 994 h 1872"/>
                  <a:gd name="T46" fmla="*/ 242 w 2144"/>
                  <a:gd name="T47" fmla="*/ 867 h 1872"/>
                  <a:gd name="T48" fmla="*/ 287 w 2144"/>
                  <a:gd name="T49" fmla="*/ 1611 h 1872"/>
                  <a:gd name="T50" fmla="*/ 287 w 2144"/>
                  <a:gd name="T51" fmla="*/ 1299 h 1872"/>
                  <a:gd name="T52" fmla="*/ 287 w 2144"/>
                  <a:gd name="T53" fmla="*/ 1611 h 1872"/>
                  <a:gd name="T54" fmla="*/ 522 w 2144"/>
                  <a:gd name="T55" fmla="*/ 1455 h 1872"/>
                  <a:gd name="T56" fmla="*/ 834 w 2144"/>
                  <a:gd name="T57" fmla="*/ 1455 h 1872"/>
                  <a:gd name="T58" fmla="*/ 1566 w 2144"/>
                  <a:gd name="T59" fmla="*/ 1152 h 1872"/>
                  <a:gd name="T60" fmla="*/ 1111 w 2144"/>
                  <a:gd name="T61" fmla="*/ 1280 h 1872"/>
                  <a:gd name="T62" fmla="*/ 1208 w 2144"/>
                  <a:gd name="T63" fmla="*/ 1433 h 1872"/>
                  <a:gd name="T64" fmla="*/ 1541 w 2144"/>
                  <a:gd name="T65" fmla="*/ 1497 h 1872"/>
                  <a:gd name="T66" fmla="*/ 1060 w 2144"/>
                  <a:gd name="T67" fmla="*/ 1412 h 1872"/>
                  <a:gd name="T68" fmla="*/ 1053 w 2144"/>
                  <a:gd name="T69" fmla="*/ 1252 h 1872"/>
                  <a:gd name="T70" fmla="*/ 939 w 2144"/>
                  <a:gd name="T71" fmla="*/ 791 h 1872"/>
                  <a:gd name="T72" fmla="*/ 1479 w 2144"/>
                  <a:gd name="T73" fmla="*/ 580 h 1872"/>
                  <a:gd name="T74" fmla="*/ 1566 w 2144"/>
                  <a:gd name="T75" fmla="*/ 1152 h 1872"/>
                  <a:gd name="T76" fmla="*/ 1675 w 2144"/>
                  <a:gd name="T77" fmla="*/ 1455 h 1872"/>
                  <a:gd name="T78" fmla="*/ 1988 w 2144"/>
                  <a:gd name="T79" fmla="*/ 1455 h 1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4" h="1872">
                    <a:moveTo>
                      <a:pt x="0" y="0"/>
                    </a:moveTo>
                    <a:cubicBezTo>
                      <a:pt x="0" y="1872"/>
                      <a:pt x="0" y="1872"/>
                      <a:pt x="0" y="1872"/>
                    </a:cubicBezTo>
                    <a:cubicBezTo>
                      <a:pt x="2144" y="1872"/>
                      <a:pt x="2144" y="1872"/>
                      <a:pt x="2144" y="1872"/>
                    </a:cubicBezTo>
                    <a:cubicBezTo>
                      <a:pt x="2144" y="0"/>
                      <a:pt x="2144" y="0"/>
                      <a:pt x="2144" y="0"/>
                    </a:cubicBezTo>
                    <a:lnTo>
                      <a:pt x="0" y="0"/>
                    </a:lnTo>
                    <a:close/>
                    <a:moveTo>
                      <a:pt x="1831" y="822"/>
                    </a:moveTo>
                    <a:cubicBezTo>
                      <a:pt x="1913" y="741"/>
                      <a:pt x="1913" y="741"/>
                      <a:pt x="1913" y="741"/>
                    </a:cubicBezTo>
                    <a:cubicBezTo>
                      <a:pt x="1958" y="786"/>
                      <a:pt x="1958" y="786"/>
                      <a:pt x="1958" y="786"/>
                    </a:cubicBezTo>
                    <a:cubicBezTo>
                      <a:pt x="1876" y="867"/>
                      <a:pt x="1876" y="867"/>
                      <a:pt x="1876" y="867"/>
                    </a:cubicBezTo>
                    <a:cubicBezTo>
                      <a:pt x="1958" y="949"/>
                      <a:pt x="1958" y="949"/>
                      <a:pt x="1958" y="949"/>
                    </a:cubicBezTo>
                    <a:cubicBezTo>
                      <a:pt x="1913" y="994"/>
                      <a:pt x="1913" y="994"/>
                      <a:pt x="1913" y="994"/>
                    </a:cubicBezTo>
                    <a:cubicBezTo>
                      <a:pt x="1831" y="912"/>
                      <a:pt x="1831" y="912"/>
                      <a:pt x="1831" y="912"/>
                    </a:cubicBezTo>
                    <a:cubicBezTo>
                      <a:pt x="1750" y="994"/>
                      <a:pt x="1750" y="994"/>
                      <a:pt x="1750" y="994"/>
                    </a:cubicBezTo>
                    <a:cubicBezTo>
                      <a:pt x="1705" y="949"/>
                      <a:pt x="1705" y="949"/>
                      <a:pt x="1705" y="949"/>
                    </a:cubicBezTo>
                    <a:cubicBezTo>
                      <a:pt x="1786" y="867"/>
                      <a:pt x="1786" y="867"/>
                      <a:pt x="1786" y="867"/>
                    </a:cubicBezTo>
                    <a:cubicBezTo>
                      <a:pt x="1705" y="786"/>
                      <a:pt x="1705" y="786"/>
                      <a:pt x="1705" y="786"/>
                    </a:cubicBezTo>
                    <a:cubicBezTo>
                      <a:pt x="1750" y="741"/>
                      <a:pt x="1750" y="741"/>
                      <a:pt x="1750" y="741"/>
                    </a:cubicBezTo>
                    <a:lnTo>
                      <a:pt x="1831" y="822"/>
                    </a:lnTo>
                    <a:close/>
                    <a:moveTo>
                      <a:pt x="1586" y="222"/>
                    </a:moveTo>
                    <a:cubicBezTo>
                      <a:pt x="1673" y="222"/>
                      <a:pt x="1742" y="292"/>
                      <a:pt x="1742" y="378"/>
                    </a:cubicBezTo>
                    <a:cubicBezTo>
                      <a:pt x="1742" y="464"/>
                      <a:pt x="1673" y="534"/>
                      <a:pt x="1586" y="534"/>
                    </a:cubicBezTo>
                    <a:cubicBezTo>
                      <a:pt x="1500" y="534"/>
                      <a:pt x="1430" y="464"/>
                      <a:pt x="1430" y="378"/>
                    </a:cubicBezTo>
                    <a:cubicBezTo>
                      <a:pt x="1430" y="292"/>
                      <a:pt x="1500" y="222"/>
                      <a:pt x="1586" y="222"/>
                    </a:cubicBezTo>
                    <a:close/>
                    <a:moveTo>
                      <a:pt x="552" y="786"/>
                    </a:moveTo>
                    <a:cubicBezTo>
                      <a:pt x="597" y="741"/>
                      <a:pt x="597" y="741"/>
                      <a:pt x="597" y="741"/>
                    </a:cubicBezTo>
                    <a:cubicBezTo>
                      <a:pt x="678" y="822"/>
                      <a:pt x="678" y="822"/>
                      <a:pt x="678" y="822"/>
                    </a:cubicBezTo>
                    <a:cubicBezTo>
                      <a:pt x="760" y="741"/>
                      <a:pt x="760" y="741"/>
                      <a:pt x="760" y="741"/>
                    </a:cubicBezTo>
                    <a:cubicBezTo>
                      <a:pt x="805" y="786"/>
                      <a:pt x="805" y="786"/>
                      <a:pt x="805" y="786"/>
                    </a:cubicBezTo>
                    <a:cubicBezTo>
                      <a:pt x="723" y="867"/>
                      <a:pt x="723" y="867"/>
                      <a:pt x="723" y="867"/>
                    </a:cubicBezTo>
                    <a:cubicBezTo>
                      <a:pt x="805" y="949"/>
                      <a:pt x="805" y="949"/>
                      <a:pt x="805" y="949"/>
                    </a:cubicBezTo>
                    <a:cubicBezTo>
                      <a:pt x="760" y="994"/>
                      <a:pt x="760" y="994"/>
                      <a:pt x="760" y="994"/>
                    </a:cubicBezTo>
                    <a:cubicBezTo>
                      <a:pt x="678" y="912"/>
                      <a:pt x="678" y="912"/>
                      <a:pt x="678" y="912"/>
                    </a:cubicBezTo>
                    <a:cubicBezTo>
                      <a:pt x="597" y="994"/>
                      <a:pt x="597" y="994"/>
                      <a:pt x="597" y="994"/>
                    </a:cubicBezTo>
                    <a:cubicBezTo>
                      <a:pt x="552" y="949"/>
                      <a:pt x="552" y="949"/>
                      <a:pt x="552" y="949"/>
                    </a:cubicBezTo>
                    <a:cubicBezTo>
                      <a:pt x="633" y="867"/>
                      <a:pt x="633" y="867"/>
                      <a:pt x="633" y="867"/>
                    </a:cubicBezTo>
                    <a:lnTo>
                      <a:pt x="552" y="786"/>
                    </a:lnTo>
                    <a:close/>
                    <a:moveTo>
                      <a:pt x="160" y="786"/>
                    </a:moveTo>
                    <a:cubicBezTo>
                      <a:pt x="205" y="741"/>
                      <a:pt x="205" y="741"/>
                      <a:pt x="205" y="741"/>
                    </a:cubicBezTo>
                    <a:cubicBezTo>
                      <a:pt x="287" y="822"/>
                      <a:pt x="287" y="822"/>
                      <a:pt x="287" y="822"/>
                    </a:cubicBezTo>
                    <a:cubicBezTo>
                      <a:pt x="368" y="741"/>
                      <a:pt x="368" y="741"/>
                      <a:pt x="368" y="741"/>
                    </a:cubicBezTo>
                    <a:cubicBezTo>
                      <a:pt x="413" y="786"/>
                      <a:pt x="413" y="786"/>
                      <a:pt x="413" y="786"/>
                    </a:cubicBezTo>
                    <a:cubicBezTo>
                      <a:pt x="332" y="867"/>
                      <a:pt x="332" y="867"/>
                      <a:pt x="332" y="867"/>
                    </a:cubicBezTo>
                    <a:cubicBezTo>
                      <a:pt x="413" y="949"/>
                      <a:pt x="413" y="949"/>
                      <a:pt x="413" y="949"/>
                    </a:cubicBezTo>
                    <a:cubicBezTo>
                      <a:pt x="368" y="994"/>
                      <a:pt x="368" y="994"/>
                      <a:pt x="368" y="994"/>
                    </a:cubicBezTo>
                    <a:cubicBezTo>
                      <a:pt x="287" y="912"/>
                      <a:pt x="287" y="912"/>
                      <a:pt x="287" y="912"/>
                    </a:cubicBezTo>
                    <a:cubicBezTo>
                      <a:pt x="205" y="994"/>
                      <a:pt x="205" y="994"/>
                      <a:pt x="205" y="994"/>
                    </a:cubicBezTo>
                    <a:cubicBezTo>
                      <a:pt x="160" y="949"/>
                      <a:pt x="160" y="949"/>
                      <a:pt x="160" y="949"/>
                    </a:cubicBezTo>
                    <a:cubicBezTo>
                      <a:pt x="242" y="867"/>
                      <a:pt x="242" y="867"/>
                      <a:pt x="242" y="867"/>
                    </a:cubicBezTo>
                    <a:lnTo>
                      <a:pt x="160" y="786"/>
                    </a:lnTo>
                    <a:close/>
                    <a:moveTo>
                      <a:pt x="287" y="1611"/>
                    </a:moveTo>
                    <a:cubicBezTo>
                      <a:pt x="200" y="1611"/>
                      <a:pt x="130" y="1541"/>
                      <a:pt x="130" y="1455"/>
                    </a:cubicBezTo>
                    <a:cubicBezTo>
                      <a:pt x="130" y="1369"/>
                      <a:pt x="200" y="1299"/>
                      <a:pt x="287" y="1299"/>
                    </a:cubicBezTo>
                    <a:cubicBezTo>
                      <a:pt x="373" y="1299"/>
                      <a:pt x="443" y="1369"/>
                      <a:pt x="443" y="1455"/>
                    </a:cubicBezTo>
                    <a:cubicBezTo>
                      <a:pt x="443" y="1541"/>
                      <a:pt x="373" y="1611"/>
                      <a:pt x="287" y="1611"/>
                    </a:cubicBezTo>
                    <a:close/>
                    <a:moveTo>
                      <a:pt x="678" y="1611"/>
                    </a:moveTo>
                    <a:cubicBezTo>
                      <a:pt x="592" y="1611"/>
                      <a:pt x="522" y="1541"/>
                      <a:pt x="522" y="1455"/>
                    </a:cubicBezTo>
                    <a:cubicBezTo>
                      <a:pt x="522" y="1369"/>
                      <a:pt x="592" y="1299"/>
                      <a:pt x="678" y="1299"/>
                    </a:cubicBezTo>
                    <a:cubicBezTo>
                      <a:pt x="765" y="1299"/>
                      <a:pt x="834" y="1369"/>
                      <a:pt x="834" y="1455"/>
                    </a:cubicBezTo>
                    <a:cubicBezTo>
                      <a:pt x="834" y="1541"/>
                      <a:pt x="765" y="1611"/>
                      <a:pt x="678" y="1611"/>
                    </a:cubicBezTo>
                    <a:close/>
                    <a:moveTo>
                      <a:pt x="1566" y="1152"/>
                    </a:moveTo>
                    <a:cubicBezTo>
                      <a:pt x="1445" y="702"/>
                      <a:pt x="1445" y="702"/>
                      <a:pt x="1445" y="702"/>
                    </a:cubicBezTo>
                    <a:cubicBezTo>
                      <a:pt x="1111" y="1280"/>
                      <a:pt x="1111" y="1280"/>
                      <a:pt x="1111" y="1280"/>
                    </a:cubicBezTo>
                    <a:cubicBezTo>
                      <a:pt x="1096" y="1311"/>
                      <a:pt x="1097" y="1349"/>
                      <a:pt x="1115" y="1380"/>
                    </a:cubicBezTo>
                    <a:cubicBezTo>
                      <a:pt x="1134" y="1413"/>
                      <a:pt x="1169" y="1433"/>
                      <a:pt x="1208" y="1433"/>
                    </a:cubicBezTo>
                    <a:cubicBezTo>
                      <a:pt x="1541" y="1433"/>
                      <a:pt x="1541" y="1433"/>
                      <a:pt x="1541" y="1433"/>
                    </a:cubicBezTo>
                    <a:cubicBezTo>
                      <a:pt x="1541" y="1497"/>
                      <a:pt x="1541" y="1497"/>
                      <a:pt x="1541" y="1497"/>
                    </a:cubicBezTo>
                    <a:cubicBezTo>
                      <a:pt x="1208" y="1497"/>
                      <a:pt x="1208" y="1497"/>
                      <a:pt x="1208" y="1497"/>
                    </a:cubicBezTo>
                    <a:cubicBezTo>
                      <a:pt x="1147" y="1497"/>
                      <a:pt x="1090" y="1464"/>
                      <a:pt x="1060" y="1412"/>
                    </a:cubicBezTo>
                    <a:cubicBezTo>
                      <a:pt x="1032" y="1363"/>
                      <a:pt x="1030" y="1303"/>
                      <a:pt x="1054" y="1253"/>
                    </a:cubicBezTo>
                    <a:cubicBezTo>
                      <a:pt x="1053" y="1252"/>
                      <a:pt x="1053" y="1252"/>
                      <a:pt x="1053" y="1252"/>
                    </a:cubicBezTo>
                    <a:cubicBezTo>
                      <a:pt x="1390" y="670"/>
                      <a:pt x="1390" y="670"/>
                      <a:pt x="1390" y="670"/>
                    </a:cubicBezTo>
                    <a:cubicBezTo>
                      <a:pt x="939" y="791"/>
                      <a:pt x="939" y="791"/>
                      <a:pt x="939" y="791"/>
                    </a:cubicBezTo>
                    <a:cubicBezTo>
                      <a:pt x="923" y="729"/>
                      <a:pt x="923" y="729"/>
                      <a:pt x="923" y="729"/>
                    </a:cubicBezTo>
                    <a:cubicBezTo>
                      <a:pt x="1479" y="580"/>
                      <a:pt x="1479" y="580"/>
                      <a:pt x="1479" y="580"/>
                    </a:cubicBezTo>
                    <a:cubicBezTo>
                      <a:pt x="1628" y="1136"/>
                      <a:pt x="1628" y="1136"/>
                      <a:pt x="1628" y="1136"/>
                    </a:cubicBezTo>
                    <a:lnTo>
                      <a:pt x="1566" y="1152"/>
                    </a:lnTo>
                    <a:close/>
                    <a:moveTo>
                      <a:pt x="1831" y="1611"/>
                    </a:moveTo>
                    <a:cubicBezTo>
                      <a:pt x="1745" y="1611"/>
                      <a:pt x="1675" y="1541"/>
                      <a:pt x="1675" y="1455"/>
                    </a:cubicBezTo>
                    <a:cubicBezTo>
                      <a:pt x="1675" y="1369"/>
                      <a:pt x="1745" y="1299"/>
                      <a:pt x="1831" y="1299"/>
                    </a:cubicBezTo>
                    <a:cubicBezTo>
                      <a:pt x="1918" y="1299"/>
                      <a:pt x="1988" y="1369"/>
                      <a:pt x="1988" y="1455"/>
                    </a:cubicBezTo>
                    <a:cubicBezTo>
                      <a:pt x="1988" y="1541"/>
                      <a:pt x="1918" y="1611"/>
                      <a:pt x="1831" y="16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200">
                  <a:latin typeface="Helvetica Neue"/>
                  <a:sym typeface="+mn-lt"/>
                </a:endParaRPr>
              </a:p>
            </p:txBody>
          </p:sp>
          <p:sp>
            <p:nvSpPr>
              <p:cNvPr id="26" name="Oval 17">
                <a:extLst>
                  <a:ext uri="{FF2B5EF4-FFF2-40B4-BE49-F238E27FC236}">
                    <a16:creationId xmlns:a16="http://schemas.microsoft.com/office/drawing/2014/main" id="{07C4A896-715F-42D4-9615-7AC1094EB64A}"/>
                  </a:ext>
                </a:extLst>
              </p:cNvPr>
              <p:cNvSpPr>
                <a:spLocks noChangeArrowheads="1"/>
              </p:cNvSpPr>
              <p:nvPr/>
            </p:nvSpPr>
            <p:spPr bwMode="auto">
              <a:xfrm>
                <a:off x="5581650" y="2614613"/>
                <a:ext cx="223838" cy="2238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200">
                  <a:latin typeface="Helvetica Neue"/>
                  <a:sym typeface="+mn-lt"/>
                </a:endParaRPr>
              </a:p>
            </p:txBody>
          </p:sp>
          <p:sp>
            <p:nvSpPr>
              <p:cNvPr id="27" name="Oval 18">
                <a:extLst>
                  <a:ext uri="{FF2B5EF4-FFF2-40B4-BE49-F238E27FC236}">
                    <a16:creationId xmlns:a16="http://schemas.microsoft.com/office/drawing/2014/main" id="{A57C7CBA-04D8-4895-A72D-E31A651736CB}"/>
                  </a:ext>
                </a:extLst>
              </p:cNvPr>
              <p:cNvSpPr>
                <a:spLocks noChangeArrowheads="1"/>
              </p:cNvSpPr>
              <p:nvPr/>
            </p:nvSpPr>
            <p:spPr bwMode="auto">
              <a:xfrm>
                <a:off x="4492625" y="3906838"/>
                <a:ext cx="223838" cy="2238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200">
                  <a:latin typeface="Helvetica Neue"/>
                  <a:sym typeface="+mn-lt"/>
                </a:endParaRPr>
              </a:p>
            </p:txBody>
          </p:sp>
          <p:sp>
            <p:nvSpPr>
              <p:cNvPr id="28" name="Oval 19">
                <a:extLst>
                  <a:ext uri="{FF2B5EF4-FFF2-40B4-BE49-F238E27FC236}">
                    <a16:creationId xmlns:a16="http://schemas.microsoft.com/office/drawing/2014/main" id="{68ED7A4F-3D78-4F47-8B4F-64A64E300A2E}"/>
                  </a:ext>
                </a:extLst>
              </p:cNvPr>
              <p:cNvSpPr>
                <a:spLocks noChangeArrowheads="1"/>
              </p:cNvSpPr>
              <p:nvPr/>
            </p:nvSpPr>
            <p:spPr bwMode="auto">
              <a:xfrm>
                <a:off x="4024313" y="3906838"/>
                <a:ext cx="220663" cy="2238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200">
                  <a:latin typeface="Helvetica Neue"/>
                  <a:sym typeface="+mn-lt"/>
                </a:endParaRPr>
              </a:p>
            </p:txBody>
          </p:sp>
          <p:sp>
            <p:nvSpPr>
              <p:cNvPr id="29" name="Oval 20">
                <a:extLst>
                  <a:ext uri="{FF2B5EF4-FFF2-40B4-BE49-F238E27FC236}">
                    <a16:creationId xmlns:a16="http://schemas.microsoft.com/office/drawing/2014/main" id="{F964AAF5-9A8D-48AF-B36F-53B15C672562}"/>
                  </a:ext>
                </a:extLst>
              </p:cNvPr>
              <p:cNvSpPr>
                <a:spLocks noChangeArrowheads="1"/>
              </p:cNvSpPr>
              <p:nvPr/>
            </p:nvSpPr>
            <p:spPr bwMode="auto">
              <a:xfrm>
                <a:off x="5876925" y="3906838"/>
                <a:ext cx="222250" cy="2238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200">
                  <a:latin typeface="Helvetica Neue"/>
                  <a:sym typeface="+mn-lt"/>
                </a:endParaRPr>
              </a:p>
            </p:txBody>
          </p:sp>
        </p:grpSp>
      </p:grpSp>
      <p:sp>
        <p:nvSpPr>
          <p:cNvPr id="30" name="Rounded Rectangle 105">
            <a:extLst>
              <a:ext uri="{FF2B5EF4-FFF2-40B4-BE49-F238E27FC236}">
                <a16:creationId xmlns:a16="http://schemas.microsoft.com/office/drawing/2014/main" id="{2016F5AA-3F7B-4E2E-9B9C-1F8D74AD246F}"/>
              </a:ext>
            </a:extLst>
          </p:cNvPr>
          <p:cNvSpPr>
            <a:spLocks/>
          </p:cNvSpPr>
          <p:nvPr/>
        </p:nvSpPr>
        <p:spPr>
          <a:xfrm>
            <a:off x="1032969" y="5002130"/>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31" name="Group 21">
            <a:extLst>
              <a:ext uri="{FF2B5EF4-FFF2-40B4-BE49-F238E27FC236}">
                <a16:creationId xmlns:a16="http://schemas.microsoft.com/office/drawing/2014/main" id="{1642E97D-246D-469C-9639-48CE856E4E9F}"/>
              </a:ext>
            </a:extLst>
          </p:cNvPr>
          <p:cNvGrpSpPr>
            <a:grpSpLocks/>
          </p:cNvGrpSpPr>
          <p:nvPr/>
        </p:nvGrpSpPr>
        <p:grpSpPr>
          <a:xfrm>
            <a:off x="965397" y="4994524"/>
            <a:ext cx="741502" cy="741502"/>
            <a:chOff x="344489" y="2658369"/>
            <a:chExt cx="299976" cy="300599"/>
          </a:xfrm>
        </p:grpSpPr>
        <p:sp>
          <p:nvSpPr>
            <p:cNvPr id="32" name="Oval 8">
              <a:extLst>
                <a:ext uri="{FF2B5EF4-FFF2-40B4-BE49-F238E27FC236}">
                  <a16:creationId xmlns:a16="http://schemas.microsoft.com/office/drawing/2014/main" id="{7089B60E-B0CB-43B5-87BF-1D25669DBED8}"/>
                </a:ext>
              </a:extLst>
            </p:cNvPr>
            <p:cNvSpPr>
              <a:spLocks/>
            </p:cNvSpPr>
            <p:nvPr/>
          </p:nvSpPr>
          <p:spPr>
            <a:xfrm>
              <a:off x="344489" y="2658369"/>
              <a:ext cx="299976" cy="300599"/>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33" name="Oval 37">
              <a:extLst>
                <a:ext uri="{FF2B5EF4-FFF2-40B4-BE49-F238E27FC236}">
                  <a16:creationId xmlns:a16="http://schemas.microsoft.com/office/drawing/2014/main" id="{370C6B70-85A1-4AEB-A6B9-69CF8AC5F963}"/>
                </a:ext>
              </a:extLst>
            </p:cNvPr>
            <p:cNvSpPr/>
            <p:nvPr/>
          </p:nvSpPr>
          <p:spPr bwMode="auto">
            <a:xfrm>
              <a:off x="365649" y="2686686"/>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34" name="Group 109">
              <a:extLst>
                <a:ext uri="{FF2B5EF4-FFF2-40B4-BE49-F238E27FC236}">
                  <a16:creationId xmlns:a16="http://schemas.microsoft.com/office/drawing/2014/main" id="{58330FBC-1120-4801-86BF-CBE85191066E}"/>
                </a:ext>
              </a:extLst>
            </p:cNvPr>
            <p:cNvGrpSpPr>
              <a:grpSpLocks noChangeAspect="1"/>
            </p:cNvGrpSpPr>
            <p:nvPr/>
          </p:nvGrpSpPr>
          <p:grpSpPr>
            <a:xfrm>
              <a:off x="414136" y="2735388"/>
              <a:ext cx="146990" cy="146561"/>
              <a:chOff x="4011613" y="2038351"/>
              <a:chExt cx="2720975" cy="2713038"/>
            </a:xfrm>
            <a:solidFill>
              <a:schemeClr val="bg1"/>
            </a:solidFill>
          </p:grpSpPr>
          <p:sp>
            <p:nvSpPr>
              <p:cNvPr id="35" name="Freeform 16">
                <a:extLst>
                  <a:ext uri="{FF2B5EF4-FFF2-40B4-BE49-F238E27FC236}">
                    <a16:creationId xmlns:a16="http://schemas.microsoft.com/office/drawing/2014/main" id="{F99974AE-8E7B-47BF-833B-A4DC4EC631E2}"/>
                  </a:ext>
                </a:extLst>
              </p:cNvPr>
              <p:cNvSpPr>
                <a:spLocks noEditPoints="1"/>
              </p:cNvSpPr>
              <p:nvPr/>
            </p:nvSpPr>
            <p:spPr bwMode="auto">
              <a:xfrm>
                <a:off x="4011613" y="2038351"/>
                <a:ext cx="2720975" cy="2713038"/>
              </a:xfrm>
              <a:custGeom>
                <a:avLst/>
                <a:gdLst>
                  <a:gd name="T0" fmla="*/ 1972 w 2016"/>
                  <a:gd name="T1" fmla="*/ 934 h 2009"/>
                  <a:gd name="T2" fmla="*/ 1972 w 2016"/>
                  <a:gd name="T3" fmla="*/ 48 h 2009"/>
                  <a:gd name="T4" fmla="*/ 1084 w 2016"/>
                  <a:gd name="T5" fmla="*/ 48 h 2009"/>
                  <a:gd name="T6" fmla="*/ 1008 w 2016"/>
                  <a:gd name="T7" fmla="*/ 0 h 2009"/>
                  <a:gd name="T8" fmla="*/ 932 w 2016"/>
                  <a:gd name="T9" fmla="*/ 48 h 2009"/>
                  <a:gd name="T10" fmla="*/ 132 w 2016"/>
                  <a:gd name="T11" fmla="*/ 48 h 2009"/>
                  <a:gd name="T12" fmla="*/ 52 w 2016"/>
                  <a:gd name="T13" fmla="*/ 48 h 2009"/>
                  <a:gd name="T14" fmla="*/ 52 w 2016"/>
                  <a:gd name="T15" fmla="*/ 128 h 2009"/>
                  <a:gd name="T16" fmla="*/ 52 w 2016"/>
                  <a:gd name="T17" fmla="*/ 930 h 2009"/>
                  <a:gd name="T18" fmla="*/ 0 w 2016"/>
                  <a:gd name="T19" fmla="*/ 1008 h 2009"/>
                  <a:gd name="T20" fmla="*/ 52 w 2016"/>
                  <a:gd name="T21" fmla="*/ 1086 h 2009"/>
                  <a:gd name="T22" fmla="*/ 52 w 2016"/>
                  <a:gd name="T23" fmla="*/ 1968 h 2009"/>
                  <a:gd name="T24" fmla="*/ 936 w 2016"/>
                  <a:gd name="T25" fmla="*/ 1968 h 2009"/>
                  <a:gd name="T26" fmla="*/ 1008 w 2016"/>
                  <a:gd name="T27" fmla="*/ 2009 h 2009"/>
                  <a:gd name="T28" fmla="*/ 1080 w 2016"/>
                  <a:gd name="T29" fmla="*/ 1968 h 2009"/>
                  <a:gd name="T30" fmla="*/ 1892 w 2016"/>
                  <a:gd name="T31" fmla="*/ 1968 h 2009"/>
                  <a:gd name="T32" fmla="*/ 1972 w 2016"/>
                  <a:gd name="T33" fmla="*/ 1968 h 2009"/>
                  <a:gd name="T34" fmla="*/ 1972 w 2016"/>
                  <a:gd name="T35" fmla="*/ 1888 h 2009"/>
                  <a:gd name="T36" fmla="*/ 1972 w 2016"/>
                  <a:gd name="T37" fmla="*/ 1082 h 2009"/>
                  <a:gd name="T38" fmla="*/ 2016 w 2016"/>
                  <a:gd name="T39" fmla="*/ 1008 h 2009"/>
                  <a:gd name="T40" fmla="*/ 1972 w 2016"/>
                  <a:gd name="T41" fmla="*/ 934 h 2009"/>
                  <a:gd name="T42" fmla="*/ 1892 w 2016"/>
                  <a:gd name="T43" fmla="*/ 934 h 2009"/>
                  <a:gd name="T44" fmla="*/ 1848 w 2016"/>
                  <a:gd name="T45" fmla="*/ 1008 h 2009"/>
                  <a:gd name="T46" fmla="*/ 1892 w 2016"/>
                  <a:gd name="T47" fmla="*/ 1082 h 2009"/>
                  <a:gd name="T48" fmla="*/ 1892 w 2016"/>
                  <a:gd name="T49" fmla="*/ 1888 h 2009"/>
                  <a:gd name="T50" fmla="*/ 1426 w 2016"/>
                  <a:gd name="T51" fmla="*/ 1888 h 2009"/>
                  <a:gd name="T52" fmla="*/ 1426 w 2016"/>
                  <a:gd name="T53" fmla="*/ 1735 h 2009"/>
                  <a:gd name="T54" fmla="*/ 1354 w 2016"/>
                  <a:gd name="T55" fmla="*/ 1735 h 2009"/>
                  <a:gd name="T56" fmla="*/ 1354 w 2016"/>
                  <a:gd name="T57" fmla="*/ 1888 h 2009"/>
                  <a:gd name="T58" fmla="*/ 1084 w 2016"/>
                  <a:gd name="T59" fmla="*/ 1888 h 2009"/>
                  <a:gd name="T60" fmla="*/ 1008 w 2016"/>
                  <a:gd name="T61" fmla="*/ 1841 h 2009"/>
                  <a:gd name="T62" fmla="*/ 932 w 2016"/>
                  <a:gd name="T63" fmla="*/ 1888 h 2009"/>
                  <a:gd name="T64" fmla="*/ 715 w 2016"/>
                  <a:gd name="T65" fmla="*/ 1888 h 2009"/>
                  <a:gd name="T66" fmla="*/ 715 w 2016"/>
                  <a:gd name="T67" fmla="*/ 1047 h 2009"/>
                  <a:gd name="T68" fmla="*/ 643 w 2016"/>
                  <a:gd name="T69" fmla="*/ 1047 h 2009"/>
                  <a:gd name="T70" fmla="*/ 643 w 2016"/>
                  <a:gd name="T71" fmla="*/ 1888 h 2009"/>
                  <a:gd name="T72" fmla="*/ 132 w 2016"/>
                  <a:gd name="T73" fmla="*/ 1888 h 2009"/>
                  <a:gd name="T74" fmla="*/ 132 w 2016"/>
                  <a:gd name="T75" fmla="*/ 1077 h 2009"/>
                  <a:gd name="T76" fmla="*/ 168 w 2016"/>
                  <a:gd name="T77" fmla="*/ 1008 h 2009"/>
                  <a:gd name="T78" fmla="*/ 132 w 2016"/>
                  <a:gd name="T79" fmla="*/ 939 h 2009"/>
                  <a:gd name="T80" fmla="*/ 132 w 2016"/>
                  <a:gd name="T81" fmla="*/ 128 h 2009"/>
                  <a:gd name="T82" fmla="*/ 643 w 2016"/>
                  <a:gd name="T83" fmla="*/ 128 h 2009"/>
                  <a:gd name="T84" fmla="*/ 643 w 2016"/>
                  <a:gd name="T85" fmla="*/ 279 h 2009"/>
                  <a:gd name="T86" fmla="*/ 715 w 2016"/>
                  <a:gd name="T87" fmla="*/ 279 h 2009"/>
                  <a:gd name="T88" fmla="*/ 715 w 2016"/>
                  <a:gd name="T89" fmla="*/ 128 h 2009"/>
                  <a:gd name="T90" fmla="*/ 937 w 2016"/>
                  <a:gd name="T91" fmla="*/ 128 h 2009"/>
                  <a:gd name="T92" fmla="*/ 1008 w 2016"/>
                  <a:gd name="T93" fmla="*/ 168 h 2009"/>
                  <a:gd name="T94" fmla="*/ 1079 w 2016"/>
                  <a:gd name="T95" fmla="*/ 128 h 2009"/>
                  <a:gd name="T96" fmla="*/ 1354 w 2016"/>
                  <a:gd name="T97" fmla="*/ 128 h 2009"/>
                  <a:gd name="T98" fmla="*/ 1354 w 2016"/>
                  <a:gd name="T99" fmla="*/ 279 h 2009"/>
                  <a:gd name="T100" fmla="*/ 1426 w 2016"/>
                  <a:gd name="T101" fmla="*/ 279 h 2009"/>
                  <a:gd name="T102" fmla="*/ 1426 w 2016"/>
                  <a:gd name="T103" fmla="*/ 128 h 2009"/>
                  <a:gd name="T104" fmla="*/ 1892 w 2016"/>
                  <a:gd name="T105" fmla="*/ 128 h 2009"/>
                  <a:gd name="T106" fmla="*/ 1892 w 2016"/>
                  <a:gd name="T107" fmla="*/ 934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6" h="2009">
                    <a:moveTo>
                      <a:pt x="1972" y="934"/>
                    </a:moveTo>
                    <a:cubicBezTo>
                      <a:pt x="1972" y="48"/>
                      <a:pt x="1972" y="48"/>
                      <a:pt x="1972" y="48"/>
                    </a:cubicBezTo>
                    <a:cubicBezTo>
                      <a:pt x="1084" y="48"/>
                      <a:pt x="1084" y="48"/>
                      <a:pt x="1084" y="48"/>
                    </a:cubicBezTo>
                    <a:cubicBezTo>
                      <a:pt x="1070" y="20"/>
                      <a:pt x="1041" y="0"/>
                      <a:pt x="1008" y="0"/>
                    </a:cubicBezTo>
                    <a:cubicBezTo>
                      <a:pt x="975" y="0"/>
                      <a:pt x="946" y="20"/>
                      <a:pt x="932" y="48"/>
                    </a:cubicBezTo>
                    <a:cubicBezTo>
                      <a:pt x="132" y="48"/>
                      <a:pt x="132" y="48"/>
                      <a:pt x="132" y="48"/>
                    </a:cubicBezTo>
                    <a:cubicBezTo>
                      <a:pt x="52" y="48"/>
                      <a:pt x="52" y="48"/>
                      <a:pt x="52" y="48"/>
                    </a:cubicBezTo>
                    <a:cubicBezTo>
                      <a:pt x="52" y="128"/>
                      <a:pt x="52" y="128"/>
                      <a:pt x="52" y="128"/>
                    </a:cubicBezTo>
                    <a:cubicBezTo>
                      <a:pt x="52" y="930"/>
                      <a:pt x="52" y="930"/>
                      <a:pt x="52" y="930"/>
                    </a:cubicBezTo>
                    <a:cubicBezTo>
                      <a:pt x="21" y="943"/>
                      <a:pt x="0" y="973"/>
                      <a:pt x="0" y="1008"/>
                    </a:cubicBezTo>
                    <a:cubicBezTo>
                      <a:pt x="0" y="1043"/>
                      <a:pt x="21" y="1073"/>
                      <a:pt x="52" y="1086"/>
                    </a:cubicBezTo>
                    <a:cubicBezTo>
                      <a:pt x="52" y="1968"/>
                      <a:pt x="52" y="1968"/>
                      <a:pt x="52" y="1968"/>
                    </a:cubicBezTo>
                    <a:cubicBezTo>
                      <a:pt x="936" y="1968"/>
                      <a:pt x="936" y="1968"/>
                      <a:pt x="936" y="1968"/>
                    </a:cubicBezTo>
                    <a:cubicBezTo>
                      <a:pt x="951" y="1992"/>
                      <a:pt x="978" y="2009"/>
                      <a:pt x="1008" y="2009"/>
                    </a:cubicBezTo>
                    <a:cubicBezTo>
                      <a:pt x="1038" y="2009"/>
                      <a:pt x="1065" y="1992"/>
                      <a:pt x="1080" y="1968"/>
                    </a:cubicBezTo>
                    <a:cubicBezTo>
                      <a:pt x="1892" y="1968"/>
                      <a:pt x="1892" y="1968"/>
                      <a:pt x="1892" y="1968"/>
                    </a:cubicBezTo>
                    <a:cubicBezTo>
                      <a:pt x="1972" y="1968"/>
                      <a:pt x="1972" y="1968"/>
                      <a:pt x="1972" y="1968"/>
                    </a:cubicBezTo>
                    <a:cubicBezTo>
                      <a:pt x="1972" y="1888"/>
                      <a:pt x="1972" y="1888"/>
                      <a:pt x="1972" y="1888"/>
                    </a:cubicBezTo>
                    <a:cubicBezTo>
                      <a:pt x="1972" y="1082"/>
                      <a:pt x="1972" y="1082"/>
                      <a:pt x="1972" y="1082"/>
                    </a:cubicBezTo>
                    <a:cubicBezTo>
                      <a:pt x="1998" y="1068"/>
                      <a:pt x="2016" y="1040"/>
                      <a:pt x="2016" y="1008"/>
                    </a:cubicBezTo>
                    <a:cubicBezTo>
                      <a:pt x="2016" y="976"/>
                      <a:pt x="1998" y="948"/>
                      <a:pt x="1972" y="934"/>
                    </a:cubicBezTo>
                    <a:close/>
                    <a:moveTo>
                      <a:pt x="1892" y="934"/>
                    </a:moveTo>
                    <a:cubicBezTo>
                      <a:pt x="1866" y="948"/>
                      <a:pt x="1848" y="976"/>
                      <a:pt x="1848" y="1008"/>
                    </a:cubicBezTo>
                    <a:cubicBezTo>
                      <a:pt x="1848" y="1040"/>
                      <a:pt x="1866" y="1068"/>
                      <a:pt x="1892" y="1082"/>
                    </a:cubicBezTo>
                    <a:cubicBezTo>
                      <a:pt x="1892" y="1351"/>
                      <a:pt x="1892" y="1619"/>
                      <a:pt x="1892" y="1888"/>
                    </a:cubicBezTo>
                    <a:cubicBezTo>
                      <a:pt x="1426" y="1888"/>
                      <a:pt x="1426" y="1888"/>
                      <a:pt x="1426" y="1888"/>
                    </a:cubicBezTo>
                    <a:cubicBezTo>
                      <a:pt x="1426" y="1735"/>
                      <a:pt x="1426" y="1735"/>
                      <a:pt x="1426" y="1735"/>
                    </a:cubicBezTo>
                    <a:cubicBezTo>
                      <a:pt x="1354" y="1735"/>
                      <a:pt x="1354" y="1735"/>
                      <a:pt x="1354" y="1735"/>
                    </a:cubicBezTo>
                    <a:cubicBezTo>
                      <a:pt x="1354" y="1888"/>
                      <a:pt x="1354" y="1888"/>
                      <a:pt x="1354" y="1888"/>
                    </a:cubicBezTo>
                    <a:cubicBezTo>
                      <a:pt x="1084" y="1888"/>
                      <a:pt x="1084" y="1888"/>
                      <a:pt x="1084" y="1888"/>
                    </a:cubicBezTo>
                    <a:cubicBezTo>
                      <a:pt x="1070" y="1860"/>
                      <a:pt x="1041" y="1841"/>
                      <a:pt x="1008" y="1841"/>
                    </a:cubicBezTo>
                    <a:cubicBezTo>
                      <a:pt x="975" y="1841"/>
                      <a:pt x="946" y="1860"/>
                      <a:pt x="932" y="1888"/>
                    </a:cubicBezTo>
                    <a:cubicBezTo>
                      <a:pt x="715" y="1888"/>
                      <a:pt x="715" y="1888"/>
                      <a:pt x="715" y="1888"/>
                    </a:cubicBezTo>
                    <a:cubicBezTo>
                      <a:pt x="715" y="1047"/>
                      <a:pt x="715" y="1047"/>
                      <a:pt x="715" y="1047"/>
                    </a:cubicBezTo>
                    <a:cubicBezTo>
                      <a:pt x="643" y="1047"/>
                      <a:pt x="643" y="1047"/>
                      <a:pt x="643" y="1047"/>
                    </a:cubicBezTo>
                    <a:cubicBezTo>
                      <a:pt x="643" y="1888"/>
                      <a:pt x="643" y="1888"/>
                      <a:pt x="643" y="1888"/>
                    </a:cubicBezTo>
                    <a:cubicBezTo>
                      <a:pt x="132" y="1888"/>
                      <a:pt x="132" y="1888"/>
                      <a:pt x="132" y="1888"/>
                    </a:cubicBezTo>
                    <a:cubicBezTo>
                      <a:pt x="132" y="1618"/>
                      <a:pt x="132" y="1347"/>
                      <a:pt x="132" y="1077"/>
                    </a:cubicBezTo>
                    <a:cubicBezTo>
                      <a:pt x="154" y="1062"/>
                      <a:pt x="168" y="1037"/>
                      <a:pt x="168" y="1008"/>
                    </a:cubicBezTo>
                    <a:cubicBezTo>
                      <a:pt x="168" y="979"/>
                      <a:pt x="154" y="954"/>
                      <a:pt x="132" y="939"/>
                    </a:cubicBezTo>
                    <a:cubicBezTo>
                      <a:pt x="132" y="669"/>
                      <a:pt x="132" y="398"/>
                      <a:pt x="132" y="128"/>
                    </a:cubicBezTo>
                    <a:cubicBezTo>
                      <a:pt x="643" y="128"/>
                      <a:pt x="643" y="128"/>
                      <a:pt x="643" y="128"/>
                    </a:cubicBezTo>
                    <a:cubicBezTo>
                      <a:pt x="643" y="279"/>
                      <a:pt x="643" y="279"/>
                      <a:pt x="643" y="279"/>
                    </a:cubicBezTo>
                    <a:cubicBezTo>
                      <a:pt x="715" y="279"/>
                      <a:pt x="715" y="279"/>
                      <a:pt x="715" y="279"/>
                    </a:cubicBezTo>
                    <a:cubicBezTo>
                      <a:pt x="715" y="128"/>
                      <a:pt x="715" y="128"/>
                      <a:pt x="715" y="128"/>
                    </a:cubicBezTo>
                    <a:cubicBezTo>
                      <a:pt x="937" y="128"/>
                      <a:pt x="937" y="128"/>
                      <a:pt x="937" y="128"/>
                    </a:cubicBezTo>
                    <a:cubicBezTo>
                      <a:pt x="951" y="152"/>
                      <a:pt x="978" y="168"/>
                      <a:pt x="1008" y="168"/>
                    </a:cubicBezTo>
                    <a:cubicBezTo>
                      <a:pt x="1038" y="168"/>
                      <a:pt x="1065" y="152"/>
                      <a:pt x="1079" y="128"/>
                    </a:cubicBezTo>
                    <a:cubicBezTo>
                      <a:pt x="1354" y="128"/>
                      <a:pt x="1354" y="128"/>
                      <a:pt x="1354" y="128"/>
                    </a:cubicBezTo>
                    <a:cubicBezTo>
                      <a:pt x="1354" y="279"/>
                      <a:pt x="1354" y="279"/>
                      <a:pt x="1354" y="279"/>
                    </a:cubicBezTo>
                    <a:cubicBezTo>
                      <a:pt x="1426" y="279"/>
                      <a:pt x="1426" y="279"/>
                      <a:pt x="1426" y="279"/>
                    </a:cubicBezTo>
                    <a:cubicBezTo>
                      <a:pt x="1426" y="128"/>
                      <a:pt x="1426" y="128"/>
                      <a:pt x="1426" y="128"/>
                    </a:cubicBezTo>
                    <a:cubicBezTo>
                      <a:pt x="1892" y="128"/>
                      <a:pt x="1892" y="128"/>
                      <a:pt x="1892" y="128"/>
                    </a:cubicBezTo>
                    <a:cubicBezTo>
                      <a:pt x="1892" y="397"/>
                      <a:pt x="1892" y="665"/>
                      <a:pt x="1892" y="9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sp>
            <p:nvSpPr>
              <p:cNvPr id="36" name="Freeform 17">
                <a:extLst>
                  <a:ext uri="{FF2B5EF4-FFF2-40B4-BE49-F238E27FC236}">
                    <a16:creationId xmlns:a16="http://schemas.microsoft.com/office/drawing/2014/main" id="{4988557E-6E8E-466C-90C4-4CF179B87BFD}"/>
                  </a:ext>
                </a:extLst>
              </p:cNvPr>
              <p:cNvSpPr>
                <a:spLocks/>
              </p:cNvSpPr>
              <p:nvPr/>
            </p:nvSpPr>
            <p:spPr bwMode="auto">
              <a:xfrm>
                <a:off x="4319588" y="2439988"/>
                <a:ext cx="1058863" cy="1090613"/>
              </a:xfrm>
              <a:custGeom>
                <a:avLst/>
                <a:gdLst>
                  <a:gd name="T0" fmla="*/ 775 w 785"/>
                  <a:gd name="T1" fmla="*/ 486 h 807"/>
                  <a:gd name="T2" fmla="*/ 433 w 785"/>
                  <a:gd name="T3" fmla="*/ 21 h 807"/>
                  <a:gd name="T4" fmla="*/ 101 w 785"/>
                  <a:gd name="T5" fmla="*/ 208 h 807"/>
                  <a:gd name="T6" fmla="*/ 106 w 785"/>
                  <a:gd name="T7" fmla="*/ 630 h 807"/>
                  <a:gd name="T8" fmla="*/ 395 w 785"/>
                  <a:gd name="T9" fmla="*/ 716 h 807"/>
                  <a:gd name="T10" fmla="*/ 775 w 785"/>
                  <a:gd name="T11" fmla="*/ 486 h 807"/>
                </a:gdLst>
                <a:ahLst/>
                <a:cxnLst>
                  <a:cxn ang="0">
                    <a:pos x="T0" y="T1"/>
                  </a:cxn>
                  <a:cxn ang="0">
                    <a:pos x="T2" y="T3"/>
                  </a:cxn>
                  <a:cxn ang="0">
                    <a:pos x="T4" y="T5"/>
                  </a:cxn>
                  <a:cxn ang="0">
                    <a:pos x="T6" y="T7"/>
                  </a:cxn>
                  <a:cxn ang="0">
                    <a:pos x="T8" y="T9"/>
                  </a:cxn>
                  <a:cxn ang="0">
                    <a:pos x="T10" y="T11"/>
                  </a:cxn>
                </a:cxnLst>
                <a:rect l="0" t="0" r="r" b="b"/>
                <a:pathLst>
                  <a:path w="785" h="807">
                    <a:moveTo>
                      <a:pt x="775" y="486"/>
                    </a:moveTo>
                    <a:cubicBezTo>
                      <a:pt x="764" y="278"/>
                      <a:pt x="571" y="42"/>
                      <a:pt x="433" y="21"/>
                    </a:cubicBezTo>
                    <a:cubicBezTo>
                      <a:pt x="294" y="0"/>
                      <a:pt x="160" y="64"/>
                      <a:pt x="101" y="208"/>
                    </a:cubicBezTo>
                    <a:cubicBezTo>
                      <a:pt x="42" y="352"/>
                      <a:pt x="0" y="577"/>
                      <a:pt x="106" y="630"/>
                    </a:cubicBezTo>
                    <a:cubicBezTo>
                      <a:pt x="213" y="684"/>
                      <a:pt x="123" y="807"/>
                      <a:pt x="395" y="716"/>
                    </a:cubicBezTo>
                    <a:cubicBezTo>
                      <a:pt x="668" y="625"/>
                      <a:pt x="785" y="694"/>
                      <a:pt x="775"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sp>
            <p:nvSpPr>
              <p:cNvPr id="37" name="Freeform 18">
                <a:extLst>
                  <a:ext uri="{FF2B5EF4-FFF2-40B4-BE49-F238E27FC236}">
                    <a16:creationId xmlns:a16="http://schemas.microsoft.com/office/drawing/2014/main" id="{41925FD6-B953-45DD-BEF6-4E4AC82C1180}"/>
                  </a:ext>
                </a:extLst>
              </p:cNvPr>
              <p:cNvSpPr>
                <a:spLocks/>
              </p:cNvSpPr>
              <p:nvPr/>
            </p:nvSpPr>
            <p:spPr bwMode="auto">
              <a:xfrm>
                <a:off x="5051425" y="3186113"/>
                <a:ext cx="1344613" cy="1268413"/>
              </a:xfrm>
              <a:custGeom>
                <a:avLst/>
                <a:gdLst>
                  <a:gd name="T0" fmla="*/ 518 w 996"/>
                  <a:gd name="T1" fmla="*/ 124 h 939"/>
                  <a:gd name="T2" fmla="*/ 348 w 996"/>
                  <a:gd name="T3" fmla="*/ 500 h 939"/>
                  <a:gd name="T4" fmla="*/ 20 w 996"/>
                  <a:gd name="T5" fmla="*/ 592 h 939"/>
                  <a:gd name="T6" fmla="*/ 96 w 996"/>
                  <a:gd name="T7" fmla="*/ 876 h 939"/>
                  <a:gd name="T8" fmla="*/ 432 w 996"/>
                  <a:gd name="T9" fmla="*/ 924 h 939"/>
                  <a:gd name="T10" fmla="*/ 736 w 996"/>
                  <a:gd name="T11" fmla="*/ 740 h 939"/>
                  <a:gd name="T12" fmla="*/ 888 w 996"/>
                  <a:gd name="T13" fmla="*/ 192 h 939"/>
                  <a:gd name="T14" fmla="*/ 518 w 996"/>
                  <a:gd name="T15" fmla="*/ 124 h 9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6" h="939">
                    <a:moveTo>
                      <a:pt x="518" y="124"/>
                    </a:moveTo>
                    <a:cubicBezTo>
                      <a:pt x="456" y="159"/>
                      <a:pt x="356" y="456"/>
                      <a:pt x="348" y="500"/>
                    </a:cubicBezTo>
                    <a:cubicBezTo>
                      <a:pt x="327" y="617"/>
                      <a:pt x="40" y="428"/>
                      <a:pt x="20" y="592"/>
                    </a:cubicBezTo>
                    <a:cubicBezTo>
                      <a:pt x="0" y="756"/>
                      <a:pt x="60" y="848"/>
                      <a:pt x="96" y="876"/>
                    </a:cubicBezTo>
                    <a:cubicBezTo>
                      <a:pt x="132" y="904"/>
                      <a:pt x="369" y="939"/>
                      <a:pt x="432" y="924"/>
                    </a:cubicBezTo>
                    <a:cubicBezTo>
                      <a:pt x="516" y="904"/>
                      <a:pt x="640" y="852"/>
                      <a:pt x="736" y="740"/>
                    </a:cubicBezTo>
                    <a:cubicBezTo>
                      <a:pt x="736" y="740"/>
                      <a:pt x="996" y="432"/>
                      <a:pt x="888" y="192"/>
                    </a:cubicBezTo>
                    <a:cubicBezTo>
                      <a:pt x="796" y="0"/>
                      <a:pt x="547" y="100"/>
                      <a:pt x="518"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sp>
            <p:nvSpPr>
              <p:cNvPr id="38" name="Freeform 19">
                <a:extLst>
                  <a:ext uri="{FF2B5EF4-FFF2-40B4-BE49-F238E27FC236}">
                    <a16:creationId xmlns:a16="http://schemas.microsoft.com/office/drawing/2014/main" id="{06C42DB1-8157-4AEA-8D93-13CBEBE9FD1A}"/>
                  </a:ext>
                </a:extLst>
              </p:cNvPr>
              <p:cNvSpPr>
                <a:spLocks/>
              </p:cNvSpPr>
              <p:nvPr/>
            </p:nvSpPr>
            <p:spPr bwMode="auto">
              <a:xfrm>
                <a:off x="5694363" y="2439988"/>
                <a:ext cx="701675" cy="773113"/>
              </a:xfrm>
              <a:custGeom>
                <a:avLst/>
                <a:gdLst>
                  <a:gd name="T0" fmla="*/ 0 w 520"/>
                  <a:gd name="T1" fmla="*/ 182 h 572"/>
                  <a:gd name="T2" fmla="*/ 260 w 520"/>
                  <a:gd name="T3" fmla="*/ 364 h 572"/>
                  <a:gd name="T4" fmla="*/ 520 w 520"/>
                  <a:gd name="T5" fmla="*/ 182 h 572"/>
                  <a:gd name="T6" fmla="*/ 260 w 520"/>
                  <a:gd name="T7" fmla="*/ 0 h 572"/>
                  <a:gd name="T8" fmla="*/ 0 w 520"/>
                  <a:gd name="T9" fmla="*/ 182 h 572"/>
                </a:gdLst>
                <a:ahLst/>
                <a:cxnLst>
                  <a:cxn ang="0">
                    <a:pos x="T0" y="T1"/>
                  </a:cxn>
                  <a:cxn ang="0">
                    <a:pos x="T2" y="T3"/>
                  </a:cxn>
                  <a:cxn ang="0">
                    <a:pos x="T4" y="T5"/>
                  </a:cxn>
                  <a:cxn ang="0">
                    <a:pos x="T6" y="T7"/>
                  </a:cxn>
                  <a:cxn ang="0">
                    <a:pos x="T8" y="T9"/>
                  </a:cxn>
                </a:cxnLst>
                <a:rect l="0" t="0" r="r" b="b"/>
                <a:pathLst>
                  <a:path w="520" h="572">
                    <a:moveTo>
                      <a:pt x="0" y="182"/>
                    </a:moveTo>
                    <a:cubicBezTo>
                      <a:pt x="0" y="283"/>
                      <a:pt x="208" y="156"/>
                      <a:pt x="260" y="364"/>
                    </a:cubicBezTo>
                    <a:cubicBezTo>
                      <a:pt x="312" y="572"/>
                      <a:pt x="520" y="283"/>
                      <a:pt x="520" y="182"/>
                    </a:cubicBezTo>
                    <a:cubicBezTo>
                      <a:pt x="520" y="81"/>
                      <a:pt x="404" y="0"/>
                      <a:pt x="260" y="0"/>
                    </a:cubicBezTo>
                    <a:cubicBezTo>
                      <a:pt x="116" y="0"/>
                      <a:pt x="0" y="81"/>
                      <a:pt x="0" y="1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sp>
            <p:nvSpPr>
              <p:cNvPr id="39" name="Rectangle 20">
                <a:extLst>
                  <a:ext uri="{FF2B5EF4-FFF2-40B4-BE49-F238E27FC236}">
                    <a16:creationId xmlns:a16="http://schemas.microsoft.com/office/drawing/2014/main" id="{45A90CB2-A229-400B-9608-2DA7EA4DE8BC}"/>
                  </a:ext>
                </a:extLst>
              </p:cNvPr>
              <p:cNvSpPr>
                <a:spLocks noChangeArrowheads="1"/>
              </p:cNvSpPr>
              <p:nvPr/>
            </p:nvSpPr>
            <p:spPr bwMode="auto">
              <a:xfrm>
                <a:off x="4298950" y="3357563"/>
                <a:ext cx="184150"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sp>
            <p:nvSpPr>
              <p:cNvPr id="40" name="Rectangle 21">
                <a:extLst>
                  <a:ext uri="{FF2B5EF4-FFF2-40B4-BE49-F238E27FC236}">
                    <a16:creationId xmlns:a16="http://schemas.microsoft.com/office/drawing/2014/main" id="{F0650BB1-8F6F-40A6-8CBD-A5E922150DB7}"/>
                  </a:ext>
                </a:extLst>
              </p:cNvPr>
              <p:cNvSpPr>
                <a:spLocks noChangeArrowheads="1"/>
              </p:cNvSpPr>
              <p:nvPr/>
            </p:nvSpPr>
            <p:spPr bwMode="auto">
              <a:xfrm>
                <a:off x="6291263" y="3357563"/>
                <a:ext cx="184150"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sp>
            <p:nvSpPr>
              <p:cNvPr id="41" name="Rectangle 22">
                <a:extLst>
                  <a:ext uri="{FF2B5EF4-FFF2-40B4-BE49-F238E27FC236}">
                    <a16:creationId xmlns:a16="http://schemas.microsoft.com/office/drawing/2014/main" id="{600B044A-FAE9-497B-884F-9885AA5FC45C}"/>
                  </a:ext>
                </a:extLst>
              </p:cNvPr>
              <p:cNvSpPr>
                <a:spLocks noChangeArrowheads="1"/>
              </p:cNvSpPr>
              <p:nvPr/>
            </p:nvSpPr>
            <p:spPr bwMode="auto">
              <a:xfrm>
                <a:off x="5153025" y="3357563"/>
                <a:ext cx="469900"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sp>
            <p:nvSpPr>
              <p:cNvPr id="42" name="Rectangle 23">
                <a:extLst>
                  <a:ext uri="{FF2B5EF4-FFF2-40B4-BE49-F238E27FC236}">
                    <a16:creationId xmlns:a16="http://schemas.microsoft.com/office/drawing/2014/main" id="{CAB3BA9C-D4A9-4301-98B0-07AB117372CA}"/>
                  </a:ext>
                </a:extLst>
              </p:cNvPr>
              <p:cNvSpPr>
                <a:spLocks noChangeArrowheads="1"/>
              </p:cNvSpPr>
              <p:nvPr/>
            </p:nvSpPr>
            <p:spPr bwMode="auto">
              <a:xfrm>
                <a:off x="5838825" y="2824163"/>
                <a:ext cx="98425" cy="420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grpSp>
      </p:grpSp>
      <p:sp>
        <p:nvSpPr>
          <p:cNvPr id="43" name="Rounded Rectangle 2">
            <a:extLst>
              <a:ext uri="{FF2B5EF4-FFF2-40B4-BE49-F238E27FC236}">
                <a16:creationId xmlns:a16="http://schemas.microsoft.com/office/drawing/2014/main" id="{1FBCCEDF-40BE-4971-B1FA-141DB6504EF0}"/>
              </a:ext>
            </a:extLst>
          </p:cNvPr>
          <p:cNvSpPr>
            <a:spLocks/>
          </p:cNvSpPr>
          <p:nvPr/>
        </p:nvSpPr>
        <p:spPr>
          <a:xfrm>
            <a:off x="6460960" y="2488756"/>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44" name="Group 40">
            <a:extLst>
              <a:ext uri="{FF2B5EF4-FFF2-40B4-BE49-F238E27FC236}">
                <a16:creationId xmlns:a16="http://schemas.microsoft.com/office/drawing/2014/main" id="{44375F11-6CBB-485A-BA19-C589DC4AD35C}"/>
              </a:ext>
            </a:extLst>
          </p:cNvPr>
          <p:cNvGrpSpPr>
            <a:grpSpLocks/>
          </p:cNvGrpSpPr>
          <p:nvPr/>
        </p:nvGrpSpPr>
        <p:grpSpPr>
          <a:xfrm>
            <a:off x="6335865" y="2488757"/>
            <a:ext cx="741502" cy="741502"/>
            <a:chOff x="6470969" y="3348304"/>
            <a:chExt cx="299976" cy="299976"/>
          </a:xfrm>
        </p:grpSpPr>
        <p:sp>
          <p:nvSpPr>
            <p:cNvPr id="45" name="Oval 70">
              <a:extLst>
                <a:ext uri="{FF2B5EF4-FFF2-40B4-BE49-F238E27FC236}">
                  <a16:creationId xmlns:a16="http://schemas.microsoft.com/office/drawing/2014/main" id="{36BB3D18-59A4-4FCE-AAE4-823344533CBE}"/>
                </a:ext>
              </a:extLst>
            </p:cNvPr>
            <p:cNvSpPr>
              <a:spLocks/>
            </p:cNvSpPr>
            <p:nvPr/>
          </p:nvSpPr>
          <p:spPr>
            <a:xfrm>
              <a:off x="6470969" y="3348304"/>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46" name="Oval 76">
              <a:extLst>
                <a:ext uri="{FF2B5EF4-FFF2-40B4-BE49-F238E27FC236}">
                  <a16:creationId xmlns:a16="http://schemas.microsoft.com/office/drawing/2014/main" id="{45058A83-4B72-479D-A878-3894974E2D9F}"/>
                </a:ext>
              </a:extLst>
            </p:cNvPr>
            <p:cNvSpPr/>
            <p:nvPr/>
          </p:nvSpPr>
          <p:spPr bwMode="auto">
            <a:xfrm>
              <a:off x="6492129" y="3376310"/>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47" name="Group 28">
              <a:extLst>
                <a:ext uri="{FF2B5EF4-FFF2-40B4-BE49-F238E27FC236}">
                  <a16:creationId xmlns:a16="http://schemas.microsoft.com/office/drawing/2014/main" id="{554DC83C-86F8-42B6-9823-3401CE6DE9D5}"/>
                </a:ext>
              </a:extLst>
            </p:cNvPr>
            <p:cNvGrpSpPr>
              <a:grpSpLocks noChangeAspect="1"/>
            </p:cNvGrpSpPr>
            <p:nvPr/>
          </p:nvGrpSpPr>
          <p:grpSpPr bwMode="auto">
            <a:xfrm>
              <a:off x="6537885" y="3422913"/>
              <a:ext cx="152453" cy="150759"/>
              <a:chOff x="1181" y="1357"/>
              <a:chExt cx="360" cy="356"/>
            </a:xfrm>
            <a:solidFill>
              <a:schemeClr val="bg1"/>
            </a:solidFill>
          </p:grpSpPr>
          <p:sp>
            <p:nvSpPr>
              <p:cNvPr id="48" name="Freeform 30">
                <a:extLst>
                  <a:ext uri="{FF2B5EF4-FFF2-40B4-BE49-F238E27FC236}">
                    <a16:creationId xmlns:a16="http://schemas.microsoft.com/office/drawing/2014/main" id="{20242F84-228B-4457-B03B-90CB27D4FEAA}"/>
                  </a:ext>
                </a:extLst>
              </p:cNvPr>
              <p:cNvSpPr>
                <a:spLocks noEditPoints="1"/>
              </p:cNvSpPr>
              <p:nvPr/>
            </p:nvSpPr>
            <p:spPr bwMode="auto">
              <a:xfrm>
                <a:off x="1181" y="1357"/>
                <a:ext cx="212" cy="213"/>
              </a:xfrm>
              <a:custGeom>
                <a:avLst/>
                <a:gdLst>
                  <a:gd name="T0" fmla="*/ 929 w 2120"/>
                  <a:gd name="T1" fmla="*/ 704 h 2134"/>
                  <a:gd name="T2" fmla="*/ 782 w 2120"/>
                  <a:gd name="T3" fmla="*/ 806 h 2134"/>
                  <a:gd name="T4" fmla="*/ 698 w 2120"/>
                  <a:gd name="T5" fmla="*/ 965 h 2134"/>
                  <a:gd name="T6" fmla="*/ 698 w 2120"/>
                  <a:gd name="T7" fmla="*/ 1153 h 2134"/>
                  <a:gd name="T8" fmla="*/ 782 w 2120"/>
                  <a:gd name="T9" fmla="*/ 1312 h 2134"/>
                  <a:gd name="T10" fmla="*/ 929 w 2120"/>
                  <a:gd name="T11" fmla="*/ 1415 h 2134"/>
                  <a:gd name="T12" fmla="*/ 1112 w 2120"/>
                  <a:gd name="T13" fmla="*/ 1438 h 2134"/>
                  <a:gd name="T14" fmla="*/ 1281 w 2120"/>
                  <a:gd name="T15" fmla="*/ 1372 h 2134"/>
                  <a:gd name="T16" fmla="*/ 1399 w 2120"/>
                  <a:gd name="T17" fmla="*/ 1238 h 2134"/>
                  <a:gd name="T18" fmla="*/ 1444 w 2120"/>
                  <a:gd name="T19" fmla="*/ 1059 h 2134"/>
                  <a:gd name="T20" fmla="*/ 1399 w 2120"/>
                  <a:gd name="T21" fmla="*/ 880 h 2134"/>
                  <a:gd name="T22" fmla="*/ 1281 w 2120"/>
                  <a:gd name="T23" fmla="*/ 746 h 2134"/>
                  <a:gd name="T24" fmla="*/ 1112 w 2120"/>
                  <a:gd name="T25" fmla="*/ 681 h 2134"/>
                  <a:gd name="T26" fmla="*/ 1203 w 2120"/>
                  <a:gd name="T27" fmla="*/ 4 h 2134"/>
                  <a:gd name="T28" fmla="*/ 1270 w 2120"/>
                  <a:gd name="T29" fmla="*/ 64 h 2134"/>
                  <a:gd name="T30" fmla="*/ 1399 w 2120"/>
                  <a:gd name="T31" fmla="*/ 257 h 2134"/>
                  <a:gd name="T32" fmla="*/ 1621 w 2120"/>
                  <a:gd name="T33" fmla="*/ 216 h 2134"/>
                  <a:gd name="T34" fmla="*/ 1698 w 2120"/>
                  <a:gd name="T35" fmla="*/ 212 h 2134"/>
                  <a:gd name="T36" fmla="*/ 1908 w 2120"/>
                  <a:gd name="T37" fmla="*/ 417 h 2134"/>
                  <a:gd name="T38" fmla="*/ 1914 w 2120"/>
                  <a:gd name="T39" fmla="*/ 506 h 2134"/>
                  <a:gd name="T40" fmla="*/ 1878 w 2120"/>
                  <a:gd name="T41" fmla="*/ 765 h 2134"/>
                  <a:gd name="T42" fmla="*/ 2079 w 2120"/>
                  <a:gd name="T43" fmla="*/ 866 h 2134"/>
                  <a:gd name="T44" fmla="*/ 2120 w 2120"/>
                  <a:gd name="T45" fmla="*/ 947 h 2134"/>
                  <a:gd name="T46" fmla="*/ 2096 w 2120"/>
                  <a:gd name="T47" fmla="*/ 1242 h 2134"/>
                  <a:gd name="T48" fmla="*/ 1897 w 2120"/>
                  <a:gd name="T49" fmla="*/ 1290 h 2134"/>
                  <a:gd name="T50" fmla="*/ 1902 w 2120"/>
                  <a:gd name="T51" fmla="*/ 1608 h 2134"/>
                  <a:gd name="T52" fmla="*/ 1921 w 2120"/>
                  <a:gd name="T53" fmla="*/ 1683 h 2134"/>
                  <a:gd name="T54" fmla="*/ 1733 w 2120"/>
                  <a:gd name="T55" fmla="*/ 1901 h 2134"/>
                  <a:gd name="T56" fmla="*/ 1646 w 2120"/>
                  <a:gd name="T57" fmla="*/ 1927 h 2134"/>
                  <a:gd name="T58" fmla="*/ 1423 w 2120"/>
                  <a:gd name="T59" fmla="*/ 1850 h 2134"/>
                  <a:gd name="T60" fmla="*/ 1261 w 2120"/>
                  <a:gd name="T61" fmla="*/ 2071 h 2134"/>
                  <a:gd name="T62" fmla="*/ 1193 w 2120"/>
                  <a:gd name="T63" fmla="*/ 2131 h 2134"/>
                  <a:gd name="T64" fmla="*/ 895 w 2120"/>
                  <a:gd name="T65" fmla="*/ 2123 h 2134"/>
                  <a:gd name="T66" fmla="*/ 845 w 2120"/>
                  <a:gd name="T67" fmla="*/ 2048 h 2134"/>
                  <a:gd name="T68" fmla="*/ 635 w 2120"/>
                  <a:gd name="T69" fmla="*/ 1813 h 2134"/>
                  <a:gd name="T70" fmla="*/ 461 w 2120"/>
                  <a:gd name="T71" fmla="*/ 1928 h 2134"/>
                  <a:gd name="T72" fmla="*/ 388 w 2120"/>
                  <a:gd name="T73" fmla="*/ 1900 h 2134"/>
                  <a:gd name="T74" fmla="*/ 197 w 2120"/>
                  <a:gd name="T75" fmla="*/ 1674 h 2134"/>
                  <a:gd name="T76" fmla="*/ 312 w 2120"/>
                  <a:gd name="T77" fmla="*/ 1488 h 2134"/>
                  <a:gd name="T78" fmla="*/ 86 w 2120"/>
                  <a:gd name="T79" fmla="*/ 1285 h 2134"/>
                  <a:gd name="T80" fmla="*/ 11 w 2120"/>
                  <a:gd name="T81" fmla="*/ 1233 h 2134"/>
                  <a:gd name="T82" fmla="*/ 3 w 2120"/>
                  <a:gd name="T83" fmla="*/ 933 h 2134"/>
                  <a:gd name="T84" fmla="*/ 63 w 2120"/>
                  <a:gd name="T85" fmla="*/ 865 h 2134"/>
                  <a:gd name="T86" fmla="*/ 274 w 2120"/>
                  <a:gd name="T87" fmla="*/ 705 h 2134"/>
                  <a:gd name="T88" fmla="*/ 201 w 2120"/>
                  <a:gd name="T89" fmla="*/ 491 h 2134"/>
                  <a:gd name="T90" fmla="*/ 213 w 2120"/>
                  <a:gd name="T91" fmla="*/ 414 h 2134"/>
                  <a:gd name="T92" fmla="*/ 429 w 2120"/>
                  <a:gd name="T93" fmla="*/ 210 h 2134"/>
                  <a:gd name="T94" fmla="*/ 516 w 2120"/>
                  <a:gd name="T95" fmla="*/ 228 h 2134"/>
                  <a:gd name="T96" fmla="*/ 782 w 2120"/>
                  <a:gd name="T97" fmla="*/ 236 h 2134"/>
                  <a:gd name="T98" fmla="*/ 870 w 2120"/>
                  <a:gd name="T99" fmla="*/ 43 h 2134"/>
                  <a:gd name="T100" fmla="*/ 950 w 2120"/>
                  <a:gd name="T101" fmla="*/ 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20" h="2134">
                    <a:moveTo>
                      <a:pt x="1065" y="678"/>
                    </a:moveTo>
                    <a:lnTo>
                      <a:pt x="1018" y="681"/>
                    </a:lnTo>
                    <a:lnTo>
                      <a:pt x="972" y="690"/>
                    </a:lnTo>
                    <a:lnTo>
                      <a:pt x="929" y="704"/>
                    </a:lnTo>
                    <a:lnTo>
                      <a:pt x="887" y="722"/>
                    </a:lnTo>
                    <a:lnTo>
                      <a:pt x="848" y="746"/>
                    </a:lnTo>
                    <a:lnTo>
                      <a:pt x="814" y="774"/>
                    </a:lnTo>
                    <a:lnTo>
                      <a:pt x="782" y="806"/>
                    </a:lnTo>
                    <a:lnTo>
                      <a:pt x="754" y="841"/>
                    </a:lnTo>
                    <a:lnTo>
                      <a:pt x="730" y="880"/>
                    </a:lnTo>
                    <a:lnTo>
                      <a:pt x="712" y="921"/>
                    </a:lnTo>
                    <a:lnTo>
                      <a:pt x="698" y="965"/>
                    </a:lnTo>
                    <a:lnTo>
                      <a:pt x="689" y="1012"/>
                    </a:lnTo>
                    <a:lnTo>
                      <a:pt x="686" y="1059"/>
                    </a:lnTo>
                    <a:lnTo>
                      <a:pt x="689" y="1107"/>
                    </a:lnTo>
                    <a:lnTo>
                      <a:pt x="698" y="1153"/>
                    </a:lnTo>
                    <a:lnTo>
                      <a:pt x="712" y="1196"/>
                    </a:lnTo>
                    <a:lnTo>
                      <a:pt x="730" y="1238"/>
                    </a:lnTo>
                    <a:lnTo>
                      <a:pt x="754" y="1277"/>
                    </a:lnTo>
                    <a:lnTo>
                      <a:pt x="782" y="1312"/>
                    </a:lnTo>
                    <a:lnTo>
                      <a:pt x="814" y="1344"/>
                    </a:lnTo>
                    <a:lnTo>
                      <a:pt x="848" y="1372"/>
                    </a:lnTo>
                    <a:lnTo>
                      <a:pt x="887" y="1395"/>
                    </a:lnTo>
                    <a:lnTo>
                      <a:pt x="929" y="1415"/>
                    </a:lnTo>
                    <a:lnTo>
                      <a:pt x="972" y="1429"/>
                    </a:lnTo>
                    <a:lnTo>
                      <a:pt x="1018" y="1438"/>
                    </a:lnTo>
                    <a:lnTo>
                      <a:pt x="1065" y="1440"/>
                    </a:lnTo>
                    <a:lnTo>
                      <a:pt x="1112" y="1438"/>
                    </a:lnTo>
                    <a:lnTo>
                      <a:pt x="1158" y="1429"/>
                    </a:lnTo>
                    <a:lnTo>
                      <a:pt x="1202" y="1415"/>
                    </a:lnTo>
                    <a:lnTo>
                      <a:pt x="1243" y="1395"/>
                    </a:lnTo>
                    <a:lnTo>
                      <a:pt x="1281" y="1372"/>
                    </a:lnTo>
                    <a:lnTo>
                      <a:pt x="1316" y="1344"/>
                    </a:lnTo>
                    <a:lnTo>
                      <a:pt x="1347" y="1312"/>
                    </a:lnTo>
                    <a:lnTo>
                      <a:pt x="1376" y="1277"/>
                    </a:lnTo>
                    <a:lnTo>
                      <a:pt x="1399" y="1238"/>
                    </a:lnTo>
                    <a:lnTo>
                      <a:pt x="1418" y="1196"/>
                    </a:lnTo>
                    <a:lnTo>
                      <a:pt x="1432" y="1153"/>
                    </a:lnTo>
                    <a:lnTo>
                      <a:pt x="1441" y="1107"/>
                    </a:lnTo>
                    <a:lnTo>
                      <a:pt x="1444" y="1059"/>
                    </a:lnTo>
                    <a:lnTo>
                      <a:pt x="1441" y="1012"/>
                    </a:lnTo>
                    <a:lnTo>
                      <a:pt x="1432" y="965"/>
                    </a:lnTo>
                    <a:lnTo>
                      <a:pt x="1418" y="921"/>
                    </a:lnTo>
                    <a:lnTo>
                      <a:pt x="1399" y="880"/>
                    </a:lnTo>
                    <a:lnTo>
                      <a:pt x="1376" y="841"/>
                    </a:lnTo>
                    <a:lnTo>
                      <a:pt x="1347" y="806"/>
                    </a:lnTo>
                    <a:lnTo>
                      <a:pt x="1316" y="774"/>
                    </a:lnTo>
                    <a:lnTo>
                      <a:pt x="1281" y="746"/>
                    </a:lnTo>
                    <a:lnTo>
                      <a:pt x="1243" y="722"/>
                    </a:lnTo>
                    <a:lnTo>
                      <a:pt x="1202" y="704"/>
                    </a:lnTo>
                    <a:lnTo>
                      <a:pt x="1158" y="690"/>
                    </a:lnTo>
                    <a:lnTo>
                      <a:pt x="1112" y="681"/>
                    </a:lnTo>
                    <a:lnTo>
                      <a:pt x="1065" y="678"/>
                    </a:lnTo>
                    <a:close/>
                    <a:moveTo>
                      <a:pt x="950" y="0"/>
                    </a:moveTo>
                    <a:lnTo>
                      <a:pt x="1179" y="0"/>
                    </a:lnTo>
                    <a:lnTo>
                      <a:pt x="1203" y="4"/>
                    </a:lnTo>
                    <a:lnTo>
                      <a:pt x="1225" y="12"/>
                    </a:lnTo>
                    <a:lnTo>
                      <a:pt x="1243" y="26"/>
                    </a:lnTo>
                    <a:lnTo>
                      <a:pt x="1258" y="43"/>
                    </a:lnTo>
                    <a:lnTo>
                      <a:pt x="1270" y="64"/>
                    </a:lnTo>
                    <a:lnTo>
                      <a:pt x="1276" y="87"/>
                    </a:lnTo>
                    <a:lnTo>
                      <a:pt x="1291" y="220"/>
                    </a:lnTo>
                    <a:lnTo>
                      <a:pt x="1346" y="236"/>
                    </a:lnTo>
                    <a:lnTo>
                      <a:pt x="1399" y="257"/>
                    </a:lnTo>
                    <a:lnTo>
                      <a:pt x="1452" y="281"/>
                    </a:lnTo>
                    <a:lnTo>
                      <a:pt x="1501" y="308"/>
                    </a:lnTo>
                    <a:lnTo>
                      <a:pt x="1603" y="228"/>
                    </a:lnTo>
                    <a:lnTo>
                      <a:pt x="1621" y="216"/>
                    </a:lnTo>
                    <a:lnTo>
                      <a:pt x="1639" y="209"/>
                    </a:lnTo>
                    <a:lnTo>
                      <a:pt x="1660" y="206"/>
                    </a:lnTo>
                    <a:lnTo>
                      <a:pt x="1679" y="207"/>
                    </a:lnTo>
                    <a:lnTo>
                      <a:pt x="1698" y="212"/>
                    </a:lnTo>
                    <a:lnTo>
                      <a:pt x="1716" y="221"/>
                    </a:lnTo>
                    <a:lnTo>
                      <a:pt x="1733" y="234"/>
                    </a:lnTo>
                    <a:lnTo>
                      <a:pt x="1894" y="397"/>
                    </a:lnTo>
                    <a:lnTo>
                      <a:pt x="1908" y="417"/>
                    </a:lnTo>
                    <a:lnTo>
                      <a:pt x="1918" y="438"/>
                    </a:lnTo>
                    <a:lnTo>
                      <a:pt x="1922" y="460"/>
                    </a:lnTo>
                    <a:lnTo>
                      <a:pt x="1920" y="484"/>
                    </a:lnTo>
                    <a:lnTo>
                      <a:pt x="1914" y="506"/>
                    </a:lnTo>
                    <a:lnTo>
                      <a:pt x="1901" y="527"/>
                    </a:lnTo>
                    <a:lnTo>
                      <a:pt x="1818" y="633"/>
                    </a:lnTo>
                    <a:lnTo>
                      <a:pt x="1851" y="697"/>
                    </a:lnTo>
                    <a:lnTo>
                      <a:pt x="1878" y="765"/>
                    </a:lnTo>
                    <a:lnTo>
                      <a:pt x="1900" y="834"/>
                    </a:lnTo>
                    <a:lnTo>
                      <a:pt x="2034" y="850"/>
                    </a:lnTo>
                    <a:lnTo>
                      <a:pt x="2058" y="856"/>
                    </a:lnTo>
                    <a:lnTo>
                      <a:pt x="2079" y="866"/>
                    </a:lnTo>
                    <a:lnTo>
                      <a:pt x="2096" y="882"/>
                    </a:lnTo>
                    <a:lnTo>
                      <a:pt x="2109" y="901"/>
                    </a:lnTo>
                    <a:lnTo>
                      <a:pt x="2118" y="923"/>
                    </a:lnTo>
                    <a:lnTo>
                      <a:pt x="2120" y="947"/>
                    </a:lnTo>
                    <a:lnTo>
                      <a:pt x="2120" y="1178"/>
                    </a:lnTo>
                    <a:lnTo>
                      <a:pt x="2118" y="1202"/>
                    </a:lnTo>
                    <a:lnTo>
                      <a:pt x="2109" y="1224"/>
                    </a:lnTo>
                    <a:lnTo>
                      <a:pt x="2096" y="1242"/>
                    </a:lnTo>
                    <a:lnTo>
                      <a:pt x="2079" y="1257"/>
                    </a:lnTo>
                    <a:lnTo>
                      <a:pt x="2058" y="1268"/>
                    </a:lnTo>
                    <a:lnTo>
                      <a:pt x="2034" y="1275"/>
                    </a:lnTo>
                    <a:lnTo>
                      <a:pt x="1897" y="1290"/>
                    </a:lnTo>
                    <a:lnTo>
                      <a:pt x="1876" y="1361"/>
                    </a:lnTo>
                    <a:lnTo>
                      <a:pt x="1846" y="1429"/>
                    </a:lnTo>
                    <a:lnTo>
                      <a:pt x="1813" y="1494"/>
                    </a:lnTo>
                    <a:lnTo>
                      <a:pt x="1902" y="1608"/>
                    </a:lnTo>
                    <a:lnTo>
                      <a:pt x="1913" y="1625"/>
                    </a:lnTo>
                    <a:lnTo>
                      <a:pt x="1919" y="1644"/>
                    </a:lnTo>
                    <a:lnTo>
                      <a:pt x="1922" y="1664"/>
                    </a:lnTo>
                    <a:lnTo>
                      <a:pt x="1921" y="1683"/>
                    </a:lnTo>
                    <a:lnTo>
                      <a:pt x="1916" y="1703"/>
                    </a:lnTo>
                    <a:lnTo>
                      <a:pt x="1907" y="1722"/>
                    </a:lnTo>
                    <a:lnTo>
                      <a:pt x="1894" y="1737"/>
                    </a:lnTo>
                    <a:lnTo>
                      <a:pt x="1733" y="1901"/>
                    </a:lnTo>
                    <a:lnTo>
                      <a:pt x="1713" y="1915"/>
                    </a:lnTo>
                    <a:lnTo>
                      <a:pt x="1692" y="1925"/>
                    </a:lnTo>
                    <a:lnTo>
                      <a:pt x="1670" y="1929"/>
                    </a:lnTo>
                    <a:lnTo>
                      <a:pt x="1646" y="1927"/>
                    </a:lnTo>
                    <a:lnTo>
                      <a:pt x="1624" y="1920"/>
                    </a:lnTo>
                    <a:lnTo>
                      <a:pt x="1603" y="1907"/>
                    </a:lnTo>
                    <a:lnTo>
                      <a:pt x="1489" y="1817"/>
                    </a:lnTo>
                    <a:lnTo>
                      <a:pt x="1423" y="1850"/>
                    </a:lnTo>
                    <a:lnTo>
                      <a:pt x="1354" y="1879"/>
                    </a:lnTo>
                    <a:lnTo>
                      <a:pt x="1283" y="1901"/>
                    </a:lnTo>
                    <a:lnTo>
                      <a:pt x="1266" y="2048"/>
                    </a:lnTo>
                    <a:lnTo>
                      <a:pt x="1261" y="2071"/>
                    </a:lnTo>
                    <a:lnTo>
                      <a:pt x="1250" y="2093"/>
                    </a:lnTo>
                    <a:lnTo>
                      <a:pt x="1235" y="2109"/>
                    </a:lnTo>
                    <a:lnTo>
                      <a:pt x="1215" y="2123"/>
                    </a:lnTo>
                    <a:lnTo>
                      <a:pt x="1193" y="2131"/>
                    </a:lnTo>
                    <a:lnTo>
                      <a:pt x="1171" y="2134"/>
                    </a:lnTo>
                    <a:lnTo>
                      <a:pt x="941" y="2134"/>
                    </a:lnTo>
                    <a:lnTo>
                      <a:pt x="917" y="2131"/>
                    </a:lnTo>
                    <a:lnTo>
                      <a:pt x="895" y="2123"/>
                    </a:lnTo>
                    <a:lnTo>
                      <a:pt x="877" y="2109"/>
                    </a:lnTo>
                    <a:lnTo>
                      <a:pt x="861" y="2093"/>
                    </a:lnTo>
                    <a:lnTo>
                      <a:pt x="851" y="2071"/>
                    </a:lnTo>
                    <a:lnTo>
                      <a:pt x="845" y="2048"/>
                    </a:lnTo>
                    <a:lnTo>
                      <a:pt x="827" y="1895"/>
                    </a:lnTo>
                    <a:lnTo>
                      <a:pt x="760" y="1873"/>
                    </a:lnTo>
                    <a:lnTo>
                      <a:pt x="696" y="1846"/>
                    </a:lnTo>
                    <a:lnTo>
                      <a:pt x="635" y="1813"/>
                    </a:lnTo>
                    <a:lnTo>
                      <a:pt x="516" y="1907"/>
                    </a:lnTo>
                    <a:lnTo>
                      <a:pt x="499" y="1918"/>
                    </a:lnTo>
                    <a:lnTo>
                      <a:pt x="481" y="1926"/>
                    </a:lnTo>
                    <a:lnTo>
                      <a:pt x="461" y="1928"/>
                    </a:lnTo>
                    <a:lnTo>
                      <a:pt x="442" y="1927"/>
                    </a:lnTo>
                    <a:lnTo>
                      <a:pt x="422" y="1923"/>
                    </a:lnTo>
                    <a:lnTo>
                      <a:pt x="404" y="1913"/>
                    </a:lnTo>
                    <a:lnTo>
                      <a:pt x="388" y="1900"/>
                    </a:lnTo>
                    <a:lnTo>
                      <a:pt x="226" y="1737"/>
                    </a:lnTo>
                    <a:lnTo>
                      <a:pt x="212" y="1718"/>
                    </a:lnTo>
                    <a:lnTo>
                      <a:pt x="202" y="1696"/>
                    </a:lnTo>
                    <a:lnTo>
                      <a:pt x="197" y="1674"/>
                    </a:lnTo>
                    <a:lnTo>
                      <a:pt x="200" y="1651"/>
                    </a:lnTo>
                    <a:lnTo>
                      <a:pt x="206" y="1628"/>
                    </a:lnTo>
                    <a:lnTo>
                      <a:pt x="219" y="1607"/>
                    </a:lnTo>
                    <a:lnTo>
                      <a:pt x="312" y="1488"/>
                    </a:lnTo>
                    <a:lnTo>
                      <a:pt x="282" y="1428"/>
                    </a:lnTo>
                    <a:lnTo>
                      <a:pt x="256" y="1366"/>
                    </a:lnTo>
                    <a:lnTo>
                      <a:pt x="234" y="1301"/>
                    </a:lnTo>
                    <a:lnTo>
                      <a:pt x="86" y="1285"/>
                    </a:lnTo>
                    <a:lnTo>
                      <a:pt x="63" y="1278"/>
                    </a:lnTo>
                    <a:lnTo>
                      <a:pt x="42" y="1267"/>
                    </a:lnTo>
                    <a:lnTo>
                      <a:pt x="25" y="1252"/>
                    </a:lnTo>
                    <a:lnTo>
                      <a:pt x="11" y="1233"/>
                    </a:lnTo>
                    <a:lnTo>
                      <a:pt x="3" y="1212"/>
                    </a:lnTo>
                    <a:lnTo>
                      <a:pt x="0" y="1188"/>
                    </a:lnTo>
                    <a:lnTo>
                      <a:pt x="0" y="957"/>
                    </a:lnTo>
                    <a:lnTo>
                      <a:pt x="3" y="933"/>
                    </a:lnTo>
                    <a:lnTo>
                      <a:pt x="11" y="911"/>
                    </a:lnTo>
                    <a:lnTo>
                      <a:pt x="25" y="892"/>
                    </a:lnTo>
                    <a:lnTo>
                      <a:pt x="42" y="876"/>
                    </a:lnTo>
                    <a:lnTo>
                      <a:pt x="63" y="865"/>
                    </a:lnTo>
                    <a:lnTo>
                      <a:pt x="86" y="860"/>
                    </a:lnTo>
                    <a:lnTo>
                      <a:pt x="227" y="844"/>
                    </a:lnTo>
                    <a:lnTo>
                      <a:pt x="247" y="774"/>
                    </a:lnTo>
                    <a:lnTo>
                      <a:pt x="274" y="705"/>
                    </a:lnTo>
                    <a:lnTo>
                      <a:pt x="307" y="639"/>
                    </a:lnTo>
                    <a:lnTo>
                      <a:pt x="219" y="528"/>
                    </a:lnTo>
                    <a:lnTo>
                      <a:pt x="207" y="509"/>
                    </a:lnTo>
                    <a:lnTo>
                      <a:pt x="201" y="491"/>
                    </a:lnTo>
                    <a:lnTo>
                      <a:pt x="197" y="471"/>
                    </a:lnTo>
                    <a:lnTo>
                      <a:pt x="199" y="451"/>
                    </a:lnTo>
                    <a:lnTo>
                      <a:pt x="204" y="432"/>
                    </a:lnTo>
                    <a:lnTo>
                      <a:pt x="213" y="414"/>
                    </a:lnTo>
                    <a:lnTo>
                      <a:pt x="226" y="398"/>
                    </a:lnTo>
                    <a:lnTo>
                      <a:pt x="388" y="234"/>
                    </a:lnTo>
                    <a:lnTo>
                      <a:pt x="407" y="220"/>
                    </a:lnTo>
                    <a:lnTo>
                      <a:pt x="429" y="210"/>
                    </a:lnTo>
                    <a:lnTo>
                      <a:pt x="451" y="207"/>
                    </a:lnTo>
                    <a:lnTo>
                      <a:pt x="474" y="208"/>
                    </a:lnTo>
                    <a:lnTo>
                      <a:pt x="497" y="215"/>
                    </a:lnTo>
                    <a:lnTo>
                      <a:pt x="516" y="228"/>
                    </a:lnTo>
                    <a:lnTo>
                      <a:pt x="623" y="312"/>
                    </a:lnTo>
                    <a:lnTo>
                      <a:pt x="674" y="283"/>
                    </a:lnTo>
                    <a:lnTo>
                      <a:pt x="727" y="258"/>
                    </a:lnTo>
                    <a:lnTo>
                      <a:pt x="782" y="236"/>
                    </a:lnTo>
                    <a:lnTo>
                      <a:pt x="839" y="220"/>
                    </a:lnTo>
                    <a:lnTo>
                      <a:pt x="854" y="87"/>
                    </a:lnTo>
                    <a:lnTo>
                      <a:pt x="859" y="64"/>
                    </a:lnTo>
                    <a:lnTo>
                      <a:pt x="870" y="43"/>
                    </a:lnTo>
                    <a:lnTo>
                      <a:pt x="885" y="26"/>
                    </a:lnTo>
                    <a:lnTo>
                      <a:pt x="905" y="12"/>
                    </a:lnTo>
                    <a:lnTo>
                      <a:pt x="926" y="4"/>
                    </a:lnTo>
                    <a:lnTo>
                      <a:pt x="9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200">
                  <a:solidFill>
                    <a:schemeClr val="bg1"/>
                  </a:solidFill>
                  <a:latin typeface="Helvetica Neue"/>
                </a:endParaRPr>
              </a:p>
            </p:txBody>
          </p:sp>
          <p:sp>
            <p:nvSpPr>
              <p:cNvPr id="49" name="Freeform 31">
                <a:extLst>
                  <a:ext uri="{FF2B5EF4-FFF2-40B4-BE49-F238E27FC236}">
                    <a16:creationId xmlns:a16="http://schemas.microsoft.com/office/drawing/2014/main" id="{114B1F07-07B5-4F18-B878-DAE6E9890EC6}"/>
                  </a:ext>
                </a:extLst>
              </p:cNvPr>
              <p:cNvSpPr>
                <a:spLocks noEditPoints="1"/>
              </p:cNvSpPr>
              <p:nvPr/>
            </p:nvSpPr>
            <p:spPr bwMode="auto">
              <a:xfrm>
                <a:off x="1366" y="1466"/>
                <a:ext cx="175" cy="176"/>
              </a:xfrm>
              <a:custGeom>
                <a:avLst/>
                <a:gdLst>
                  <a:gd name="T0" fmla="*/ 769 w 1743"/>
                  <a:gd name="T1" fmla="*/ 578 h 1757"/>
                  <a:gd name="T2" fmla="*/ 638 w 1743"/>
                  <a:gd name="T3" fmla="*/ 670 h 1757"/>
                  <a:gd name="T4" fmla="*/ 570 w 1743"/>
                  <a:gd name="T5" fmla="*/ 814 h 1757"/>
                  <a:gd name="T6" fmla="*/ 584 w 1743"/>
                  <a:gd name="T7" fmla="*/ 979 h 1757"/>
                  <a:gd name="T8" fmla="*/ 675 w 1743"/>
                  <a:gd name="T9" fmla="*/ 1109 h 1757"/>
                  <a:gd name="T10" fmla="*/ 818 w 1743"/>
                  <a:gd name="T11" fmla="*/ 1178 h 1757"/>
                  <a:gd name="T12" fmla="*/ 982 w 1743"/>
                  <a:gd name="T13" fmla="*/ 1164 h 1757"/>
                  <a:gd name="T14" fmla="*/ 1112 w 1743"/>
                  <a:gd name="T15" fmla="*/ 1072 h 1757"/>
                  <a:gd name="T16" fmla="*/ 1180 w 1743"/>
                  <a:gd name="T17" fmla="*/ 929 h 1757"/>
                  <a:gd name="T18" fmla="*/ 1167 w 1743"/>
                  <a:gd name="T19" fmla="*/ 763 h 1757"/>
                  <a:gd name="T20" fmla="*/ 1076 w 1743"/>
                  <a:gd name="T21" fmla="*/ 633 h 1757"/>
                  <a:gd name="T22" fmla="*/ 932 w 1743"/>
                  <a:gd name="T23" fmla="*/ 564 h 1757"/>
                  <a:gd name="T24" fmla="*/ 928 w 1743"/>
                  <a:gd name="T25" fmla="*/ 7 h 1757"/>
                  <a:gd name="T26" fmla="*/ 983 w 1743"/>
                  <a:gd name="T27" fmla="*/ 77 h 1757"/>
                  <a:gd name="T28" fmla="*/ 1181 w 1743"/>
                  <a:gd name="T29" fmla="*/ 228 h 1757"/>
                  <a:gd name="T30" fmla="*/ 1311 w 1743"/>
                  <a:gd name="T31" fmla="*/ 139 h 1757"/>
                  <a:gd name="T32" fmla="*/ 1495 w 1743"/>
                  <a:gd name="T33" fmla="*/ 264 h 1757"/>
                  <a:gd name="T34" fmla="*/ 1529 w 1743"/>
                  <a:gd name="T35" fmla="*/ 335 h 1757"/>
                  <a:gd name="T36" fmla="*/ 1461 w 1743"/>
                  <a:gd name="T37" fmla="*/ 471 h 1757"/>
                  <a:gd name="T38" fmla="*/ 1638 w 1743"/>
                  <a:gd name="T39" fmla="*/ 634 h 1757"/>
                  <a:gd name="T40" fmla="*/ 1715 w 1743"/>
                  <a:gd name="T41" fmla="*/ 678 h 1757"/>
                  <a:gd name="T42" fmla="*/ 1742 w 1743"/>
                  <a:gd name="T43" fmla="*/ 905 h 1757"/>
                  <a:gd name="T44" fmla="*/ 1689 w 1743"/>
                  <a:gd name="T45" fmla="*/ 976 h 1757"/>
                  <a:gd name="T46" fmla="*/ 1539 w 1743"/>
                  <a:gd name="T47" fmla="*/ 1120 h 1757"/>
                  <a:gd name="T48" fmla="*/ 1608 w 1743"/>
                  <a:gd name="T49" fmla="*/ 1292 h 1757"/>
                  <a:gd name="T50" fmla="*/ 1589 w 1743"/>
                  <a:gd name="T51" fmla="*/ 1379 h 1757"/>
                  <a:gd name="T52" fmla="*/ 1437 w 1743"/>
                  <a:gd name="T53" fmla="*/ 1532 h 1757"/>
                  <a:gd name="T54" fmla="*/ 1360 w 1743"/>
                  <a:gd name="T55" fmla="*/ 1519 h 1757"/>
                  <a:gd name="T56" fmla="*/ 1111 w 1743"/>
                  <a:gd name="T57" fmla="*/ 1544 h 1757"/>
                  <a:gd name="T58" fmla="*/ 1081 w 1743"/>
                  <a:gd name="T59" fmla="*/ 1713 h 1757"/>
                  <a:gd name="T60" fmla="*/ 862 w 1743"/>
                  <a:gd name="T61" fmla="*/ 1757 h 1757"/>
                  <a:gd name="T62" fmla="*/ 779 w 1743"/>
                  <a:gd name="T63" fmla="*/ 1722 h 1757"/>
                  <a:gd name="T64" fmla="*/ 683 w 1743"/>
                  <a:gd name="T65" fmla="*/ 1557 h 1757"/>
                  <a:gd name="T66" fmla="*/ 478 w 1743"/>
                  <a:gd name="T67" fmla="*/ 1606 h 1757"/>
                  <a:gd name="T68" fmla="*/ 389 w 1743"/>
                  <a:gd name="T69" fmla="*/ 1608 h 1757"/>
                  <a:gd name="T70" fmla="*/ 224 w 1743"/>
                  <a:gd name="T71" fmla="*/ 1461 h 1757"/>
                  <a:gd name="T72" fmla="*/ 221 w 1743"/>
                  <a:gd name="T73" fmla="*/ 1383 h 1757"/>
                  <a:gd name="T74" fmla="*/ 236 w 1743"/>
                  <a:gd name="T75" fmla="*/ 1178 h 1757"/>
                  <a:gd name="T76" fmla="*/ 61 w 1743"/>
                  <a:gd name="T77" fmla="*/ 1110 h 1757"/>
                  <a:gd name="T78" fmla="*/ 13 w 1743"/>
                  <a:gd name="T79" fmla="*/ 1035 h 1757"/>
                  <a:gd name="T80" fmla="*/ 19 w 1743"/>
                  <a:gd name="T81" fmla="*/ 810 h 1757"/>
                  <a:gd name="T82" fmla="*/ 177 w 1743"/>
                  <a:gd name="T83" fmla="*/ 753 h 1757"/>
                  <a:gd name="T84" fmla="*/ 159 w 1743"/>
                  <a:gd name="T85" fmla="*/ 506 h 1757"/>
                  <a:gd name="T86" fmla="*/ 134 w 1743"/>
                  <a:gd name="T87" fmla="*/ 420 h 1757"/>
                  <a:gd name="T88" fmla="*/ 272 w 1743"/>
                  <a:gd name="T89" fmla="*/ 242 h 1757"/>
                  <a:gd name="T90" fmla="*/ 345 w 1743"/>
                  <a:gd name="T91" fmla="*/ 222 h 1757"/>
                  <a:gd name="T92" fmla="*/ 517 w 1743"/>
                  <a:gd name="T93" fmla="*/ 256 h 1757"/>
                  <a:gd name="T94" fmla="*/ 639 w 1743"/>
                  <a:gd name="T95" fmla="*/ 83 h 1757"/>
                  <a:gd name="T96" fmla="*/ 701 w 1743"/>
                  <a:gd name="T97" fmla="*/ 18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3" h="1757">
                    <a:moveTo>
                      <a:pt x="891" y="560"/>
                    </a:moveTo>
                    <a:lnTo>
                      <a:pt x="849" y="560"/>
                    </a:lnTo>
                    <a:lnTo>
                      <a:pt x="808" y="566"/>
                    </a:lnTo>
                    <a:lnTo>
                      <a:pt x="769" y="578"/>
                    </a:lnTo>
                    <a:lnTo>
                      <a:pt x="731" y="595"/>
                    </a:lnTo>
                    <a:lnTo>
                      <a:pt x="697" y="616"/>
                    </a:lnTo>
                    <a:lnTo>
                      <a:pt x="665" y="641"/>
                    </a:lnTo>
                    <a:lnTo>
                      <a:pt x="638" y="670"/>
                    </a:lnTo>
                    <a:lnTo>
                      <a:pt x="615" y="702"/>
                    </a:lnTo>
                    <a:lnTo>
                      <a:pt x="595" y="737"/>
                    </a:lnTo>
                    <a:lnTo>
                      <a:pt x="581" y="775"/>
                    </a:lnTo>
                    <a:lnTo>
                      <a:pt x="570" y="814"/>
                    </a:lnTo>
                    <a:lnTo>
                      <a:pt x="566" y="855"/>
                    </a:lnTo>
                    <a:lnTo>
                      <a:pt x="567" y="897"/>
                    </a:lnTo>
                    <a:lnTo>
                      <a:pt x="572" y="940"/>
                    </a:lnTo>
                    <a:lnTo>
                      <a:pt x="584" y="979"/>
                    </a:lnTo>
                    <a:lnTo>
                      <a:pt x="600" y="1016"/>
                    </a:lnTo>
                    <a:lnTo>
                      <a:pt x="622" y="1051"/>
                    </a:lnTo>
                    <a:lnTo>
                      <a:pt x="647" y="1082"/>
                    </a:lnTo>
                    <a:lnTo>
                      <a:pt x="675" y="1109"/>
                    </a:lnTo>
                    <a:lnTo>
                      <a:pt x="707" y="1133"/>
                    </a:lnTo>
                    <a:lnTo>
                      <a:pt x="741" y="1153"/>
                    </a:lnTo>
                    <a:lnTo>
                      <a:pt x="779" y="1168"/>
                    </a:lnTo>
                    <a:lnTo>
                      <a:pt x="818" y="1178"/>
                    </a:lnTo>
                    <a:lnTo>
                      <a:pt x="860" y="1183"/>
                    </a:lnTo>
                    <a:lnTo>
                      <a:pt x="901" y="1182"/>
                    </a:lnTo>
                    <a:lnTo>
                      <a:pt x="943" y="1176"/>
                    </a:lnTo>
                    <a:lnTo>
                      <a:pt x="982" y="1164"/>
                    </a:lnTo>
                    <a:lnTo>
                      <a:pt x="1019" y="1147"/>
                    </a:lnTo>
                    <a:lnTo>
                      <a:pt x="1054" y="1127"/>
                    </a:lnTo>
                    <a:lnTo>
                      <a:pt x="1084" y="1102"/>
                    </a:lnTo>
                    <a:lnTo>
                      <a:pt x="1112" y="1072"/>
                    </a:lnTo>
                    <a:lnTo>
                      <a:pt x="1135" y="1040"/>
                    </a:lnTo>
                    <a:lnTo>
                      <a:pt x="1155" y="1005"/>
                    </a:lnTo>
                    <a:lnTo>
                      <a:pt x="1170" y="968"/>
                    </a:lnTo>
                    <a:lnTo>
                      <a:pt x="1180" y="929"/>
                    </a:lnTo>
                    <a:lnTo>
                      <a:pt x="1185" y="887"/>
                    </a:lnTo>
                    <a:lnTo>
                      <a:pt x="1184" y="845"/>
                    </a:lnTo>
                    <a:lnTo>
                      <a:pt x="1178" y="803"/>
                    </a:lnTo>
                    <a:lnTo>
                      <a:pt x="1167" y="763"/>
                    </a:lnTo>
                    <a:lnTo>
                      <a:pt x="1149" y="726"/>
                    </a:lnTo>
                    <a:lnTo>
                      <a:pt x="1129" y="692"/>
                    </a:lnTo>
                    <a:lnTo>
                      <a:pt x="1104" y="660"/>
                    </a:lnTo>
                    <a:lnTo>
                      <a:pt x="1076" y="633"/>
                    </a:lnTo>
                    <a:lnTo>
                      <a:pt x="1043" y="609"/>
                    </a:lnTo>
                    <a:lnTo>
                      <a:pt x="1008" y="589"/>
                    </a:lnTo>
                    <a:lnTo>
                      <a:pt x="971" y="574"/>
                    </a:lnTo>
                    <a:lnTo>
                      <a:pt x="932" y="564"/>
                    </a:lnTo>
                    <a:lnTo>
                      <a:pt x="891" y="560"/>
                    </a:lnTo>
                    <a:close/>
                    <a:moveTo>
                      <a:pt x="881" y="0"/>
                    </a:moveTo>
                    <a:lnTo>
                      <a:pt x="905" y="1"/>
                    </a:lnTo>
                    <a:lnTo>
                      <a:pt x="928" y="7"/>
                    </a:lnTo>
                    <a:lnTo>
                      <a:pt x="948" y="19"/>
                    </a:lnTo>
                    <a:lnTo>
                      <a:pt x="964" y="36"/>
                    </a:lnTo>
                    <a:lnTo>
                      <a:pt x="977" y="55"/>
                    </a:lnTo>
                    <a:lnTo>
                      <a:pt x="983" y="77"/>
                    </a:lnTo>
                    <a:lnTo>
                      <a:pt x="1003" y="170"/>
                    </a:lnTo>
                    <a:lnTo>
                      <a:pt x="1064" y="184"/>
                    </a:lnTo>
                    <a:lnTo>
                      <a:pt x="1123" y="204"/>
                    </a:lnTo>
                    <a:lnTo>
                      <a:pt x="1181" y="228"/>
                    </a:lnTo>
                    <a:lnTo>
                      <a:pt x="1247" y="166"/>
                    </a:lnTo>
                    <a:lnTo>
                      <a:pt x="1266" y="151"/>
                    </a:lnTo>
                    <a:lnTo>
                      <a:pt x="1288" y="143"/>
                    </a:lnTo>
                    <a:lnTo>
                      <a:pt x="1311" y="139"/>
                    </a:lnTo>
                    <a:lnTo>
                      <a:pt x="1333" y="141"/>
                    </a:lnTo>
                    <a:lnTo>
                      <a:pt x="1355" y="148"/>
                    </a:lnTo>
                    <a:lnTo>
                      <a:pt x="1375" y="161"/>
                    </a:lnTo>
                    <a:lnTo>
                      <a:pt x="1495" y="264"/>
                    </a:lnTo>
                    <a:lnTo>
                      <a:pt x="1510" y="279"/>
                    </a:lnTo>
                    <a:lnTo>
                      <a:pt x="1520" y="297"/>
                    </a:lnTo>
                    <a:lnTo>
                      <a:pt x="1527" y="315"/>
                    </a:lnTo>
                    <a:lnTo>
                      <a:pt x="1529" y="335"/>
                    </a:lnTo>
                    <a:lnTo>
                      <a:pt x="1528" y="355"/>
                    </a:lnTo>
                    <a:lnTo>
                      <a:pt x="1523" y="373"/>
                    </a:lnTo>
                    <a:lnTo>
                      <a:pt x="1513" y="392"/>
                    </a:lnTo>
                    <a:lnTo>
                      <a:pt x="1461" y="471"/>
                    </a:lnTo>
                    <a:lnTo>
                      <a:pt x="1492" y="522"/>
                    </a:lnTo>
                    <a:lnTo>
                      <a:pt x="1518" y="575"/>
                    </a:lnTo>
                    <a:lnTo>
                      <a:pt x="1541" y="631"/>
                    </a:lnTo>
                    <a:lnTo>
                      <a:pt x="1638" y="634"/>
                    </a:lnTo>
                    <a:lnTo>
                      <a:pt x="1660" y="637"/>
                    </a:lnTo>
                    <a:lnTo>
                      <a:pt x="1682" y="646"/>
                    </a:lnTo>
                    <a:lnTo>
                      <a:pt x="1700" y="660"/>
                    </a:lnTo>
                    <a:lnTo>
                      <a:pt x="1715" y="678"/>
                    </a:lnTo>
                    <a:lnTo>
                      <a:pt x="1724" y="699"/>
                    </a:lnTo>
                    <a:lnTo>
                      <a:pt x="1730" y="723"/>
                    </a:lnTo>
                    <a:lnTo>
                      <a:pt x="1743" y="881"/>
                    </a:lnTo>
                    <a:lnTo>
                      <a:pt x="1742" y="905"/>
                    </a:lnTo>
                    <a:lnTo>
                      <a:pt x="1735" y="927"/>
                    </a:lnTo>
                    <a:lnTo>
                      <a:pt x="1724" y="946"/>
                    </a:lnTo>
                    <a:lnTo>
                      <a:pt x="1708" y="964"/>
                    </a:lnTo>
                    <a:lnTo>
                      <a:pt x="1689" y="976"/>
                    </a:lnTo>
                    <a:lnTo>
                      <a:pt x="1666" y="984"/>
                    </a:lnTo>
                    <a:lnTo>
                      <a:pt x="1570" y="1003"/>
                    </a:lnTo>
                    <a:lnTo>
                      <a:pt x="1557" y="1062"/>
                    </a:lnTo>
                    <a:lnTo>
                      <a:pt x="1539" y="1120"/>
                    </a:lnTo>
                    <a:lnTo>
                      <a:pt x="1515" y="1176"/>
                    </a:lnTo>
                    <a:lnTo>
                      <a:pt x="1585" y="1251"/>
                    </a:lnTo>
                    <a:lnTo>
                      <a:pt x="1600" y="1270"/>
                    </a:lnTo>
                    <a:lnTo>
                      <a:pt x="1608" y="1292"/>
                    </a:lnTo>
                    <a:lnTo>
                      <a:pt x="1611" y="1314"/>
                    </a:lnTo>
                    <a:lnTo>
                      <a:pt x="1609" y="1336"/>
                    </a:lnTo>
                    <a:lnTo>
                      <a:pt x="1602" y="1359"/>
                    </a:lnTo>
                    <a:lnTo>
                      <a:pt x="1589" y="1379"/>
                    </a:lnTo>
                    <a:lnTo>
                      <a:pt x="1487" y="1500"/>
                    </a:lnTo>
                    <a:lnTo>
                      <a:pt x="1472" y="1514"/>
                    </a:lnTo>
                    <a:lnTo>
                      <a:pt x="1455" y="1525"/>
                    </a:lnTo>
                    <a:lnTo>
                      <a:pt x="1437" y="1532"/>
                    </a:lnTo>
                    <a:lnTo>
                      <a:pt x="1417" y="1535"/>
                    </a:lnTo>
                    <a:lnTo>
                      <a:pt x="1398" y="1534"/>
                    </a:lnTo>
                    <a:lnTo>
                      <a:pt x="1378" y="1529"/>
                    </a:lnTo>
                    <a:lnTo>
                      <a:pt x="1360" y="1519"/>
                    </a:lnTo>
                    <a:lnTo>
                      <a:pt x="1273" y="1461"/>
                    </a:lnTo>
                    <a:lnTo>
                      <a:pt x="1222" y="1492"/>
                    </a:lnTo>
                    <a:lnTo>
                      <a:pt x="1168" y="1521"/>
                    </a:lnTo>
                    <a:lnTo>
                      <a:pt x="1111" y="1544"/>
                    </a:lnTo>
                    <a:lnTo>
                      <a:pt x="1107" y="1650"/>
                    </a:lnTo>
                    <a:lnTo>
                      <a:pt x="1104" y="1674"/>
                    </a:lnTo>
                    <a:lnTo>
                      <a:pt x="1095" y="1695"/>
                    </a:lnTo>
                    <a:lnTo>
                      <a:pt x="1081" y="1713"/>
                    </a:lnTo>
                    <a:lnTo>
                      <a:pt x="1064" y="1728"/>
                    </a:lnTo>
                    <a:lnTo>
                      <a:pt x="1043" y="1738"/>
                    </a:lnTo>
                    <a:lnTo>
                      <a:pt x="1019" y="1744"/>
                    </a:lnTo>
                    <a:lnTo>
                      <a:pt x="862" y="1757"/>
                    </a:lnTo>
                    <a:lnTo>
                      <a:pt x="838" y="1756"/>
                    </a:lnTo>
                    <a:lnTo>
                      <a:pt x="816" y="1749"/>
                    </a:lnTo>
                    <a:lnTo>
                      <a:pt x="797" y="1737"/>
                    </a:lnTo>
                    <a:lnTo>
                      <a:pt x="779" y="1722"/>
                    </a:lnTo>
                    <a:lnTo>
                      <a:pt x="767" y="1702"/>
                    </a:lnTo>
                    <a:lnTo>
                      <a:pt x="760" y="1679"/>
                    </a:lnTo>
                    <a:lnTo>
                      <a:pt x="738" y="1570"/>
                    </a:lnTo>
                    <a:lnTo>
                      <a:pt x="683" y="1557"/>
                    </a:lnTo>
                    <a:lnTo>
                      <a:pt x="629" y="1539"/>
                    </a:lnTo>
                    <a:lnTo>
                      <a:pt x="575" y="1518"/>
                    </a:lnTo>
                    <a:lnTo>
                      <a:pt x="496" y="1592"/>
                    </a:lnTo>
                    <a:lnTo>
                      <a:pt x="478" y="1606"/>
                    </a:lnTo>
                    <a:lnTo>
                      <a:pt x="456" y="1615"/>
                    </a:lnTo>
                    <a:lnTo>
                      <a:pt x="433" y="1618"/>
                    </a:lnTo>
                    <a:lnTo>
                      <a:pt x="411" y="1616"/>
                    </a:lnTo>
                    <a:lnTo>
                      <a:pt x="389" y="1608"/>
                    </a:lnTo>
                    <a:lnTo>
                      <a:pt x="369" y="1595"/>
                    </a:lnTo>
                    <a:lnTo>
                      <a:pt x="248" y="1492"/>
                    </a:lnTo>
                    <a:lnTo>
                      <a:pt x="234" y="1477"/>
                    </a:lnTo>
                    <a:lnTo>
                      <a:pt x="224" y="1461"/>
                    </a:lnTo>
                    <a:lnTo>
                      <a:pt x="217" y="1442"/>
                    </a:lnTo>
                    <a:lnTo>
                      <a:pt x="214" y="1423"/>
                    </a:lnTo>
                    <a:lnTo>
                      <a:pt x="215" y="1403"/>
                    </a:lnTo>
                    <a:lnTo>
                      <a:pt x="221" y="1383"/>
                    </a:lnTo>
                    <a:lnTo>
                      <a:pt x="230" y="1366"/>
                    </a:lnTo>
                    <a:lnTo>
                      <a:pt x="290" y="1274"/>
                    </a:lnTo>
                    <a:lnTo>
                      <a:pt x="261" y="1227"/>
                    </a:lnTo>
                    <a:lnTo>
                      <a:pt x="236" y="1178"/>
                    </a:lnTo>
                    <a:lnTo>
                      <a:pt x="214" y="1127"/>
                    </a:lnTo>
                    <a:lnTo>
                      <a:pt x="106" y="1123"/>
                    </a:lnTo>
                    <a:lnTo>
                      <a:pt x="83" y="1120"/>
                    </a:lnTo>
                    <a:lnTo>
                      <a:pt x="61" y="1110"/>
                    </a:lnTo>
                    <a:lnTo>
                      <a:pt x="43" y="1097"/>
                    </a:lnTo>
                    <a:lnTo>
                      <a:pt x="29" y="1080"/>
                    </a:lnTo>
                    <a:lnTo>
                      <a:pt x="19" y="1059"/>
                    </a:lnTo>
                    <a:lnTo>
                      <a:pt x="13" y="1035"/>
                    </a:lnTo>
                    <a:lnTo>
                      <a:pt x="0" y="877"/>
                    </a:lnTo>
                    <a:lnTo>
                      <a:pt x="2" y="853"/>
                    </a:lnTo>
                    <a:lnTo>
                      <a:pt x="8" y="830"/>
                    </a:lnTo>
                    <a:lnTo>
                      <a:pt x="19" y="810"/>
                    </a:lnTo>
                    <a:lnTo>
                      <a:pt x="35" y="794"/>
                    </a:lnTo>
                    <a:lnTo>
                      <a:pt x="55" y="782"/>
                    </a:lnTo>
                    <a:lnTo>
                      <a:pt x="78" y="774"/>
                    </a:lnTo>
                    <a:lnTo>
                      <a:pt x="177" y="753"/>
                    </a:lnTo>
                    <a:lnTo>
                      <a:pt x="189" y="694"/>
                    </a:lnTo>
                    <a:lnTo>
                      <a:pt x="207" y="637"/>
                    </a:lnTo>
                    <a:lnTo>
                      <a:pt x="228" y="582"/>
                    </a:lnTo>
                    <a:lnTo>
                      <a:pt x="159" y="506"/>
                    </a:lnTo>
                    <a:lnTo>
                      <a:pt x="145" y="488"/>
                    </a:lnTo>
                    <a:lnTo>
                      <a:pt x="136" y="466"/>
                    </a:lnTo>
                    <a:lnTo>
                      <a:pt x="133" y="443"/>
                    </a:lnTo>
                    <a:lnTo>
                      <a:pt x="134" y="420"/>
                    </a:lnTo>
                    <a:lnTo>
                      <a:pt x="142" y="398"/>
                    </a:lnTo>
                    <a:lnTo>
                      <a:pt x="155" y="379"/>
                    </a:lnTo>
                    <a:lnTo>
                      <a:pt x="257" y="256"/>
                    </a:lnTo>
                    <a:lnTo>
                      <a:pt x="272" y="242"/>
                    </a:lnTo>
                    <a:lnTo>
                      <a:pt x="289" y="231"/>
                    </a:lnTo>
                    <a:lnTo>
                      <a:pt x="307" y="225"/>
                    </a:lnTo>
                    <a:lnTo>
                      <a:pt x="326" y="221"/>
                    </a:lnTo>
                    <a:lnTo>
                      <a:pt x="345" y="222"/>
                    </a:lnTo>
                    <a:lnTo>
                      <a:pt x="365" y="228"/>
                    </a:lnTo>
                    <a:lnTo>
                      <a:pt x="383" y="238"/>
                    </a:lnTo>
                    <a:lnTo>
                      <a:pt x="463" y="291"/>
                    </a:lnTo>
                    <a:lnTo>
                      <a:pt x="517" y="256"/>
                    </a:lnTo>
                    <a:lnTo>
                      <a:pt x="573" y="226"/>
                    </a:lnTo>
                    <a:lnTo>
                      <a:pt x="633" y="201"/>
                    </a:lnTo>
                    <a:lnTo>
                      <a:pt x="636" y="107"/>
                    </a:lnTo>
                    <a:lnTo>
                      <a:pt x="639" y="83"/>
                    </a:lnTo>
                    <a:lnTo>
                      <a:pt x="649" y="62"/>
                    </a:lnTo>
                    <a:lnTo>
                      <a:pt x="662" y="43"/>
                    </a:lnTo>
                    <a:lnTo>
                      <a:pt x="680" y="29"/>
                    </a:lnTo>
                    <a:lnTo>
                      <a:pt x="701" y="18"/>
                    </a:lnTo>
                    <a:lnTo>
                      <a:pt x="724" y="14"/>
                    </a:lnTo>
                    <a:lnTo>
                      <a:pt x="8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200">
                  <a:solidFill>
                    <a:schemeClr val="bg1"/>
                  </a:solidFill>
                  <a:latin typeface="Helvetica Neue"/>
                </a:endParaRPr>
              </a:p>
            </p:txBody>
          </p:sp>
          <p:sp>
            <p:nvSpPr>
              <p:cNvPr id="50" name="Freeform 32">
                <a:extLst>
                  <a:ext uri="{FF2B5EF4-FFF2-40B4-BE49-F238E27FC236}">
                    <a16:creationId xmlns:a16="http://schemas.microsoft.com/office/drawing/2014/main" id="{6B42B71E-B89A-475F-8713-CA4A8F29EB87}"/>
                  </a:ext>
                </a:extLst>
              </p:cNvPr>
              <p:cNvSpPr>
                <a:spLocks noEditPoints="1"/>
              </p:cNvSpPr>
              <p:nvPr/>
            </p:nvSpPr>
            <p:spPr bwMode="auto">
              <a:xfrm>
                <a:off x="1251" y="1571"/>
                <a:ext cx="141" cy="142"/>
              </a:xfrm>
              <a:custGeom>
                <a:avLst/>
                <a:gdLst>
                  <a:gd name="T0" fmla="*/ 633 w 1414"/>
                  <a:gd name="T1" fmla="*/ 464 h 1424"/>
                  <a:gd name="T2" fmla="*/ 533 w 1414"/>
                  <a:gd name="T3" fmla="*/ 524 h 1424"/>
                  <a:gd name="T4" fmla="*/ 472 w 1414"/>
                  <a:gd name="T5" fmla="*/ 624 h 1424"/>
                  <a:gd name="T6" fmla="*/ 461 w 1414"/>
                  <a:gd name="T7" fmla="*/ 745 h 1424"/>
                  <a:gd name="T8" fmla="*/ 505 w 1414"/>
                  <a:gd name="T9" fmla="*/ 854 h 1424"/>
                  <a:gd name="T10" fmla="*/ 592 w 1414"/>
                  <a:gd name="T11" fmla="*/ 930 h 1424"/>
                  <a:gd name="T12" fmla="*/ 707 w 1414"/>
                  <a:gd name="T13" fmla="*/ 960 h 1424"/>
                  <a:gd name="T14" fmla="*/ 823 w 1414"/>
                  <a:gd name="T15" fmla="*/ 934 h 1424"/>
                  <a:gd name="T16" fmla="*/ 912 w 1414"/>
                  <a:gd name="T17" fmla="*/ 858 h 1424"/>
                  <a:gd name="T18" fmla="*/ 959 w 1414"/>
                  <a:gd name="T19" fmla="*/ 750 h 1424"/>
                  <a:gd name="T20" fmla="*/ 951 w 1414"/>
                  <a:gd name="T21" fmla="*/ 629 h 1424"/>
                  <a:gd name="T22" fmla="*/ 890 w 1414"/>
                  <a:gd name="T23" fmla="*/ 528 h 1424"/>
                  <a:gd name="T24" fmla="*/ 793 w 1414"/>
                  <a:gd name="T25" fmla="*/ 466 h 1424"/>
                  <a:gd name="T26" fmla="*/ 670 w 1414"/>
                  <a:gd name="T27" fmla="*/ 0 h 1424"/>
                  <a:gd name="T28" fmla="*/ 812 w 1414"/>
                  <a:gd name="T29" fmla="*/ 13 h 1424"/>
                  <a:gd name="T30" fmla="*/ 857 w 1414"/>
                  <a:gd name="T31" fmla="*/ 64 h 1424"/>
                  <a:gd name="T32" fmla="*/ 916 w 1414"/>
                  <a:gd name="T33" fmla="*/ 164 h 1424"/>
                  <a:gd name="T34" fmla="*/ 1054 w 1414"/>
                  <a:gd name="T35" fmla="*/ 174 h 1424"/>
                  <a:gd name="T36" fmla="*/ 1119 w 1414"/>
                  <a:gd name="T37" fmla="*/ 153 h 1424"/>
                  <a:gd name="T38" fmla="*/ 1181 w 1414"/>
                  <a:gd name="T39" fmla="*/ 182 h 1424"/>
                  <a:gd name="T40" fmla="*/ 1273 w 1414"/>
                  <a:gd name="T41" fmla="*/ 293 h 1424"/>
                  <a:gd name="T42" fmla="*/ 1268 w 1414"/>
                  <a:gd name="T43" fmla="*/ 360 h 1424"/>
                  <a:gd name="T44" fmla="*/ 1238 w 1414"/>
                  <a:gd name="T45" fmla="*/ 472 h 1424"/>
                  <a:gd name="T46" fmla="*/ 1331 w 1414"/>
                  <a:gd name="T47" fmla="*/ 571 h 1424"/>
                  <a:gd name="T48" fmla="*/ 1392 w 1414"/>
                  <a:gd name="T49" fmla="*/ 604 h 1424"/>
                  <a:gd name="T50" fmla="*/ 1414 w 1414"/>
                  <a:gd name="T51" fmla="*/ 668 h 1424"/>
                  <a:gd name="T52" fmla="*/ 1402 w 1414"/>
                  <a:gd name="T53" fmla="*/ 811 h 1424"/>
                  <a:gd name="T54" fmla="*/ 1350 w 1414"/>
                  <a:gd name="T55" fmla="*/ 856 h 1424"/>
                  <a:gd name="T56" fmla="*/ 1248 w 1414"/>
                  <a:gd name="T57" fmla="*/ 914 h 1424"/>
                  <a:gd name="T58" fmla="*/ 1246 w 1414"/>
                  <a:gd name="T59" fmla="*/ 1057 h 1424"/>
                  <a:gd name="T60" fmla="*/ 1267 w 1414"/>
                  <a:gd name="T61" fmla="*/ 1123 h 1424"/>
                  <a:gd name="T62" fmla="*/ 1238 w 1414"/>
                  <a:gd name="T63" fmla="*/ 1185 h 1424"/>
                  <a:gd name="T64" fmla="*/ 1128 w 1414"/>
                  <a:gd name="T65" fmla="*/ 1277 h 1424"/>
                  <a:gd name="T66" fmla="*/ 1061 w 1414"/>
                  <a:gd name="T67" fmla="*/ 1272 h 1424"/>
                  <a:gd name="T68" fmla="*/ 942 w 1414"/>
                  <a:gd name="T69" fmla="*/ 1237 h 1424"/>
                  <a:gd name="T70" fmla="*/ 840 w 1414"/>
                  <a:gd name="T71" fmla="*/ 1340 h 1424"/>
                  <a:gd name="T72" fmla="*/ 808 w 1414"/>
                  <a:gd name="T73" fmla="*/ 1400 h 1424"/>
                  <a:gd name="T74" fmla="*/ 744 w 1414"/>
                  <a:gd name="T75" fmla="*/ 1424 h 1424"/>
                  <a:gd name="T76" fmla="*/ 602 w 1414"/>
                  <a:gd name="T77" fmla="*/ 1411 h 1424"/>
                  <a:gd name="T78" fmla="*/ 558 w 1414"/>
                  <a:gd name="T79" fmla="*/ 1360 h 1424"/>
                  <a:gd name="T80" fmla="*/ 501 w 1414"/>
                  <a:gd name="T81" fmla="*/ 1247 h 1424"/>
                  <a:gd name="T82" fmla="*/ 360 w 1414"/>
                  <a:gd name="T83" fmla="*/ 1250 h 1424"/>
                  <a:gd name="T84" fmla="*/ 295 w 1414"/>
                  <a:gd name="T85" fmla="*/ 1270 h 1424"/>
                  <a:gd name="T86" fmla="*/ 233 w 1414"/>
                  <a:gd name="T87" fmla="*/ 1242 h 1424"/>
                  <a:gd name="T88" fmla="*/ 142 w 1414"/>
                  <a:gd name="T89" fmla="*/ 1131 h 1424"/>
                  <a:gd name="T90" fmla="*/ 146 w 1414"/>
                  <a:gd name="T91" fmla="*/ 1064 h 1424"/>
                  <a:gd name="T92" fmla="*/ 185 w 1414"/>
                  <a:gd name="T93" fmla="*/ 946 h 1424"/>
                  <a:gd name="T94" fmla="*/ 83 w 1414"/>
                  <a:gd name="T95" fmla="*/ 852 h 1424"/>
                  <a:gd name="T96" fmla="*/ 23 w 1414"/>
                  <a:gd name="T97" fmla="*/ 820 h 1424"/>
                  <a:gd name="T98" fmla="*/ 0 w 1414"/>
                  <a:gd name="T99" fmla="*/ 756 h 1424"/>
                  <a:gd name="T100" fmla="*/ 13 w 1414"/>
                  <a:gd name="T101" fmla="*/ 613 h 1424"/>
                  <a:gd name="T102" fmla="*/ 64 w 1414"/>
                  <a:gd name="T103" fmla="*/ 568 h 1424"/>
                  <a:gd name="T104" fmla="*/ 168 w 1414"/>
                  <a:gd name="T105" fmla="*/ 509 h 1424"/>
                  <a:gd name="T106" fmla="*/ 168 w 1414"/>
                  <a:gd name="T107" fmla="*/ 367 h 1424"/>
                  <a:gd name="T108" fmla="*/ 147 w 1414"/>
                  <a:gd name="T109" fmla="*/ 301 h 1424"/>
                  <a:gd name="T110" fmla="*/ 177 w 1414"/>
                  <a:gd name="T111" fmla="*/ 239 h 1424"/>
                  <a:gd name="T112" fmla="*/ 286 w 1414"/>
                  <a:gd name="T113" fmla="*/ 146 h 1424"/>
                  <a:gd name="T114" fmla="*/ 353 w 1414"/>
                  <a:gd name="T115" fmla="*/ 152 h 1424"/>
                  <a:gd name="T116" fmla="*/ 468 w 1414"/>
                  <a:gd name="T117" fmla="*/ 179 h 1424"/>
                  <a:gd name="T118" fmla="*/ 574 w 1414"/>
                  <a:gd name="T119" fmla="*/ 84 h 1424"/>
                  <a:gd name="T120" fmla="*/ 606 w 1414"/>
                  <a:gd name="T121" fmla="*/ 23 h 1424"/>
                  <a:gd name="T122" fmla="*/ 670 w 1414"/>
                  <a:gd name="T123" fmla="*/ 0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424">
                    <a:moveTo>
                      <a:pt x="714" y="452"/>
                    </a:moveTo>
                    <a:lnTo>
                      <a:pt x="672" y="455"/>
                    </a:lnTo>
                    <a:lnTo>
                      <a:pt x="633" y="464"/>
                    </a:lnTo>
                    <a:lnTo>
                      <a:pt x="597" y="479"/>
                    </a:lnTo>
                    <a:lnTo>
                      <a:pt x="564" y="499"/>
                    </a:lnTo>
                    <a:lnTo>
                      <a:pt x="533" y="524"/>
                    </a:lnTo>
                    <a:lnTo>
                      <a:pt x="509" y="554"/>
                    </a:lnTo>
                    <a:lnTo>
                      <a:pt x="487" y="586"/>
                    </a:lnTo>
                    <a:lnTo>
                      <a:pt x="472" y="624"/>
                    </a:lnTo>
                    <a:lnTo>
                      <a:pt x="462" y="662"/>
                    </a:lnTo>
                    <a:lnTo>
                      <a:pt x="458" y="703"/>
                    </a:lnTo>
                    <a:lnTo>
                      <a:pt x="461" y="745"/>
                    </a:lnTo>
                    <a:lnTo>
                      <a:pt x="469" y="784"/>
                    </a:lnTo>
                    <a:lnTo>
                      <a:pt x="485" y="820"/>
                    </a:lnTo>
                    <a:lnTo>
                      <a:pt x="505" y="854"/>
                    </a:lnTo>
                    <a:lnTo>
                      <a:pt x="529" y="883"/>
                    </a:lnTo>
                    <a:lnTo>
                      <a:pt x="558" y="910"/>
                    </a:lnTo>
                    <a:lnTo>
                      <a:pt x="592" y="930"/>
                    </a:lnTo>
                    <a:lnTo>
                      <a:pt x="628" y="947"/>
                    </a:lnTo>
                    <a:lnTo>
                      <a:pt x="666" y="957"/>
                    </a:lnTo>
                    <a:lnTo>
                      <a:pt x="707" y="960"/>
                    </a:lnTo>
                    <a:lnTo>
                      <a:pt x="748" y="958"/>
                    </a:lnTo>
                    <a:lnTo>
                      <a:pt x="787" y="948"/>
                    </a:lnTo>
                    <a:lnTo>
                      <a:pt x="823" y="934"/>
                    </a:lnTo>
                    <a:lnTo>
                      <a:pt x="857" y="913"/>
                    </a:lnTo>
                    <a:lnTo>
                      <a:pt x="887" y="888"/>
                    </a:lnTo>
                    <a:lnTo>
                      <a:pt x="912" y="858"/>
                    </a:lnTo>
                    <a:lnTo>
                      <a:pt x="933" y="826"/>
                    </a:lnTo>
                    <a:lnTo>
                      <a:pt x="949" y="790"/>
                    </a:lnTo>
                    <a:lnTo>
                      <a:pt x="959" y="750"/>
                    </a:lnTo>
                    <a:lnTo>
                      <a:pt x="963" y="710"/>
                    </a:lnTo>
                    <a:lnTo>
                      <a:pt x="960" y="668"/>
                    </a:lnTo>
                    <a:lnTo>
                      <a:pt x="951" y="629"/>
                    </a:lnTo>
                    <a:lnTo>
                      <a:pt x="936" y="592"/>
                    </a:lnTo>
                    <a:lnTo>
                      <a:pt x="915" y="559"/>
                    </a:lnTo>
                    <a:lnTo>
                      <a:pt x="890" y="528"/>
                    </a:lnTo>
                    <a:lnTo>
                      <a:pt x="862" y="503"/>
                    </a:lnTo>
                    <a:lnTo>
                      <a:pt x="829" y="482"/>
                    </a:lnTo>
                    <a:lnTo>
                      <a:pt x="793" y="466"/>
                    </a:lnTo>
                    <a:lnTo>
                      <a:pt x="754" y="455"/>
                    </a:lnTo>
                    <a:lnTo>
                      <a:pt x="714" y="452"/>
                    </a:lnTo>
                    <a:close/>
                    <a:moveTo>
                      <a:pt x="670" y="0"/>
                    </a:moveTo>
                    <a:lnTo>
                      <a:pt x="768" y="1"/>
                    </a:lnTo>
                    <a:lnTo>
                      <a:pt x="791" y="4"/>
                    </a:lnTo>
                    <a:lnTo>
                      <a:pt x="812" y="13"/>
                    </a:lnTo>
                    <a:lnTo>
                      <a:pt x="831" y="26"/>
                    </a:lnTo>
                    <a:lnTo>
                      <a:pt x="846" y="44"/>
                    </a:lnTo>
                    <a:lnTo>
                      <a:pt x="857" y="64"/>
                    </a:lnTo>
                    <a:lnTo>
                      <a:pt x="862" y="87"/>
                    </a:lnTo>
                    <a:lnTo>
                      <a:pt x="868" y="148"/>
                    </a:lnTo>
                    <a:lnTo>
                      <a:pt x="916" y="164"/>
                    </a:lnTo>
                    <a:lnTo>
                      <a:pt x="963" y="184"/>
                    </a:lnTo>
                    <a:lnTo>
                      <a:pt x="1008" y="209"/>
                    </a:lnTo>
                    <a:lnTo>
                      <a:pt x="1054" y="174"/>
                    </a:lnTo>
                    <a:lnTo>
                      <a:pt x="1075" y="160"/>
                    </a:lnTo>
                    <a:lnTo>
                      <a:pt x="1097" y="154"/>
                    </a:lnTo>
                    <a:lnTo>
                      <a:pt x="1119" y="153"/>
                    </a:lnTo>
                    <a:lnTo>
                      <a:pt x="1142" y="157"/>
                    </a:lnTo>
                    <a:lnTo>
                      <a:pt x="1163" y="167"/>
                    </a:lnTo>
                    <a:lnTo>
                      <a:pt x="1181" y="182"/>
                    </a:lnTo>
                    <a:lnTo>
                      <a:pt x="1249" y="252"/>
                    </a:lnTo>
                    <a:lnTo>
                      <a:pt x="1264" y="271"/>
                    </a:lnTo>
                    <a:lnTo>
                      <a:pt x="1273" y="293"/>
                    </a:lnTo>
                    <a:lnTo>
                      <a:pt x="1277" y="314"/>
                    </a:lnTo>
                    <a:lnTo>
                      <a:pt x="1274" y="337"/>
                    </a:lnTo>
                    <a:lnTo>
                      <a:pt x="1268" y="360"/>
                    </a:lnTo>
                    <a:lnTo>
                      <a:pt x="1255" y="380"/>
                    </a:lnTo>
                    <a:lnTo>
                      <a:pt x="1217" y="428"/>
                    </a:lnTo>
                    <a:lnTo>
                      <a:pt x="1238" y="472"/>
                    </a:lnTo>
                    <a:lnTo>
                      <a:pt x="1255" y="516"/>
                    </a:lnTo>
                    <a:lnTo>
                      <a:pt x="1269" y="563"/>
                    </a:lnTo>
                    <a:lnTo>
                      <a:pt x="1331" y="571"/>
                    </a:lnTo>
                    <a:lnTo>
                      <a:pt x="1355" y="578"/>
                    </a:lnTo>
                    <a:lnTo>
                      <a:pt x="1374" y="589"/>
                    </a:lnTo>
                    <a:lnTo>
                      <a:pt x="1392" y="604"/>
                    </a:lnTo>
                    <a:lnTo>
                      <a:pt x="1405" y="622"/>
                    </a:lnTo>
                    <a:lnTo>
                      <a:pt x="1412" y="644"/>
                    </a:lnTo>
                    <a:lnTo>
                      <a:pt x="1414" y="668"/>
                    </a:lnTo>
                    <a:lnTo>
                      <a:pt x="1413" y="767"/>
                    </a:lnTo>
                    <a:lnTo>
                      <a:pt x="1410" y="790"/>
                    </a:lnTo>
                    <a:lnTo>
                      <a:pt x="1402" y="811"/>
                    </a:lnTo>
                    <a:lnTo>
                      <a:pt x="1388" y="830"/>
                    </a:lnTo>
                    <a:lnTo>
                      <a:pt x="1371" y="845"/>
                    </a:lnTo>
                    <a:lnTo>
                      <a:pt x="1350" y="856"/>
                    </a:lnTo>
                    <a:lnTo>
                      <a:pt x="1328" y="862"/>
                    </a:lnTo>
                    <a:lnTo>
                      <a:pt x="1264" y="868"/>
                    </a:lnTo>
                    <a:lnTo>
                      <a:pt x="1248" y="914"/>
                    </a:lnTo>
                    <a:lnTo>
                      <a:pt x="1229" y="960"/>
                    </a:lnTo>
                    <a:lnTo>
                      <a:pt x="1206" y="1002"/>
                    </a:lnTo>
                    <a:lnTo>
                      <a:pt x="1246" y="1057"/>
                    </a:lnTo>
                    <a:lnTo>
                      <a:pt x="1259" y="1077"/>
                    </a:lnTo>
                    <a:lnTo>
                      <a:pt x="1266" y="1100"/>
                    </a:lnTo>
                    <a:lnTo>
                      <a:pt x="1267" y="1123"/>
                    </a:lnTo>
                    <a:lnTo>
                      <a:pt x="1262" y="1144"/>
                    </a:lnTo>
                    <a:lnTo>
                      <a:pt x="1253" y="1166"/>
                    </a:lnTo>
                    <a:lnTo>
                      <a:pt x="1238" y="1185"/>
                    </a:lnTo>
                    <a:lnTo>
                      <a:pt x="1168" y="1254"/>
                    </a:lnTo>
                    <a:lnTo>
                      <a:pt x="1150" y="1268"/>
                    </a:lnTo>
                    <a:lnTo>
                      <a:pt x="1128" y="1277"/>
                    </a:lnTo>
                    <a:lnTo>
                      <a:pt x="1106" y="1281"/>
                    </a:lnTo>
                    <a:lnTo>
                      <a:pt x="1083" y="1279"/>
                    </a:lnTo>
                    <a:lnTo>
                      <a:pt x="1061" y="1272"/>
                    </a:lnTo>
                    <a:lnTo>
                      <a:pt x="1041" y="1259"/>
                    </a:lnTo>
                    <a:lnTo>
                      <a:pt x="987" y="1215"/>
                    </a:lnTo>
                    <a:lnTo>
                      <a:pt x="942" y="1237"/>
                    </a:lnTo>
                    <a:lnTo>
                      <a:pt x="897" y="1256"/>
                    </a:lnTo>
                    <a:lnTo>
                      <a:pt x="849" y="1269"/>
                    </a:lnTo>
                    <a:lnTo>
                      <a:pt x="840" y="1340"/>
                    </a:lnTo>
                    <a:lnTo>
                      <a:pt x="834" y="1363"/>
                    </a:lnTo>
                    <a:lnTo>
                      <a:pt x="823" y="1384"/>
                    </a:lnTo>
                    <a:lnTo>
                      <a:pt x="808" y="1400"/>
                    </a:lnTo>
                    <a:lnTo>
                      <a:pt x="789" y="1413"/>
                    </a:lnTo>
                    <a:lnTo>
                      <a:pt x="768" y="1422"/>
                    </a:lnTo>
                    <a:lnTo>
                      <a:pt x="744" y="1424"/>
                    </a:lnTo>
                    <a:lnTo>
                      <a:pt x="647" y="1423"/>
                    </a:lnTo>
                    <a:lnTo>
                      <a:pt x="624" y="1420"/>
                    </a:lnTo>
                    <a:lnTo>
                      <a:pt x="602" y="1411"/>
                    </a:lnTo>
                    <a:lnTo>
                      <a:pt x="583" y="1398"/>
                    </a:lnTo>
                    <a:lnTo>
                      <a:pt x="568" y="1380"/>
                    </a:lnTo>
                    <a:lnTo>
                      <a:pt x="558" y="1360"/>
                    </a:lnTo>
                    <a:lnTo>
                      <a:pt x="553" y="1337"/>
                    </a:lnTo>
                    <a:lnTo>
                      <a:pt x="544" y="1262"/>
                    </a:lnTo>
                    <a:lnTo>
                      <a:pt x="501" y="1247"/>
                    </a:lnTo>
                    <a:lnTo>
                      <a:pt x="459" y="1229"/>
                    </a:lnTo>
                    <a:lnTo>
                      <a:pt x="417" y="1206"/>
                    </a:lnTo>
                    <a:lnTo>
                      <a:pt x="360" y="1250"/>
                    </a:lnTo>
                    <a:lnTo>
                      <a:pt x="339" y="1262"/>
                    </a:lnTo>
                    <a:lnTo>
                      <a:pt x="318" y="1269"/>
                    </a:lnTo>
                    <a:lnTo>
                      <a:pt x="295" y="1270"/>
                    </a:lnTo>
                    <a:lnTo>
                      <a:pt x="272" y="1267"/>
                    </a:lnTo>
                    <a:lnTo>
                      <a:pt x="251" y="1257"/>
                    </a:lnTo>
                    <a:lnTo>
                      <a:pt x="233" y="1242"/>
                    </a:lnTo>
                    <a:lnTo>
                      <a:pt x="165" y="1172"/>
                    </a:lnTo>
                    <a:lnTo>
                      <a:pt x="151" y="1153"/>
                    </a:lnTo>
                    <a:lnTo>
                      <a:pt x="142" y="1131"/>
                    </a:lnTo>
                    <a:lnTo>
                      <a:pt x="138" y="1108"/>
                    </a:lnTo>
                    <a:lnTo>
                      <a:pt x="140" y="1085"/>
                    </a:lnTo>
                    <a:lnTo>
                      <a:pt x="146" y="1064"/>
                    </a:lnTo>
                    <a:lnTo>
                      <a:pt x="159" y="1044"/>
                    </a:lnTo>
                    <a:lnTo>
                      <a:pt x="205" y="986"/>
                    </a:lnTo>
                    <a:lnTo>
                      <a:pt x="185" y="946"/>
                    </a:lnTo>
                    <a:lnTo>
                      <a:pt x="168" y="904"/>
                    </a:lnTo>
                    <a:lnTo>
                      <a:pt x="155" y="862"/>
                    </a:lnTo>
                    <a:lnTo>
                      <a:pt x="83" y="852"/>
                    </a:lnTo>
                    <a:lnTo>
                      <a:pt x="60" y="846"/>
                    </a:lnTo>
                    <a:lnTo>
                      <a:pt x="40" y="835"/>
                    </a:lnTo>
                    <a:lnTo>
                      <a:pt x="23" y="820"/>
                    </a:lnTo>
                    <a:lnTo>
                      <a:pt x="11" y="800"/>
                    </a:lnTo>
                    <a:lnTo>
                      <a:pt x="2" y="779"/>
                    </a:lnTo>
                    <a:lnTo>
                      <a:pt x="0" y="756"/>
                    </a:lnTo>
                    <a:lnTo>
                      <a:pt x="1" y="657"/>
                    </a:lnTo>
                    <a:lnTo>
                      <a:pt x="4" y="633"/>
                    </a:lnTo>
                    <a:lnTo>
                      <a:pt x="13" y="613"/>
                    </a:lnTo>
                    <a:lnTo>
                      <a:pt x="26" y="594"/>
                    </a:lnTo>
                    <a:lnTo>
                      <a:pt x="43" y="579"/>
                    </a:lnTo>
                    <a:lnTo>
                      <a:pt x="64" y="568"/>
                    </a:lnTo>
                    <a:lnTo>
                      <a:pt x="87" y="562"/>
                    </a:lnTo>
                    <a:lnTo>
                      <a:pt x="154" y="556"/>
                    </a:lnTo>
                    <a:lnTo>
                      <a:pt x="168" y="509"/>
                    </a:lnTo>
                    <a:lnTo>
                      <a:pt x="186" y="464"/>
                    </a:lnTo>
                    <a:lnTo>
                      <a:pt x="209" y="420"/>
                    </a:lnTo>
                    <a:lnTo>
                      <a:pt x="168" y="367"/>
                    </a:lnTo>
                    <a:lnTo>
                      <a:pt x="156" y="346"/>
                    </a:lnTo>
                    <a:lnTo>
                      <a:pt x="148" y="324"/>
                    </a:lnTo>
                    <a:lnTo>
                      <a:pt x="147" y="301"/>
                    </a:lnTo>
                    <a:lnTo>
                      <a:pt x="152" y="278"/>
                    </a:lnTo>
                    <a:lnTo>
                      <a:pt x="161" y="258"/>
                    </a:lnTo>
                    <a:lnTo>
                      <a:pt x="177" y="239"/>
                    </a:lnTo>
                    <a:lnTo>
                      <a:pt x="246" y="170"/>
                    </a:lnTo>
                    <a:lnTo>
                      <a:pt x="266" y="155"/>
                    </a:lnTo>
                    <a:lnTo>
                      <a:pt x="286" y="146"/>
                    </a:lnTo>
                    <a:lnTo>
                      <a:pt x="309" y="143"/>
                    </a:lnTo>
                    <a:lnTo>
                      <a:pt x="332" y="144"/>
                    </a:lnTo>
                    <a:lnTo>
                      <a:pt x="353" y="152"/>
                    </a:lnTo>
                    <a:lnTo>
                      <a:pt x="374" y="164"/>
                    </a:lnTo>
                    <a:lnTo>
                      <a:pt x="422" y="204"/>
                    </a:lnTo>
                    <a:lnTo>
                      <a:pt x="468" y="179"/>
                    </a:lnTo>
                    <a:lnTo>
                      <a:pt x="516" y="159"/>
                    </a:lnTo>
                    <a:lnTo>
                      <a:pt x="566" y="144"/>
                    </a:lnTo>
                    <a:lnTo>
                      <a:pt x="574" y="84"/>
                    </a:lnTo>
                    <a:lnTo>
                      <a:pt x="580" y="61"/>
                    </a:lnTo>
                    <a:lnTo>
                      <a:pt x="591" y="40"/>
                    </a:lnTo>
                    <a:lnTo>
                      <a:pt x="606" y="23"/>
                    </a:lnTo>
                    <a:lnTo>
                      <a:pt x="625" y="11"/>
                    </a:lnTo>
                    <a:lnTo>
                      <a:pt x="646" y="2"/>
                    </a:lnTo>
                    <a:lnTo>
                      <a:pt x="6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200">
                  <a:solidFill>
                    <a:schemeClr val="bg1"/>
                  </a:solidFill>
                  <a:latin typeface="Helvetica Neue"/>
                </a:endParaRPr>
              </a:p>
            </p:txBody>
          </p:sp>
        </p:grpSp>
      </p:grpSp>
      <p:sp>
        <p:nvSpPr>
          <p:cNvPr id="51" name="Rounded Rectangle 89">
            <a:extLst>
              <a:ext uri="{FF2B5EF4-FFF2-40B4-BE49-F238E27FC236}">
                <a16:creationId xmlns:a16="http://schemas.microsoft.com/office/drawing/2014/main" id="{1909253B-F187-4B02-AEB0-119EF5E6C72F}"/>
              </a:ext>
            </a:extLst>
          </p:cNvPr>
          <p:cNvSpPr>
            <a:spLocks/>
          </p:cNvSpPr>
          <p:nvPr/>
        </p:nvSpPr>
        <p:spPr>
          <a:xfrm>
            <a:off x="6460960" y="3323112"/>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52" name="Group 41">
            <a:extLst>
              <a:ext uri="{FF2B5EF4-FFF2-40B4-BE49-F238E27FC236}">
                <a16:creationId xmlns:a16="http://schemas.microsoft.com/office/drawing/2014/main" id="{8EB280F8-5858-4804-B02C-A09939D512F1}"/>
              </a:ext>
            </a:extLst>
          </p:cNvPr>
          <p:cNvGrpSpPr>
            <a:grpSpLocks/>
          </p:cNvGrpSpPr>
          <p:nvPr/>
        </p:nvGrpSpPr>
        <p:grpSpPr>
          <a:xfrm>
            <a:off x="6335865" y="3320030"/>
            <a:ext cx="741502" cy="741502"/>
            <a:chOff x="6470969" y="3693271"/>
            <a:chExt cx="299976" cy="299976"/>
          </a:xfrm>
        </p:grpSpPr>
        <p:sp>
          <p:nvSpPr>
            <p:cNvPr id="53" name="Oval 67">
              <a:extLst>
                <a:ext uri="{FF2B5EF4-FFF2-40B4-BE49-F238E27FC236}">
                  <a16:creationId xmlns:a16="http://schemas.microsoft.com/office/drawing/2014/main" id="{1B2C15A6-6003-418D-80E6-5C02BE2ADADD}"/>
                </a:ext>
              </a:extLst>
            </p:cNvPr>
            <p:cNvSpPr>
              <a:spLocks/>
            </p:cNvSpPr>
            <p:nvPr/>
          </p:nvSpPr>
          <p:spPr>
            <a:xfrm>
              <a:off x="6470969" y="3693271"/>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54" name="Oval 80">
              <a:extLst>
                <a:ext uri="{FF2B5EF4-FFF2-40B4-BE49-F238E27FC236}">
                  <a16:creationId xmlns:a16="http://schemas.microsoft.com/office/drawing/2014/main" id="{92B2DFDB-BC47-432A-B579-62ADBA7C263D}"/>
                </a:ext>
              </a:extLst>
            </p:cNvPr>
            <p:cNvSpPr/>
            <p:nvPr/>
          </p:nvSpPr>
          <p:spPr bwMode="auto">
            <a:xfrm>
              <a:off x="6492129" y="3721277"/>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55" name="Freeform 9">
              <a:extLst>
                <a:ext uri="{FF2B5EF4-FFF2-40B4-BE49-F238E27FC236}">
                  <a16:creationId xmlns:a16="http://schemas.microsoft.com/office/drawing/2014/main" id="{D104890B-5CC2-48D1-8317-C2AE7FC0DE13}"/>
                </a:ext>
              </a:extLst>
            </p:cNvPr>
            <p:cNvSpPr>
              <a:spLocks noChangeAspect="1"/>
            </p:cNvSpPr>
            <p:nvPr/>
          </p:nvSpPr>
          <p:spPr bwMode="auto">
            <a:xfrm>
              <a:off x="6515788" y="3775010"/>
              <a:ext cx="173528" cy="144205"/>
            </a:xfrm>
            <a:custGeom>
              <a:avLst/>
              <a:gdLst>
                <a:gd name="T0" fmla="*/ 0 w 2216"/>
                <a:gd name="T1" fmla="*/ 944 h 1840"/>
                <a:gd name="T2" fmla="*/ 456 w 2216"/>
                <a:gd name="T3" fmla="*/ 487 h 1840"/>
                <a:gd name="T4" fmla="*/ 912 w 2216"/>
                <a:gd name="T5" fmla="*/ 944 h 1840"/>
                <a:gd name="T6" fmla="*/ 800 w 2216"/>
                <a:gd name="T7" fmla="*/ 1056 h 1840"/>
                <a:gd name="T8" fmla="*/ 536 w 2216"/>
                <a:gd name="T9" fmla="*/ 793 h 1840"/>
                <a:gd name="T10" fmla="*/ 536 w 2216"/>
                <a:gd name="T11" fmla="*/ 920 h 1840"/>
                <a:gd name="T12" fmla="*/ 1296 w 2216"/>
                <a:gd name="T13" fmla="*/ 1680 h 1840"/>
                <a:gd name="T14" fmla="*/ 2056 w 2216"/>
                <a:gd name="T15" fmla="*/ 920 h 1840"/>
                <a:gd name="T16" fmla="*/ 1296 w 2216"/>
                <a:gd name="T17" fmla="*/ 160 h 1840"/>
                <a:gd name="T18" fmla="*/ 726 w 2216"/>
                <a:gd name="T19" fmla="*/ 416 h 1840"/>
                <a:gd name="T20" fmla="*/ 607 w 2216"/>
                <a:gd name="T21" fmla="*/ 311 h 1840"/>
                <a:gd name="T22" fmla="*/ 1296 w 2216"/>
                <a:gd name="T23" fmla="*/ 0 h 1840"/>
                <a:gd name="T24" fmla="*/ 2216 w 2216"/>
                <a:gd name="T25" fmla="*/ 920 h 1840"/>
                <a:gd name="T26" fmla="*/ 1296 w 2216"/>
                <a:gd name="T27" fmla="*/ 1840 h 1840"/>
                <a:gd name="T28" fmla="*/ 376 w 2216"/>
                <a:gd name="T29" fmla="*/ 920 h 1840"/>
                <a:gd name="T30" fmla="*/ 376 w 2216"/>
                <a:gd name="T31" fmla="*/ 793 h 1840"/>
                <a:gd name="T32" fmla="*/ 112 w 2216"/>
                <a:gd name="T33" fmla="*/ 1056 h 1840"/>
                <a:gd name="T34" fmla="*/ 0 w 2216"/>
                <a:gd name="T35" fmla="*/ 944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16" h="1840">
                  <a:moveTo>
                    <a:pt x="0" y="944"/>
                  </a:moveTo>
                  <a:cubicBezTo>
                    <a:pt x="456" y="487"/>
                    <a:pt x="456" y="487"/>
                    <a:pt x="456" y="487"/>
                  </a:cubicBezTo>
                  <a:cubicBezTo>
                    <a:pt x="912" y="944"/>
                    <a:pt x="912" y="944"/>
                    <a:pt x="912" y="944"/>
                  </a:cubicBezTo>
                  <a:cubicBezTo>
                    <a:pt x="800" y="1056"/>
                    <a:pt x="800" y="1056"/>
                    <a:pt x="800" y="1056"/>
                  </a:cubicBezTo>
                  <a:cubicBezTo>
                    <a:pt x="536" y="793"/>
                    <a:pt x="536" y="793"/>
                    <a:pt x="536" y="793"/>
                  </a:cubicBezTo>
                  <a:cubicBezTo>
                    <a:pt x="536" y="920"/>
                    <a:pt x="536" y="920"/>
                    <a:pt x="536" y="920"/>
                  </a:cubicBezTo>
                  <a:cubicBezTo>
                    <a:pt x="536" y="1340"/>
                    <a:pt x="876" y="1680"/>
                    <a:pt x="1296" y="1680"/>
                  </a:cubicBezTo>
                  <a:cubicBezTo>
                    <a:pt x="1716" y="1680"/>
                    <a:pt x="2056" y="1340"/>
                    <a:pt x="2056" y="920"/>
                  </a:cubicBezTo>
                  <a:cubicBezTo>
                    <a:pt x="2056" y="500"/>
                    <a:pt x="1716" y="160"/>
                    <a:pt x="1296" y="160"/>
                  </a:cubicBezTo>
                  <a:cubicBezTo>
                    <a:pt x="1078" y="160"/>
                    <a:pt x="871" y="253"/>
                    <a:pt x="726" y="416"/>
                  </a:cubicBezTo>
                  <a:cubicBezTo>
                    <a:pt x="607" y="311"/>
                    <a:pt x="607" y="311"/>
                    <a:pt x="607" y="311"/>
                  </a:cubicBezTo>
                  <a:cubicBezTo>
                    <a:pt x="782" y="113"/>
                    <a:pt x="1032" y="0"/>
                    <a:pt x="1296" y="0"/>
                  </a:cubicBezTo>
                  <a:cubicBezTo>
                    <a:pt x="1804" y="0"/>
                    <a:pt x="2216" y="412"/>
                    <a:pt x="2216" y="920"/>
                  </a:cubicBezTo>
                  <a:cubicBezTo>
                    <a:pt x="2216" y="1428"/>
                    <a:pt x="1804" y="1840"/>
                    <a:pt x="1296" y="1840"/>
                  </a:cubicBezTo>
                  <a:cubicBezTo>
                    <a:pt x="788" y="1840"/>
                    <a:pt x="376" y="1428"/>
                    <a:pt x="376" y="920"/>
                  </a:cubicBezTo>
                  <a:cubicBezTo>
                    <a:pt x="376" y="793"/>
                    <a:pt x="376" y="793"/>
                    <a:pt x="376" y="793"/>
                  </a:cubicBezTo>
                  <a:cubicBezTo>
                    <a:pt x="112" y="1056"/>
                    <a:pt x="112" y="1056"/>
                    <a:pt x="112" y="1056"/>
                  </a:cubicBezTo>
                  <a:lnTo>
                    <a:pt x="0" y="94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grpSp>
      <p:sp>
        <p:nvSpPr>
          <p:cNvPr id="56" name="Rounded Rectangle 92">
            <a:extLst>
              <a:ext uri="{FF2B5EF4-FFF2-40B4-BE49-F238E27FC236}">
                <a16:creationId xmlns:a16="http://schemas.microsoft.com/office/drawing/2014/main" id="{923E1FB2-EDD8-46C1-A8B2-848A544F5F69}"/>
              </a:ext>
            </a:extLst>
          </p:cNvPr>
          <p:cNvSpPr>
            <a:spLocks/>
          </p:cNvSpPr>
          <p:nvPr/>
        </p:nvSpPr>
        <p:spPr>
          <a:xfrm>
            <a:off x="6460960" y="4149127"/>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57" name="Group 42">
            <a:extLst>
              <a:ext uri="{FF2B5EF4-FFF2-40B4-BE49-F238E27FC236}">
                <a16:creationId xmlns:a16="http://schemas.microsoft.com/office/drawing/2014/main" id="{137F0BD8-4184-4BD3-A582-5975912BA31B}"/>
              </a:ext>
            </a:extLst>
          </p:cNvPr>
          <p:cNvGrpSpPr>
            <a:grpSpLocks/>
          </p:cNvGrpSpPr>
          <p:nvPr/>
        </p:nvGrpSpPr>
        <p:grpSpPr>
          <a:xfrm>
            <a:off x="6335865" y="4141778"/>
            <a:ext cx="741502" cy="741502"/>
            <a:chOff x="6470969" y="4038239"/>
            <a:chExt cx="299976" cy="299976"/>
          </a:xfrm>
        </p:grpSpPr>
        <p:sp>
          <p:nvSpPr>
            <p:cNvPr id="58" name="Oval 68">
              <a:extLst>
                <a:ext uri="{FF2B5EF4-FFF2-40B4-BE49-F238E27FC236}">
                  <a16:creationId xmlns:a16="http://schemas.microsoft.com/office/drawing/2014/main" id="{BFC5B561-1064-4C94-A7E6-51E640E31033}"/>
                </a:ext>
              </a:extLst>
            </p:cNvPr>
            <p:cNvSpPr>
              <a:spLocks/>
            </p:cNvSpPr>
            <p:nvPr/>
          </p:nvSpPr>
          <p:spPr>
            <a:xfrm>
              <a:off x="6470969" y="4038239"/>
              <a:ext cx="299976" cy="299976"/>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59" name="Oval 78">
              <a:extLst>
                <a:ext uri="{FF2B5EF4-FFF2-40B4-BE49-F238E27FC236}">
                  <a16:creationId xmlns:a16="http://schemas.microsoft.com/office/drawing/2014/main" id="{50FA9C78-22BA-4573-9C64-5681934D4D11}"/>
                </a:ext>
              </a:extLst>
            </p:cNvPr>
            <p:cNvSpPr/>
            <p:nvPr/>
          </p:nvSpPr>
          <p:spPr>
            <a:xfrm>
              <a:off x="6492129" y="4066245"/>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60" name="Freeform 10">
              <a:extLst>
                <a:ext uri="{FF2B5EF4-FFF2-40B4-BE49-F238E27FC236}">
                  <a16:creationId xmlns:a16="http://schemas.microsoft.com/office/drawing/2014/main" id="{22ABD41D-E7B0-4C47-9AC2-4C89D0717A76}"/>
                </a:ext>
              </a:extLst>
            </p:cNvPr>
            <p:cNvSpPr>
              <a:spLocks noChangeAspect="1" noEditPoints="1"/>
            </p:cNvSpPr>
            <p:nvPr/>
          </p:nvSpPr>
          <p:spPr bwMode="auto">
            <a:xfrm>
              <a:off x="6544990" y="4107297"/>
              <a:ext cx="138242" cy="161860"/>
            </a:xfrm>
            <a:custGeom>
              <a:avLst/>
              <a:gdLst>
                <a:gd name="T0" fmla="*/ 1586 w 1690"/>
                <a:gd name="T1" fmla="*/ 904 h 1979"/>
                <a:gd name="T2" fmla="*/ 1526 w 1690"/>
                <a:gd name="T3" fmla="*/ 621 h 1979"/>
                <a:gd name="T4" fmla="*/ 730 w 1690"/>
                <a:gd name="T5" fmla="*/ 8 h 1979"/>
                <a:gd name="T6" fmla="*/ 241 w 1690"/>
                <a:gd name="T7" fmla="*/ 1087 h 1979"/>
                <a:gd name="T8" fmla="*/ 1179 w 1690"/>
                <a:gd name="T9" fmla="*/ 1979 h 1979"/>
                <a:gd name="T10" fmla="*/ 1417 w 1690"/>
                <a:gd name="T11" fmla="*/ 1566 h 1979"/>
                <a:gd name="T12" fmla="*/ 1516 w 1690"/>
                <a:gd name="T13" fmla="*/ 1350 h 1979"/>
                <a:gd name="T14" fmla="*/ 1543 w 1690"/>
                <a:gd name="T15" fmla="*/ 1247 h 1979"/>
                <a:gd name="T16" fmla="*/ 1543 w 1690"/>
                <a:gd name="T17" fmla="*/ 1140 h 1979"/>
                <a:gd name="T18" fmla="*/ 1181 w 1690"/>
                <a:gd name="T19" fmla="*/ 294 h 1979"/>
                <a:gd name="T20" fmla="*/ 1106 w 1690"/>
                <a:gd name="T21" fmla="*/ 289 h 1979"/>
                <a:gd name="T22" fmla="*/ 1181 w 1690"/>
                <a:gd name="T23" fmla="*/ 294 h 1979"/>
                <a:gd name="T24" fmla="*/ 1120 w 1690"/>
                <a:gd name="T25" fmla="*/ 178 h 1979"/>
                <a:gd name="T26" fmla="*/ 1048 w 1690"/>
                <a:gd name="T27" fmla="*/ 199 h 1979"/>
                <a:gd name="T28" fmla="*/ 505 w 1690"/>
                <a:gd name="T29" fmla="*/ 153 h 1979"/>
                <a:gd name="T30" fmla="*/ 539 w 1690"/>
                <a:gd name="T31" fmla="*/ 222 h 1979"/>
                <a:gd name="T32" fmla="*/ 505 w 1690"/>
                <a:gd name="T33" fmla="*/ 153 h 1979"/>
                <a:gd name="T34" fmla="*/ 501 w 1690"/>
                <a:gd name="T35" fmla="*/ 288 h 1979"/>
                <a:gd name="T36" fmla="*/ 425 w 1690"/>
                <a:gd name="T37" fmla="*/ 293 h 1979"/>
                <a:gd name="T38" fmla="*/ 407 w 1690"/>
                <a:gd name="T39" fmla="*/ 393 h 1979"/>
                <a:gd name="T40" fmla="*/ 477 w 1690"/>
                <a:gd name="T41" fmla="*/ 423 h 1979"/>
                <a:gd name="T42" fmla="*/ 407 w 1690"/>
                <a:gd name="T43" fmla="*/ 393 h 1979"/>
                <a:gd name="T44" fmla="*/ 490 w 1690"/>
                <a:gd name="T45" fmla="*/ 499 h 1979"/>
                <a:gd name="T46" fmla="*/ 435 w 1690"/>
                <a:gd name="T47" fmla="*/ 551 h 1979"/>
                <a:gd name="T48" fmla="*/ 505 w 1690"/>
                <a:gd name="T49" fmla="*/ 662 h 1979"/>
                <a:gd name="T50" fmla="*/ 539 w 1690"/>
                <a:gd name="T51" fmla="*/ 594 h 1979"/>
                <a:gd name="T52" fmla="*/ 505 w 1690"/>
                <a:gd name="T53" fmla="*/ 662 h 1979"/>
                <a:gd name="T54" fmla="*/ 906 w 1690"/>
                <a:gd name="T55" fmla="*/ 910 h 1979"/>
                <a:gd name="T56" fmla="*/ 823 w 1690"/>
                <a:gd name="T57" fmla="*/ 957 h 1979"/>
                <a:gd name="T58" fmla="*/ 731 w 1690"/>
                <a:gd name="T59" fmla="*/ 922 h 1979"/>
                <a:gd name="T60" fmla="*/ 651 w 1690"/>
                <a:gd name="T61" fmla="*/ 843 h 1979"/>
                <a:gd name="T62" fmla="*/ 803 w 1690"/>
                <a:gd name="T63" fmla="*/ 790 h 1979"/>
                <a:gd name="T64" fmla="*/ 955 w 1690"/>
                <a:gd name="T65" fmla="*/ 843 h 1979"/>
                <a:gd name="T66" fmla="*/ 803 w 1690"/>
                <a:gd name="T67" fmla="*/ 759 h 1979"/>
                <a:gd name="T68" fmla="*/ 604 w 1690"/>
                <a:gd name="T69" fmla="*/ 611 h 1979"/>
                <a:gd name="T70" fmla="*/ 804 w 1690"/>
                <a:gd name="T71" fmla="*/ 151 h 1979"/>
                <a:gd name="T72" fmla="*/ 1077 w 1690"/>
                <a:gd name="T73" fmla="*/ 410 h 1979"/>
                <a:gd name="T74" fmla="*/ 957 w 1690"/>
                <a:gd name="T75" fmla="*/ 696 h 1979"/>
                <a:gd name="T76" fmla="*/ 1048 w 1690"/>
                <a:gd name="T77" fmla="*/ 619 h 1979"/>
                <a:gd name="T78" fmla="*/ 1120 w 1690"/>
                <a:gd name="T79" fmla="*/ 640 h 1979"/>
                <a:gd name="T80" fmla="*/ 1171 w 1690"/>
                <a:gd name="T81" fmla="*/ 552 h 1979"/>
                <a:gd name="T82" fmla="*/ 1116 w 1690"/>
                <a:gd name="T83" fmla="*/ 500 h 1979"/>
                <a:gd name="T84" fmla="*/ 1171 w 1690"/>
                <a:gd name="T85" fmla="*/ 552 h 1979"/>
                <a:gd name="T86" fmla="*/ 1129 w 1690"/>
                <a:gd name="T87" fmla="*/ 424 h 1979"/>
                <a:gd name="T88" fmla="*/ 1199 w 1690"/>
                <a:gd name="T89" fmla="*/ 394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90" h="1979">
                  <a:moveTo>
                    <a:pt x="1682" y="1045"/>
                  </a:moveTo>
                  <a:cubicBezTo>
                    <a:pt x="1678" y="1009"/>
                    <a:pt x="1666" y="1009"/>
                    <a:pt x="1586" y="904"/>
                  </a:cubicBezTo>
                  <a:cubicBezTo>
                    <a:pt x="1506" y="798"/>
                    <a:pt x="1518" y="809"/>
                    <a:pt x="1506" y="793"/>
                  </a:cubicBezTo>
                  <a:cubicBezTo>
                    <a:pt x="1494" y="777"/>
                    <a:pt x="1522" y="713"/>
                    <a:pt x="1526" y="621"/>
                  </a:cubicBezTo>
                  <a:cubicBezTo>
                    <a:pt x="1530" y="529"/>
                    <a:pt x="1504" y="435"/>
                    <a:pt x="1462" y="325"/>
                  </a:cubicBezTo>
                  <a:cubicBezTo>
                    <a:pt x="1346" y="23"/>
                    <a:pt x="834" y="0"/>
                    <a:pt x="730" y="8"/>
                  </a:cubicBezTo>
                  <a:cubicBezTo>
                    <a:pt x="360" y="37"/>
                    <a:pt x="208" y="270"/>
                    <a:pt x="142" y="377"/>
                  </a:cubicBezTo>
                  <a:cubicBezTo>
                    <a:pt x="0" y="608"/>
                    <a:pt x="73" y="899"/>
                    <a:pt x="241" y="1087"/>
                  </a:cubicBezTo>
                  <a:cubicBezTo>
                    <a:pt x="438" y="1296"/>
                    <a:pt x="970" y="1349"/>
                    <a:pt x="1165" y="1979"/>
                  </a:cubicBezTo>
                  <a:cubicBezTo>
                    <a:pt x="1179" y="1979"/>
                    <a:pt x="1179" y="1979"/>
                    <a:pt x="1179" y="1979"/>
                  </a:cubicBezTo>
                  <a:cubicBezTo>
                    <a:pt x="1179" y="1925"/>
                    <a:pt x="1179" y="1640"/>
                    <a:pt x="1197" y="1607"/>
                  </a:cubicBezTo>
                  <a:cubicBezTo>
                    <a:pt x="1215" y="1574"/>
                    <a:pt x="1288" y="1572"/>
                    <a:pt x="1417" y="1566"/>
                  </a:cubicBezTo>
                  <a:cubicBezTo>
                    <a:pt x="1545" y="1560"/>
                    <a:pt x="1549" y="1507"/>
                    <a:pt x="1554" y="1466"/>
                  </a:cubicBezTo>
                  <a:cubicBezTo>
                    <a:pt x="1559" y="1426"/>
                    <a:pt x="1519" y="1364"/>
                    <a:pt x="1516" y="1350"/>
                  </a:cubicBezTo>
                  <a:cubicBezTo>
                    <a:pt x="1513" y="1335"/>
                    <a:pt x="1558" y="1310"/>
                    <a:pt x="1561" y="1284"/>
                  </a:cubicBezTo>
                  <a:cubicBezTo>
                    <a:pt x="1565" y="1259"/>
                    <a:pt x="1543" y="1251"/>
                    <a:pt x="1543" y="1247"/>
                  </a:cubicBezTo>
                  <a:cubicBezTo>
                    <a:pt x="1544" y="1243"/>
                    <a:pt x="1562" y="1230"/>
                    <a:pt x="1564" y="1214"/>
                  </a:cubicBezTo>
                  <a:cubicBezTo>
                    <a:pt x="1566" y="1199"/>
                    <a:pt x="1542" y="1155"/>
                    <a:pt x="1543" y="1140"/>
                  </a:cubicBezTo>
                  <a:cubicBezTo>
                    <a:pt x="1548" y="1081"/>
                    <a:pt x="1690" y="1109"/>
                    <a:pt x="1682" y="1045"/>
                  </a:cubicBezTo>
                  <a:close/>
                  <a:moveTo>
                    <a:pt x="1181" y="294"/>
                  </a:moveTo>
                  <a:cubicBezTo>
                    <a:pt x="1116" y="318"/>
                    <a:pt x="1116" y="318"/>
                    <a:pt x="1116" y="318"/>
                  </a:cubicBezTo>
                  <a:cubicBezTo>
                    <a:pt x="1106" y="289"/>
                    <a:pt x="1106" y="289"/>
                    <a:pt x="1106" y="289"/>
                  </a:cubicBezTo>
                  <a:cubicBezTo>
                    <a:pt x="1171" y="265"/>
                    <a:pt x="1171" y="265"/>
                    <a:pt x="1171" y="265"/>
                  </a:cubicBezTo>
                  <a:lnTo>
                    <a:pt x="1181" y="294"/>
                  </a:lnTo>
                  <a:close/>
                  <a:moveTo>
                    <a:pt x="1101" y="154"/>
                  </a:moveTo>
                  <a:cubicBezTo>
                    <a:pt x="1120" y="178"/>
                    <a:pt x="1120" y="178"/>
                    <a:pt x="1120" y="178"/>
                  </a:cubicBezTo>
                  <a:cubicBezTo>
                    <a:pt x="1067" y="222"/>
                    <a:pt x="1067" y="222"/>
                    <a:pt x="1067" y="222"/>
                  </a:cubicBezTo>
                  <a:cubicBezTo>
                    <a:pt x="1048" y="199"/>
                    <a:pt x="1048" y="199"/>
                    <a:pt x="1048" y="199"/>
                  </a:cubicBezTo>
                  <a:lnTo>
                    <a:pt x="1101" y="154"/>
                  </a:lnTo>
                  <a:close/>
                  <a:moveTo>
                    <a:pt x="505" y="153"/>
                  </a:moveTo>
                  <a:cubicBezTo>
                    <a:pt x="559" y="198"/>
                    <a:pt x="559" y="198"/>
                    <a:pt x="559" y="198"/>
                  </a:cubicBezTo>
                  <a:cubicBezTo>
                    <a:pt x="539" y="222"/>
                    <a:pt x="539" y="222"/>
                    <a:pt x="539" y="222"/>
                  </a:cubicBezTo>
                  <a:cubicBezTo>
                    <a:pt x="486" y="177"/>
                    <a:pt x="486" y="177"/>
                    <a:pt x="486" y="177"/>
                  </a:cubicBezTo>
                  <a:lnTo>
                    <a:pt x="505" y="153"/>
                  </a:lnTo>
                  <a:close/>
                  <a:moveTo>
                    <a:pt x="435" y="264"/>
                  </a:moveTo>
                  <a:cubicBezTo>
                    <a:pt x="501" y="288"/>
                    <a:pt x="501" y="288"/>
                    <a:pt x="501" y="288"/>
                  </a:cubicBezTo>
                  <a:cubicBezTo>
                    <a:pt x="490" y="317"/>
                    <a:pt x="490" y="317"/>
                    <a:pt x="490" y="317"/>
                  </a:cubicBezTo>
                  <a:cubicBezTo>
                    <a:pt x="425" y="293"/>
                    <a:pt x="425" y="293"/>
                    <a:pt x="425" y="293"/>
                  </a:cubicBezTo>
                  <a:lnTo>
                    <a:pt x="435" y="264"/>
                  </a:lnTo>
                  <a:close/>
                  <a:moveTo>
                    <a:pt x="407" y="393"/>
                  </a:moveTo>
                  <a:cubicBezTo>
                    <a:pt x="477" y="393"/>
                    <a:pt x="477" y="393"/>
                    <a:pt x="477" y="393"/>
                  </a:cubicBezTo>
                  <a:cubicBezTo>
                    <a:pt x="477" y="423"/>
                    <a:pt x="477" y="423"/>
                    <a:pt x="477" y="423"/>
                  </a:cubicBezTo>
                  <a:cubicBezTo>
                    <a:pt x="407" y="423"/>
                    <a:pt x="407" y="423"/>
                    <a:pt x="407" y="423"/>
                  </a:cubicBezTo>
                  <a:lnTo>
                    <a:pt x="407" y="393"/>
                  </a:lnTo>
                  <a:close/>
                  <a:moveTo>
                    <a:pt x="425" y="523"/>
                  </a:moveTo>
                  <a:cubicBezTo>
                    <a:pt x="490" y="499"/>
                    <a:pt x="490" y="499"/>
                    <a:pt x="490" y="499"/>
                  </a:cubicBezTo>
                  <a:cubicBezTo>
                    <a:pt x="501" y="528"/>
                    <a:pt x="501" y="528"/>
                    <a:pt x="501" y="528"/>
                  </a:cubicBezTo>
                  <a:cubicBezTo>
                    <a:pt x="435" y="551"/>
                    <a:pt x="435" y="551"/>
                    <a:pt x="435" y="551"/>
                  </a:cubicBezTo>
                  <a:lnTo>
                    <a:pt x="425" y="523"/>
                  </a:lnTo>
                  <a:close/>
                  <a:moveTo>
                    <a:pt x="505" y="662"/>
                  </a:moveTo>
                  <a:cubicBezTo>
                    <a:pt x="486" y="639"/>
                    <a:pt x="486" y="639"/>
                    <a:pt x="486" y="639"/>
                  </a:cubicBezTo>
                  <a:cubicBezTo>
                    <a:pt x="539" y="594"/>
                    <a:pt x="539" y="594"/>
                    <a:pt x="539" y="594"/>
                  </a:cubicBezTo>
                  <a:cubicBezTo>
                    <a:pt x="559" y="618"/>
                    <a:pt x="559" y="618"/>
                    <a:pt x="559" y="618"/>
                  </a:cubicBezTo>
                  <a:lnTo>
                    <a:pt x="505" y="662"/>
                  </a:lnTo>
                  <a:close/>
                  <a:moveTo>
                    <a:pt x="955" y="843"/>
                  </a:moveTo>
                  <a:cubicBezTo>
                    <a:pt x="955" y="878"/>
                    <a:pt x="937" y="898"/>
                    <a:pt x="906" y="910"/>
                  </a:cubicBezTo>
                  <a:cubicBezTo>
                    <a:pt x="875" y="922"/>
                    <a:pt x="875" y="922"/>
                    <a:pt x="875" y="922"/>
                  </a:cubicBezTo>
                  <a:cubicBezTo>
                    <a:pt x="869" y="945"/>
                    <a:pt x="845" y="957"/>
                    <a:pt x="823" y="957"/>
                  </a:cubicBezTo>
                  <a:cubicBezTo>
                    <a:pt x="783" y="957"/>
                    <a:pt x="783" y="957"/>
                    <a:pt x="783" y="957"/>
                  </a:cubicBezTo>
                  <a:cubicBezTo>
                    <a:pt x="761" y="957"/>
                    <a:pt x="737" y="945"/>
                    <a:pt x="731" y="922"/>
                  </a:cubicBezTo>
                  <a:cubicBezTo>
                    <a:pt x="700" y="910"/>
                    <a:pt x="700" y="910"/>
                    <a:pt x="700" y="910"/>
                  </a:cubicBezTo>
                  <a:cubicBezTo>
                    <a:pt x="669" y="898"/>
                    <a:pt x="651" y="878"/>
                    <a:pt x="651" y="843"/>
                  </a:cubicBezTo>
                  <a:cubicBezTo>
                    <a:pt x="651" y="748"/>
                    <a:pt x="651" y="748"/>
                    <a:pt x="651" y="748"/>
                  </a:cubicBezTo>
                  <a:cubicBezTo>
                    <a:pt x="691" y="779"/>
                    <a:pt x="754" y="790"/>
                    <a:pt x="803" y="790"/>
                  </a:cubicBezTo>
                  <a:cubicBezTo>
                    <a:pt x="852" y="790"/>
                    <a:pt x="915" y="779"/>
                    <a:pt x="955" y="748"/>
                  </a:cubicBezTo>
                  <a:lnTo>
                    <a:pt x="955" y="843"/>
                  </a:lnTo>
                  <a:close/>
                  <a:moveTo>
                    <a:pt x="957" y="696"/>
                  </a:moveTo>
                  <a:cubicBezTo>
                    <a:pt x="948" y="745"/>
                    <a:pt x="842" y="759"/>
                    <a:pt x="803" y="759"/>
                  </a:cubicBezTo>
                  <a:cubicBezTo>
                    <a:pt x="763" y="759"/>
                    <a:pt x="663" y="745"/>
                    <a:pt x="649" y="698"/>
                  </a:cubicBezTo>
                  <a:cubicBezTo>
                    <a:pt x="644" y="669"/>
                    <a:pt x="625" y="642"/>
                    <a:pt x="604" y="611"/>
                  </a:cubicBezTo>
                  <a:cubicBezTo>
                    <a:pt x="569" y="560"/>
                    <a:pt x="529" y="501"/>
                    <a:pt x="529" y="410"/>
                  </a:cubicBezTo>
                  <a:cubicBezTo>
                    <a:pt x="529" y="232"/>
                    <a:pt x="676" y="151"/>
                    <a:pt x="804" y="151"/>
                  </a:cubicBezTo>
                  <a:cubicBezTo>
                    <a:pt x="874" y="151"/>
                    <a:pt x="948" y="175"/>
                    <a:pt x="1002" y="226"/>
                  </a:cubicBezTo>
                  <a:cubicBezTo>
                    <a:pt x="1047" y="268"/>
                    <a:pt x="1077" y="329"/>
                    <a:pt x="1077" y="410"/>
                  </a:cubicBezTo>
                  <a:cubicBezTo>
                    <a:pt x="1077" y="500"/>
                    <a:pt x="1037" y="559"/>
                    <a:pt x="1002" y="611"/>
                  </a:cubicBezTo>
                  <a:cubicBezTo>
                    <a:pt x="982" y="641"/>
                    <a:pt x="963" y="668"/>
                    <a:pt x="957" y="696"/>
                  </a:cubicBezTo>
                  <a:close/>
                  <a:moveTo>
                    <a:pt x="1101" y="663"/>
                  </a:moveTo>
                  <a:cubicBezTo>
                    <a:pt x="1048" y="619"/>
                    <a:pt x="1048" y="619"/>
                    <a:pt x="1048" y="619"/>
                  </a:cubicBezTo>
                  <a:cubicBezTo>
                    <a:pt x="1067" y="595"/>
                    <a:pt x="1067" y="595"/>
                    <a:pt x="1067" y="595"/>
                  </a:cubicBezTo>
                  <a:cubicBezTo>
                    <a:pt x="1120" y="640"/>
                    <a:pt x="1120" y="640"/>
                    <a:pt x="1120" y="640"/>
                  </a:cubicBezTo>
                  <a:lnTo>
                    <a:pt x="1101" y="663"/>
                  </a:lnTo>
                  <a:close/>
                  <a:moveTo>
                    <a:pt x="1171" y="552"/>
                  </a:moveTo>
                  <a:cubicBezTo>
                    <a:pt x="1106" y="528"/>
                    <a:pt x="1106" y="528"/>
                    <a:pt x="1106" y="528"/>
                  </a:cubicBezTo>
                  <a:cubicBezTo>
                    <a:pt x="1116" y="500"/>
                    <a:pt x="1116" y="500"/>
                    <a:pt x="1116" y="500"/>
                  </a:cubicBezTo>
                  <a:cubicBezTo>
                    <a:pt x="1181" y="524"/>
                    <a:pt x="1181" y="524"/>
                    <a:pt x="1181" y="524"/>
                  </a:cubicBezTo>
                  <a:lnTo>
                    <a:pt x="1171" y="552"/>
                  </a:lnTo>
                  <a:close/>
                  <a:moveTo>
                    <a:pt x="1199" y="424"/>
                  </a:moveTo>
                  <a:cubicBezTo>
                    <a:pt x="1129" y="424"/>
                    <a:pt x="1129" y="424"/>
                    <a:pt x="1129" y="424"/>
                  </a:cubicBezTo>
                  <a:cubicBezTo>
                    <a:pt x="1129" y="394"/>
                    <a:pt x="1129" y="394"/>
                    <a:pt x="1129" y="394"/>
                  </a:cubicBezTo>
                  <a:cubicBezTo>
                    <a:pt x="1199" y="394"/>
                    <a:pt x="1199" y="394"/>
                    <a:pt x="1199" y="394"/>
                  </a:cubicBezTo>
                  <a:lnTo>
                    <a:pt x="1199" y="4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200">
                <a:latin typeface="Helvetica Neue"/>
                <a:sym typeface="+mn-lt"/>
              </a:endParaRPr>
            </a:p>
          </p:txBody>
        </p:sp>
      </p:grpSp>
      <p:sp>
        <p:nvSpPr>
          <p:cNvPr id="61" name="Rounded Rectangle 105">
            <a:extLst>
              <a:ext uri="{FF2B5EF4-FFF2-40B4-BE49-F238E27FC236}">
                <a16:creationId xmlns:a16="http://schemas.microsoft.com/office/drawing/2014/main" id="{B3B83895-D51D-4AF1-A7FD-E7A134760E98}"/>
              </a:ext>
            </a:extLst>
          </p:cNvPr>
          <p:cNvSpPr>
            <a:spLocks/>
          </p:cNvSpPr>
          <p:nvPr/>
        </p:nvSpPr>
        <p:spPr>
          <a:xfrm>
            <a:off x="6460960" y="5002533"/>
            <a:ext cx="4873132" cy="728173"/>
          </a:xfrm>
          <a:prstGeom prst="roundRect">
            <a:avLst>
              <a:gd name="adj" fmla="val 50000"/>
            </a:avLst>
          </a:prstGeom>
          <a:solidFill>
            <a:schemeClr val="bg1">
              <a:lumMod val="9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solidFill>
                <a:srgbClr val="FF6600"/>
              </a:solidFill>
              <a:latin typeface="Helvetica Neue"/>
            </a:endParaRPr>
          </a:p>
        </p:txBody>
      </p:sp>
      <p:grpSp>
        <p:nvGrpSpPr>
          <p:cNvPr id="62" name="Group 43">
            <a:extLst>
              <a:ext uri="{FF2B5EF4-FFF2-40B4-BE49-F238E27FC236}">
                <a16:creationId xmlns:a16="http://schemas.microsoft.com/office/drawing/2014/main" id="{E6637026-C5E4-4257-90E3-BD5220912697}"/>
              </a:ext>
            </a:extLst>
          </p:cNvPr>
          <p:cNvGrpSpPr>
            <a:grpSpLocks/>
          </p:cNvGrpSpPr>
          <p:nvPr/>
        </p:nvGrpSpPr>
        <p:grpSpPr>
          <a:xfrm>
            <a:off x="6335865" y="4992100"/>
            <a:ext cx="741502" cy="741502"/>
            <a:chOff x="6470969" y="4382897"/>
            <a:chExt cx="299976" cy="300599"/>
          </a:xfrm>
        </p:grpSpPr>
        <p:sp>
          <p:nvSpPr>
            <p:cNvPr id="63" name="Oval 66">
              <a:extLst>
                <a:ext uri="{FF2B5EF4-FFF2-40B4-BE49-F238E27FC236}">
                  <a16:creationId xmlns:a16="http://schemas.microsoft.com/office/drawing/2014/main" id="{3B7978C3-1C87-4BD9-975B-E0A65440B2EC}"/>
                </a:ext>
              </a:extLst>
            </p:cNvPr>
            <p:cNvSpPr>
              <a:spLocks/>
            </p:cNvSpPr>
            <p:nvPr/>
          </p:nvSpPr>
          <p:spPr>
            <a:xfrm>
              <a:off x="6470969" y="4382897"/>
              <a:ext cx="299976" cy="300599"/>
            </a:xfrm>
            <a:prstGeom prst="ellipse">
              <a:avLst/>
            </a:prstGeom>
            <a:solidFill>
              <a:schemeClr val="bg1"/>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sp>
          <p:nvSpPr>
            <p:cNvPr id="64" name="Oval 130">
              <a:extLst>
                <a:ext uri="{FF2B5EF4-FFF2-40B4-BE49-F238E27FC236}">
                  <a16:creationId xmlns:a16="http://schemas.microsoft.com/office/drawing/2014/main" id="{B5818E51-81F4-4F52-BFC6-EE0277B99AAE}"/>
                </a:ext>
              </a:extLst>
            </p:cNvPr>
            <p:cNvSpPr/>
            <p:nvPr/>
          </p:nvSpPr>
          <p:spPr>
            <a:xfrm>
              <a:off x="6492129" y="4411214"/>
              <a:ext cx="243964" cy="243964"/>
            </a:xfrm>
            <a:prstGeom prst="ellipse">
              <a:avLst/>
            </a:prstGeom>
            <a:solidFill>
              <a:srgbClr val="FF66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a:lstStyle/>
            <a:p>
              <a:pPr>
                <a:lnSpc>
                  <a:spcPct val="90000"/>
                </a:lnSpc>
                <a:spcBef>
                  <a:spcPts val="400"/>
                </a:spcBef>
                <a:defRPr/>
              </a:pPr>
              <a:endParaRPr lang="en-GB" sz="1200" b="0">
                <a:latin typeface="Helvetica Neue"/>
              </a:endParaRPr>
            </a:p>
          </p:txBody>
        </p:sp>
        <p:grpSp>
          <p:nvGrpSpPr>
            <p:cNvPr id="65" name="Group 313">
              <a:extLst>
                <a:ext uri="{FF2B5EF4-FFF2-40B4-BE49-F238E27FC236}">
                  <a16:creationId xmlns:a16="http://schemas.microsoft.com/office/drawing/2014/main" id="{04B2BF91-EA1E-4CDB-86EB-1C3E198D6AD3}"/>
                </a:ext>
              </a:extLst>
            </p:cNvPr>
            <p:cNvGrpSpPr>
              <a:grpSpLocks noChangeAspect="1"/>
            </p:cNvGrpSpPr>
            <p:nvPr/>
          </p:nvGrpSpPr>
          <p:grpSpPr bwMode="auto">
            <a:xfrm>
              <a:off x="6533453" y="4464577"/>
              <a:ext cx="155602" cy="137239"/>
              <a:chOff x="1172" y="3246"/>
              <a:chExt cx="322" cy="284"/>
            </a:xfrm>
            <a:solidFill>
              <a:schemeClr val="bg1"/>
            </a:solidFill>
          </p:grpSpPr>
          <p:sp>
            <p:nvSpPr>
              <p:cNvPr id="66" name="Freeform 315">
                <a:extLst>
                  <a:ext uri="{FF2B5EF4-FFF2-40B4-BE49-F238E27FC236}">
                    <a16:creationId xmlns:a16="http://schemas.microsoft.com/office/drawing/2014/main" id="{D930722E-33E9-4EC4-8B81-70DA126AA34E}"/>
                  </a:ext>
                </a:extLst>
              </p:cNvPr>
              <p:cNvSpPr>
                <a:spLocks/>
              </p:cNvSpPr>
              <p:nvPr/>
            </p:nvSpPr>
            <p:spPr bwMode="auto">
              <a:xfrm>
                <a:off x="1197" y="3377"/>
                <a:ext cx="74" cy="153"/>
              </a:xfrm>
              <a:custGeom>
                <a:avLst/>
                <a:gdLst>
                  <a:gd name="T0" fmla="*/ 583 w 812"/>
                  <a:gd name="T1" fmla="*/ 0 h 1683"/>
                  <a:gd name="T2" fmla="*/ 649 w 812"/>
                  <a:gd name="T3" fmla="*/ 0 h 1683"/>
                  <a:gd name="T4" fmla="*/ 812 w 812"/>
                  <a:gd name="T5" fmla="*/ 61 h 1683"/>
                  <a:gd name="T6" fmla="*/ 812 w 812"/>
                  <a:gd name="T7" fmla="*/ 1631 h 1683"/>
                  <a:gd name="T8" fmla="*/ 809 w 812"/>
                  <a:gd name="T9" fmla="*/ 1647 h 1683"/>
                  <a:gd name="T10" fmla="*/ 802 w 812"/>
                  <a:gd name="T11" fmla="*/ 1663 h 1683"/>
                  <a:gd name="T12" fmla="*/ 790 w 812"/>
                  <a:gd name="T13" fmla="*/ 1673 h 1683"/>
                  <a:gd name="T14" fmla="*/ 776 w 812"/>
                  <a:gd name="T15" fmla="*/ 1681 h 1683"/>
                  <a:gd name="T16" fmla="*/ 760 w 812"/>
                  <a:gd name="T17" fmla="*/ 1683 h 1683"/>
                  <a:gd name="T18" fmla="*/ 52 w 812"/>
                  <a:gd name="T19" fmla="*/ 1683 h 1683"/>
                  <a:gd name="T20" fmla="*/ 36 w 812"/>
                  <a:gd name="T21" fmla="*/ 1681 h 1683"/>
                  <a:gd name="T22" fmla="*/ 21 w 812"/>
                  <a:gd name="T23" fmla="*/ 1673 h 1683"/>
                  <a:gd name="T24" fmla="*/ 10 w 812"/>
                  <a:gd name="T25" fmla="*/ 1663 h 1683"/>
                  <a:gd name="T26" fmla="*/ 3 w 812"/>
                  <a:gd name="T27" fmla="*/ 1647 h 1683"/>
                  <a:gd name="T28" fmla="*/ 0 w 812"/>
                  <a:gd name="T29" fmla="*/ 1631 h 1683"/>
                  <a:gd name="T30" fmla="*/ 0 w 812"/>
                  <a:gd name="T31" fmla="*/ 607 h 1683"/>
                  <a:gd name="T32" fmla="*/ 583 w 812"/>
                  <a:gd name="T33"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683">
                    <a:moveTo>
                      <a:pt x="583" y="0"/>
                    </a:moveTo>
                    <a:lnTo>
                      <a:pt x="649" y="0"/>
                    </a:lnTo>
                    <a:lnTo>
                      <a:pt x="812" y="61"/>
                    </a:lnTo>
                    <a:lnTo>
                      <a:pt x="812" y="1631"/>
                    </a:lnTo>
                    <a:lnTo>
                      <a:pt x="809" y="1647"/>
                    </a:lnTo>
                    <a:lnTo>
                      <a:pt x="802" y="1663"/>
                    </a:lnTo>
                    <a:lnTo>
                      <a:pt x="790" y="1673"/>
                    </a:lnTo>
                    <a:lnTo>
                      <a:pt x="776" y="1681"/>
                    </a:lnTo>
                    <a:lnTo>
                      <a:pt x="760" y="1683"/>
                    </a:lnTo>
                    <a:lnTo>
                      <a:pt x="52" y="1683"/>
                    </a:lnTo>
                    <a:lnTo>
                      <a:pt x="36" y="1681"/>
                    </a:lnTo>
                    <a:lnTo>
                      <a:pt x="21" y="1673"/>
                    </a:lnTo>
                    <a:lnTo>
                      <a:pt x="10" y="1663"/>
                    </a:lnTo>
                    <a:lnTo>
                      <a:pt x="3" y="1647"/>
                    </a:lnTo>
                    <a:lnTo>
                      <a:pt x="0" y="1631"/>
                    </a:lnTo>
                    <a:lnTo>
                      <a:pt x="0" y="607"/>
                    </a:lnTo>
                    <a:lnTo>
                      <a:pt x="5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200">
                  <a:solidFill>
                    <a:schemeClr val="bg1"/>
                  </a:solidFill>
                  <a:latin typeface="Helvetica Neue"/>
                </a:endParaRPr>
              </a:p>
            </p:txBody>
          </p:sp>
          <p:sp>
            <p:nvSpPr>
              <p:cNvPr id="67" name="Freeform 316">
                <a:extLst>
                  <a:ext uri="{FF2B5EF4-FFF2-40B4-BE49-F238E27FC236}">
                    <a16:creationId xmlns:a16="http://schemas.microsoft.com/office/drawing/2014/main" id="{6ADB2CD0-71D4-477E-9ABD-F38C37509A96}"/>
                  </a:ext>
                </a:extLst>
              </p:cNvPr>
              <p:cNvSpPr>
                <a:spLocks/>
              </p:cNvSpPr>
              <p:nvPr/>
            </p:nvSpPr>
            <p:spPr bwMode="auto">
              <a:xfrm>
                <a:off x="1312" y="3420"/>
                <a:ext cx="74" cy="110"/>
              </a:xfrm>
              <a:custGeom>
                <a:avLst/>
                <a:gdLst>
                  <a:gd name="T0" fmla="*/ 52 w 812"/>
                  <a:gd name="T1" fmla="*/ 0 h 1207"/>
                  <a:gd name="T2" fmla="*/ 760 w 812"/>
                  <a:gd name="T3" fmla="*/ 0 h 1207"/>
                  <a:gd name="T4" fmla="*/ 776 w 812"/>
                  <a:gd name="T5" fmla="*/ 3 h 1207"/>
                  <a:gd name="T6" fmla="*/ 790 w 812"/>
                  <a:gd name="T7" fmla="*/ 10 h 1207"/>
                  <a:gd name="T8" fmla="*/ 802 w 812"/>
                  <a:gd name="T9" fmla="*/ 21 h 1207"/>
                  <a:gd name="T10" fmla="*/ 809 w 812"/>
                  <a:gd name="T11" fmla="*/ 36 h 1207"/>
                  <a:gd name="T12" fmla="*/ 812 w 812"/>
                  <a:gd name="T13" fmla="*/ 52 h 1207"/>
                  <a:gd name="T14" fmla="*/ 812 w 812"/>
                  <a:gd name="T15" fmla="*/ 1155 h 1207"/>
                  <a:gd name="T16" fmla="*/ 809 w 812"/>
                  <a:gd name="T17" fmla="*/ 1171 h 1207"/>
                  <a:gd name="T18" fmla="*/ 802 w 812"/>
                  <a:gd name="T19" fmla="*/ 1187 h 1207"/>
                  <a:gd name="T20" fmla="*/ 790 w 812"/>
                  <a:gd name="T21" fmla="*/ 1197 h 1207"/>
                  <a:gd name="T22" fmla="*/ 776 w 812"/>
                  <a:gd name="T23" fmla="*/ 1205 h 1207"/>
                  <a:gd name="T24" fmla="*/ 760 w 812"/>
                  <a:gd name="T25" fmla="*/ 1207 h 1207"/>
                  <a:gd name="T26" fmla="*/ 52 w 812"/>
                  <a:gd name="T27" fmla="*/ 1207 h 1207"/>
                  <a:gd name="T28" fmla="*/ 35 w 812"/>
                  <a:gd name="T29" fmla="*/ 1205 h 1207"/>
                  <a:gd name="T30" fmla="*/ 21 w 812"/>
                  <a:gd name="T31" fmla="*/ 1197 h 1207"/>
                  <a:gd name="T32" fmla="*/ 10 w 812"/>
                  <a:gd name="T33" fmla="*/ 1187 h 1207"/>
                  <a:gd name="T34" fmla="*/ 3 w 812"/>
                  <a:gd name="T35" fmla="*/ 1171 h 1207"/>
                  <a:gd name="T36" fmla="*/ 0 w 812"/>
                  <a:gd name="T37" fmla="*/ 1155 h 1207"/>
                  <a:gd name="T38" fmla="*/ 0 w 812"/>
                  <a:gd name="T39" fmla="*/ 52 h 1207"/>
                  <a:gd name="T40" fmla="*/ 3 w 812"/>
                  <a:gd name="T41" fmla="*/ 36 h 1207"/>
                  <a:gd name="T42" fmla="*/ 10 w 812"/>
                  <a:gd name="T43" fmla="*/ 21 h 1207"/>
                  <a:gd name="T44" fmla="*/ 21 w 812"/>
                  <a:gd name="T45" fmla="*/ 10 h 1207"/>
                  <a:gd name="T46" fmla="*/ 35 w 812"/>
                  <a:gd name="T47" fmla="*/ 3 h 1207"/>
                  <a:gd name="T48" fmla="*/ 52 w 812"/>
                  <a:gd name="T49" fmla="*/ 0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2" h="1207">
                    <a:moveTo>
                      <a:pt x="52" y="0"/>
                    </a:moveTo>
                    <a:lnTo>
                      <a:pt x="760" y="0"/>
                    </a:lnTo>
                    <a:lnTo>
                      <a:pt x="776" y="3"/>
                    </a:lnTo>
                    <a:lnTo>
                      <a:pt x="790" y="10"/>
                    </a:lnTo>
                    <a:lnTo>
                      <a:pt x="802" y="21"/>
                    </a:lnTo>
                    <a:lnTo>
                      <a:pt x="809" y="36"/>
                    </a:lnTo>
                    <a:lnTo>
                      <a:pt x="812" y="52"/>
                    </a:lnTo>
                    <a:lnTo>
                      <a:pt x="812" y="1155"/>
                    </a:lnTo>
                    <a:lnTo>
                      <a:pt x="809" y="1171"/>
                    </a:lnTo>
                    <a:lnTo>
                      <a:pt x="802" y="1187"/>
                    </a:lnTo>
                    <a:lnTo>
                      <a:pt x="790" y="1197"/>
                    </a:lnTo>
                    <a:lnTo>
                      <a:pt x="776" y="1205"/>
                    </a:lnTo>
                    <a:lnTo>
                      <a:pt x="760" y="1207"/>
                    </a:lnTo>
                    <a:lnTo>
                      <a:pt x="52" y="1207"/>
                    </a:lnTo>
                    <a:lnTo>
                      <a:pt x="35" y="1205"/>
                    </a:lnTo>
                    <a:lnTo>
                      <a:pt x="21" y="1197"/>
                    </a:lnTo>
                    <a:lnTo>
                      <a:pt x="10" y="1187"/>
                    </a:lnTo>
                    <a:lnTo>
                      <a:pt x="3" y="1171"/>
                    </a:lnTo>
                    <a:lnTo>
                      <a:pt x="0" y="1155"/>
                    </a:lnTo>
                    <a:lnTo>
                      <a:pt x="0" y="52"/>
                    </a:lnTo>
                    <a:lnTo>
                      <a:pt x="3" y="36"/>
                    </a:lnTo>
                    <a:lnTo>
                      <a:pt x="10" y="21"/>
                    </a:lnTo>
                    <a:lnTo>
                      <a:pt x="21" y="10"/>
                    </a:lnTo>
                    <a:lnTo>
                      <a:pt x="35" y="3"/>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200">
                  <a:solidFill>
                    <a:schemeClr val="bg1"/>
                  </a:solidFill>
                  <a:latin typeface="Helvetica Neue"/>
                </a:endParaRPr>
              </a:p>
            </p:txBody>
          </p:sp>
          <p:sp>
            <p:nvSpPr>
              <p:cNvPr id="68" name="Freeform 317">
                <a:extLst>
                  <a:ext uri="{FF2B5EF4-FFF2-40B4-BE49-F238E27FC236}">
                    <a16:creationId xmlns:a16="http://schemas.microsoft.com/office/drawing/2014/main" id="{291A8C9F-1DF6-48F4-8B1F-18A48E6AD690}"/>
                  </a:ext>
                </a:extLst>
              </p:cNvPr>
              <p:cNvSpPr>
                <a:spLocks/>
              </p:cNvSpPr>
              <p:nvPr/>
            </p:nvSpPr>
            <p:spPr bwMode="auto">
              <a:xfrm>
                <a:off x="1421" y="3308"/>
                <a:ext cx="73" cy="222"/>
              </a:xfrm>
              <a:custGeom>
                <a:avLst/>
                <a:gdLst>
                  <a:gd name="T0" fmla="*/ 465 w 812"/>
                  <a:gd name="T1" fmla="*/ 0 h 2438"/>
                  <a:gd name="T2" fmla="*/ 594 w 812"/>
                  <a:gd name="T3" fmla="*/ 107 h 2438"/>
                  <a:gd name="T4" fmla="*/ 621 w 812"/>
                  <a:gd name="T5" fmla="*/ 127 h 2438"/>
                  <a:gd name="T6" fmla="*/ 651 w 812"/>
                  <a:gd name="T7" fmla="*/ 141 h 2438"/>
                  <a:gd name="T8" fmla="*/ 682 w 812"/>
                  <a:gd name="T9" fmla="*/ 149 h 2438"/>
                  <a:gd name="T10" fmla="*/ 716 w 812"/>
                  <a:gd name="T11" fmla="*/ 152 h 2438"/>
                  <a:gd name="T12" fmla="*/ 746 w 812"/>
                  <a:gd name="T13" fmla="*/ 149 h 2438"/>
                  <a:gd name="T14" fmla="*/ 775 w 812"/>
                  <a:gd name="T15" fmla="*/ 142 h 2438"/>
                  <a:gd name="T16" fmla="*/ 803 w 812"/>
                  <a:gd name="T17" fmla="*/ 130 h 2438"/>
                  <a:gd name="T18" fmla="*/ 807 w 812"/>
                  <a:gd name="T19" fmla="*/ 128 h 2438"/>
                  <a:gd name="T20" fmla="*/ 812 w 812"/>
                  <a:gd name="T21" fmla="*/ 125 h 2438"/>
                  <a:gd name="T22" fmla="*/ 812 w 812"/>
                  <a:gd name="T23" fmla="*/ 2386 h 2438"/>
                  <a:gd name="T24" fmla="*/ 809 w 812"/>
                  <a:gd name="T25" fmla="*/ 2402 h 2438"/>
                  <a:gd name="T26" fmla="*/ 802 w 812"/>
                  <a:gd name="T27" fmla="*/ 2418 h 2438"/>
                  <a:gd name="T28" fmla="*/ 791 w 812"/>
                  <a:gd name="T29" fmla="*/ 2428 h 2438"/>
                  <a:gd name="T30" fmla="*/ 776 w 812"/>
                  <a:gd name="T31" fmla="*/ 2436 h 2438"/>
                  <a:gd name="T32" fmla="*/ 760 w 812"/>
                  <a:gd name="T33" fmla="*/ 2438 h 2438"/>
                  <a:gd name="T34" fmla="*/ 52 w 812"/>
                  <a:gd name="T35" fmla="*/ 2438 h 2438"/>
                  <a:gd name="T36" fmla="*/ 36 w 812"/>
                  <a:gd name="T37" fmla="*/ 2436 h 2438"/>
                  <a:gd name="T38" fmla="*/ 21 w 812"/>
                  <a:gd name="T39" fmla="*/ 2428 h 2438"/>
                  <a:gd name="T40" fmla="*/ 11 w 812"/>
                  <a:gd name="T41" fmla="*/ 2418 h 2438"/>
                  <a:gd name="T42" fmla="*/ 3 w 812"/>
                  <a:gd name="T43" fmla="*/ 2402 h 2438"/>
                  <a:gd name="T44" fmla="*/ 0 w 812"/>
                  <a:gd name="T45" fmla="*/ 2386 h 2438"/>
                  <a:gd name="T46" fmla="*/ 0 w 812"/>
                  <a:gd name="T47" fmla="*/ 507 h 2438"/>
                  <a:gd name="T48" fmla="*/ 465 w 812"/>
                  <a:gd name="T49" fmla="*/ 0 h 2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2" h="2438">
                    <a:moveTo>
                      <a:pt x="465" y="0"/>
                    </a:moveTo>
                    <a:lnTo>
                      <a:pt x="594" y="107"/>
                    </a:lnTo>
                    <a:lnTo>
                      <a:pt x="621" y="127"/>
                    </a:lnTo>
                    <a:lnTo>
                      <a:pt x="651" y="141"/>
                    </a:lnTo>
                    <a:lnTo>
                      <a:pt x="682" y="149"/>
                    </a:lnTo>
                    <a:lnTo>
                      <a:pt x="716" y="152"/>
                    </a:lnTo>
                    <a:lnTo>
                      <a:pt x="746" y="149"/>
                    </a:lnTo>
                    <a:lnTo>
                      <a:pt x="775" y="142"/>
                    </a:lnTo>
                    <a:lnTo>
                      <a:pt x="803" y="130"/>
                    </a:lnTo>
                    <a:lnTo>
                      <a:pt x="807" y="128"/>
                    </a:lnTo>
                    <a:lnTo>
                      <a:pt x="812" y="125"/>
                    </a:lnTo>
                    <a:lnTo>
                      <a:pt x="812" y="2386"/>
                    </a:lnTo>
                    <a:lnTo>
                      <a:pt x="809" y="2402"/>
                    </a:lnTo>
                    <a:lnTo>
                      <a:pt x="802" y="2418"/>
                    </a:lnTo>
                    <a:lnTo>
                      <a:pt x="791" y="2428"/>
                    </a:lnTo>
                    <a:lnTo>
                      <a:pt x="776" y="2436"/>
                    </a:lnTo>
                    <a:lnTo>
                      <a:pt x="760" y="2438"/>
                    </a:lnTo>
                    <a:lnTo>
                      <a:pt x="52" y="2438"/>
                    </a:lnTo>
                    <a:lnTo>
                      <a:pt x="36" y="2436"/>
                    </a:lnTo>
                    <a:lnTo>
                      <a:pt x="21" y="2428"/>
                    </a:lnTo>
                    <a:lnTo>
                      <a:pt x="11" y="2418"/>
                    </a:lnTo>
                    <a:lnTo>
                      <a:pt x="3" y="2402"/>
                    </a:lnTo>
                    <a:lnTo>
                      <a:pt x="0" y="2386"/>
                    </a:lnTo>
                    <a:lnTo>
                      <a:pt x="0" y="507"/>
                    </a:lnTo>
                    <a:lnTo>
                      <a:pt x="4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200">
                  <a:solidFill>
                    <a:schemeClr val="bg1"/>
                  </a:solidFill>
                  <a:latin typeface="Helvetica Neue"/>
                </a:endParaRPr>
              </a:p>
            </p:txBody>
          </p:sp>
          <p:sp>
            <p:nvSpPr>
              <p:cNvPr id="69" name="Freeform 318">
                <a:extLst>
                  <a:ext uri="{FF2B5EF4-FFF2-40B4-BE49-F238E27FC236}">
                    <a16:creationId xmlns:a16="http://schemas.microsoft.com/office/drawing/2014/main" id="{D1312FA9-C345-4922-800C-724913AEDAE9}"/>
                  </a:ext>
                </a:extLst>
              </p:cNvPr>
              <p:cNvSpPr>
                <a:spLocks/>
              </p:cNvSpPr>
              <p:nvPr/>
            </p:nvSpPr>
            <p:spPr bwMode="auto">
              <a:xfrm>
                <a:off x="1172" y="3246"/>
                <a:ext cx="319" cy="179"/>
              </a:xfrm>
              <a:custGeom>
                <a:avLst/>
                <a:gdLst>
                  <a:gd name="T0" fmla="*/ 3414 w 3512"/>
                  <a:gd name="T1" fmla="*/ 0 h 1964"/>
                  <a:gd name="T2" fmla="*/ 3430 w 3512"/>
                  <a:gd name="T3" fmla="*/ 3 h 1964"/>
                  <a:gd name="T4" fmla="*/ 3443 w 3512"/>
                  <a:gd name="T5" fmla="*/ 9 h 1964"/>
                  <a:gd name="T6" fmla="*/ 3453 w 3512"/>
                  <a:gd name="T7" fmla="*/ 21 h 1964"/>
                  <a:gd name="T8" fmla="*/ 3457 w 3512"/>
                  <a:gd name="T9" fmla="*/ 36 h 1964"/>
                  <a:gd name="T10" fmla="*/ 3512 w 3512"/>
                  <a:gd name="T11" fmla="*/ 645 h 1964"/>
                  <a:gd name="T12" fmla="*/ 3511 w 3512"/>
                  <a:gd name="T13" fmla="*/ 657 h 1964"/>
                  <a:gd name="T14" fmla="*/ 3507 w 3512"/>
                  <a:gd name="T15" fmla="*/ 668 h 1964"/>
                  <a:gd name="T16" fmla="*/ 3500 w 3512"/>
                  <a:gd name="T17" fmla="*/ 677 h 1964"/>
                  <a:gd name="T18" fmla="*/ 3491 w 3512"/>
                  <a:gd name="T19" fmla="*/ 684 h 1964"/>
                  <a:gd name="T20" fmla="*/ 3480 w 3512"/>
                  <a:gd name="T21" fmla="*/ 688 h 1964"/>
                  <a:gd name="T22" fmla="*/ 3468 w 3512"/>
                  <a:gd name="T23" fmla="*/ 688 h 1964"/>
                  <a:gd name="T24" fmla="*/ 3457 w 3512"/>
                  <a:gd name="T25" fmla="*/ 685 h 1964"/>
                  <a:gd name="T26" fmla="*/ 3447 w 3512"/>
                  <a:gd name="T27" fmla="*/ 680 h 1964"/>
                  <a:gd name="T28" fmla="*/ 3197 w 3512"/>
                  <a:gd name="T29" fmla="*/ 469 h 1964"/>
                  <a:gd name="T30" fmla="*/ 2123 w 3512"/>
                  <a:gd name="T31" fmla="*/ 1641 h 1964"/>
                  <a:gd name="T32" fmla="*/ 2108 w 3512"/>
                  <a:gd name="T33" fmla="*/ 1654 h 1964"/>
                  <a:gd name="T34" fmla="*/ 2090 w 3512"/>
                  <a:gd name="T35" fmla="*/ 1665 h 1964"/>
                  <a:gd name="T36" fmla="*/ 2072 w 3512"/>
                  <a:gd name="T37" fmla="*/ 1671 h 1964"/>
                  <a:gd name="T38" fmla="*/ 2051 w 3512"/>
                  <a:gd name="T39" fmla="*/ 1675 h 1964"/>
                  <a:gd name="T40" fmla="*/ 2031 w 3512"/>
                  <a:gd name="T41" fmla="*/ 1673 h 1964"/>
                  <a:gd name="T42" fmla="*/ 2010 w 3512"/>
                  <a:gd name="T43" fmla="*/ 1668 h 1964"/>
                  <a:gd name="T44" fmla="*/ 845 w 3512"/>
                  <a:gd name="T45" fmla="*/ 1239 h 1964"/>
                  <a:gd name="T46" fmla="*/ 180 w 3512"/>
                  <a:gd name="T47" fmla="*/ 1932 h 1964"/>
                  <a:gd name="T48" fmla="*/ 163 w 3512"/>
                  <a:gd name="T49" fmla="*/ 1947 h 1964"/>
                  <a:gd name="T50" fmla="*/ 144 w 3512"/>
                  <a:gd name="T51" fmla="*/ 1957 h 1964"/>
                  <a:gd name="T52" fmla="*/ 125 w 3512"/>
                  <a:gd name="T53" fmla="*/ 1962 h 1964"/>
                  <a:gd name="T54" fmla="*/ 104 w 3512"/>
                  <a:gd name="T55" fmla="*/ 1964 h 1964"/>
                  <a:gd name="T56" fmla="*/ 85 w 3512"/>
                  <a:gd name="T57" fmla="*/ 1963 h 1964"/>
                  <a:gd name="T58" fmla="*/ 66 w 3512"/>
                  <a:gd name="T59" fmla="*/ 1958 h 1964"/>
                  <a:gd name="T60" fmla="*/ 48 w 3512"/>
                  <a:gd name="T61" fmla="*/ 1948 h 1964"/>
                  <a:gd name="T62" fmla="*/ 32 w 3512"/>
                  <a:gd name="T63" fmla="*/ 1935 h 1964"/>
                  <a:gd name="T64" fmla="*/ 17 w 3512"/>
                  <a:gd name="T65" fmla="*/ 1917 h 1964"/>
                  <a:gd name="T66" fmla="*/ 6 w 3512"/>
                  <a:gd name="T67" fmla="*/ 1897 h 1964"/>
                  <a:gd name="T68" fmla="*/ 1 w 3512"/>
                  <a:gd name="T69" fmla="*/ 1874 h 1964"/>
                  <a:gd name="T70" fmla="*/ 0 w 3512"/>
                  <a:gd name="T71" fmla="*/ 1851 h 1964"/>
                  <a:gd name="T72" fmla="*/ 5 w 3512"/>
                  <a:gd name="T73" fmla="*/ 1829 h 1964"/>
                  <a:gd name="T74" fmla="*/ 14 w 3512"/>
                  <a:gd name="T75" fmla="*/ 1807 h 1964"/>
                  <a:gd name="T76" fmla="*/ 29 w 3512"/>
                  <a:gd name="T77" fmla="*/ 1788 h 1964"/>
                  <a:gd name="T78" fmla="*/ 742 w 3512"/>
                  <a:gd name="T79" fmla="*/ 1045 h 1964"/>
                  <a:gd name="T80" fmla="*/ 761 w 3512"/>
                  <a:gd name="T81" fmla="*/ 1030 h 1964"/>
                  <a:gd name="T82" fmla="*/ 783 w 3512"/>
                  <a:gd name="T83" fmla="*/ 1019 h 1964"/>
                  <a:gd name="T84" fmla="*/ 805 w 3512"/>
                  <a:gd name="T85" fmla="*/ 1014 h 1964"/>
                  <a:gd name="T86" fmla="*/ 830 w 3512"/>
                  <a:gd name="T87" fmla="*/ 1014 h 1964"/>
                  <a:gd name="T88" fmla="*/ 854 w 3512"/>
                  <a:gd name="T89" fmla="*/ 1019 h 1964"/>
                  <a:gd name="T90" fmla="*/ 2017 w 3512"/>
                  <a:gd name="T91" fmla="*/ 1448 h 1964"/>
                  <a:gd name="T92" fmla="*/ 3036 w 3512"/>
                  <a:gd name="T93" fmla="*/ 335 h 1964"/>
                  <a:gd name="T94" fmla="*/ 2784 w 3512"/>
                  <a:gd name="T95" fmla="*/ 124 h 1964"/>
                  <a:gd name="T96" fmla="*/ 2778 w 3512"/>
                  <a:gd name="T97" fmla="*/ 117 h 1964"/>
                  <a:gd name="T98" fmla="*/ 2772 w 3512"/>
                  <a:gd name="T99" fmla="*/ 108 h 1964"/>
                  <a:gd name="T100" fmla="*/ 2770 w 3512"/>
                  <a:gd name="T101" fmla="*/ 97 h 1964"/>
                  <a:gd name="T102" fmla="*/ 2770 w 3512"/>
                  <a:gd name="T103" fmla="*/ 90 h 1964"/>
                  <a:gd name="T104" fmla="*/ 2772 w 3512"/>
                  <a:gd name="T105" fmla="*/ 82 h 1964"/>
                  <a:gd name="T106" fmla="*/ 2780 w 3512"/>
                  <a:gd name="T107" fmla="*/ 68 h 1964"/>
                  <a:gd name="T108" fmla="*/ 2792 w 3512"/>
                  <a:gd name="T109" fmla="*/ 60 h 1964"/>
                  <a:gd name="T110" fmla="*/ 2806 w 3512"/>
                  <a:gd name="T111" fmla="*/ 54 h 1964"/>
                  <a:gd name="T112" fmla="*/ 3414 w 3512"/>
                  <a:gd name="T113" fmla="*/ 0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12" h="1964">
                    <a:moveTo>
                      <a:pt x="3414" y="0"/>
                    </a:moveTo>
                    <a:lnTo>
                      <a:pt x="3430" y="3"/>
                    </a:lnTo>
                    <a:lnTo>
                      <a:pt x="3443" y="9"/>
                    </a:lnTo>
                    <a:lnTo>
                      <a:pt x="3453" y="21"/>
                    </a:lnTo>
                    <a:lnTo>
                      <a:pt x="3457" y="36"/>
                    </a:lnTo>
                    <a:lnTo>
                      <a:pt x="3512" y="645"/>
                    </a:lnTo>
                    <a:lnTo>
                      <a:pt x="3511" y="657"/>
                    </a:lnTo>
                    <a:lnTo>
                      <a:pt x="3507" y="668"/>
                    </a:lnTo>
                    <a:lnTo>
                      <a:pt x="3500" y="677"/>
                    </a:lnTo>
                    <a:lnTo>
                      <a:pt x="3491" y="684"/>
                    </a:lnTo>
                    <a:lnTo>
                      <a:pt x="3480" y="688"/>
                    </a:lnTo>
                    <a:lnTo>
                      <a:pt x="3468" y="688"/>
                    </a:lnTo>
                    <a:lnTo>
                      <a:pt x="3457" y="685"/>
                    </a:lnTo>
                    <a:lnTo>
                      <a:pt x="3447" y="680"/>
                    </a:lnTo>
                    <a:lnTo>
                      <a:pt x="3197" y="469"/>
                    </a:lnTo>
                    <a:lnTo>
                      <a:pt x="2123" y="1641"/>
                    </a:lnTo>
                    <a:lnTo>
                      <a:pt x="2108" y="1654"/>
                    </a:lnTo>
                    <a:lnTo>
                      <a:pt x="2090" y="1665"/>
                    </a:lnTo>
                    <a:lnTo>
                      <a:pt x="2072" y="1671"/>
                    </a:lnTo>
                    <a:lnTo>
                      <a:pt x="2051" y="1675"/>
                    </a:lnTo>
                    <a:lnTo>
                      <a:pt x="2031" y="1673"/>
                    </a:lnTo>
                    <a:lnTo>
                      <a:pt x="2010" y="1668"/>
                    </a:lnTo>
                    <a:lnTo>
                      <a:pt x="845" y="1239"/>
                    </a:lnTo>
                    <a:lnTo>
                      <a:pt x="180" y="1932"/>
                    </a:lnTo>
                    <a:lnTo>
                      <a:pt x="163" y="1947"/>
                    </a:lnTo>
                    <a:lnTo>
                      <a:pt x="144" y="1957"/>
                    </a:lnTo>
                    <a:lnTo>
                      <a:pt x="125" y="1962"/>
                    </a:lnTo>
                    <a:lnTo>
                      <a:pt x="104" y="1964"/>
                    </a:lnTo>
                    <a:lnTo>
                      <a:pt x="85" y="1963"/>
                    </a:lnTo>
                    <a:lnTo>
                      <a:pt x="66" y="1958"/>
                    </a:lnTo>
                    <a:lnTo>
                      <a:pt x="48" y="1948"/>
                    </a:lnTo>
                    <a:lnTo>
                      <a:pt x="32" y="1935"/>
                    </a:lnTo>
                    <a:lnTo>
                      <a:pt x="17" y="1917"/>
                    </a:lnTo>
                    <a:lnTo>
                      <a:pt x="6" y="1897"/>
                    </a:lnTo>
                    <a:lnTo>
                      <a:pt x="1" y="1874"/>
                    </a:lnTo>
                    <a:lnTo>
                      <a:pt x="0" y="1851"/>
                    </a:lnTo>
                    <a:lnTo>
                      <a:pt x="5" y="1829"/>
                    </a:lnTo>
                    <a:lnTo>
                      <a:pt x="14" y="1807"/>
                    </a:lnTo>
                    <a:lnTo>
                      <a:pt x="29" y="1788"/>
                    </a:lnTo>
                    <a:lnTo>
                      <a:pt x="742" y="1045"/>
                    </a:lnTo>
                    <a:lnTo>
                      <a:pt x="761" y="1030"/>
                    </a:lnTo>
                    <a:lnTo>
                      <a:pt x="783" y="1019"/>
                    </a:lnTo>
                    <a:lnTo>
                      <a:pt x="805" y="1014"/>
                    </a:lnTo>
                    <a:lnTo>
                      <a:pt x="830" y="1014"/>
                    </a:lnTo>
                    <a:lnTo>
                      <a:pt x="854" y="1019"/>
                    </a:lnTo>
                    <a:lnTo>
                      <a:pt x="2017" y="1448"/>
                    </a:lnTo>
                    <a:lnTo>
                      <a:pt x="3036" y="335"/>
                    </a:lnTo>
                    <a:lnTo>
                      <a:pt x="2784" y="124"/>
                    </a:lnTo>
                    <a:lnTo>
                      <a:pt x="2778" y="117"/>
                    </a:lnTo>
                    <a:lnTo>
                      <a:pt x="2772" y="108"/>
                    </a:lnTo>
                    <a:lnTo>
                      <a:pt x="2770" y="97"/>
                    </a:lnTo>
                    <a:lnTo>
                      <a:pt x="2770" y="90"/>
                    </a:lnTo>
                    <a:lnTo>
                      <a:pt x="2772" y="82"/>
                    </a:lnTo>
                    <a:lnTo>
                      <a:pt x="2780" y="68"/>
                    </a:lnTo>
                    <a:lnTo>
                      <a:pt x="2792" y="60"/>
                    </a:lnTo>
                    <a:lnTo>
                      <a:pt x="2806" y="54"/>
                    </a:lnTo>
                    <a:lnTo>
                      <a:pt x="34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200">
                  <a:solidFill>
                    <a:schemeClr val="bg1"/>
                  </a:solidFill>
                  <a:latin typeface="Helvetica Neue"/>
                </a:endParaRPr>
              </a:p>
            </p:txBody>
          </p:sp>
        </p:grpSp>
      </p:grpSp>
      <p:sp>
        <p:nvSpPr>
          <p:cNvPr id="70" name="Subtitle">
            <a:extLst>
              <a:ext uri="{FF2B5EF4-FFF2-40B4-BE49-F238E27FC236}">
                <a16:creationId xmlns:a16="http://schemas.microsoft.com/office/drawing/2014/main" id="{F088A179-9CB6-401F-9085-7651B3F28FC8}"/>
              </a:ext>
            </a:extLst>
          </p:cNvPr>
          <p:cNvSpPr txBox="1">
            <a:spLocks/>
          </p:cNvSpPr>
          <p:nvPr/>
        </p:nvSpPr>
        <p:spPr>
          <a:xfrm>
            <a:off x="965397" y="1476937"/>
            <a:ext cx="10432198" cy="443198"/>
          </a:xfrm>
          <a:prstGeom prst="rect">
            <a:avLst/>
          </a:prstGeom>
          <a:noFill/>
          <a:ln w="9525">
            <a:noFill/>
          </a:ln>
        </p:spPr>
        <p:txBody>
          <a:bodyPr wrap="square" lIns="0" tIns="0" rIns="0" bIns="0">
            <a:spAutoFit/>
          </a:bodyPr>
          <a:lstStyle/>
          <a:p>
            <a:pPr>
              <a:lnSpc>
                <a:spcPct val="90000"/>
              </a:lnSpc>
              <a:buClr>
                <a:schemeClr val="tx1"/>
              </a:buClr>
              <a:buSzPct val="100000"/>
              <a:defRPr/>
            </a:pPr>
            <a:r>
              <a:rPr lang="en-GB" sz="1600"/>
              <a:t>We aim to become a leading full-fledged supplier of a broad portfolio of lighting products in attractive and profitable niche segments.</a:t>
            </a:r>
          </a:p>
        </p:txBody>
      </p:sp>
      <p:sp>
        <p:nvSpPr>
          <p:cNvPr id="71" name="RBContent133">
            <a:extLst>
              <a:ext uri="{FF2B5EF4-FFF2-40B4-BE49-F238E27FC236}">
                <a16:creationId xmlns:a16="http://schemas.microsoft.com/office/drawing/2014/main" id="{B09DC126-72BC-4648-98EE-6EE8525A28D9}"/>
              </a:ext>
            </a:extLst>
          </p:cNvPr>
          <p:cNvSpPr txBox="1">
            <a:spLocks/>
          </p:cNvSpPr>
          <p:nvPr/>
        </p:nvSpPr>
        <p:spPr>
          <a:xfrm>
            <a:off x="1780174" y="3616529"/>
            <a:ext cx="3780661" cy="193899"/>
          </a:xfrm>
          <a:prstGeom prst="rect">
            <a:avLst/>
          </a:prstGeom>
          <a:noFill/>
          <a:ln w="9525">
            <a:noFill/>
          </a:ln>
        </p:spPr>
        <p:txBody>
          <a:bodyPr wrap="square" lIns="0" tIns="0" rIns="0" bIns="0" anchor="ctr">
            <a:spAutoFit/>
          </a:bodyPr>
          <a:lstStyle/>
          <a:p>
            <a:pPr>
              <a:lnSpc>
                <a:spcPct val="90000"/>
              </a:lnSpc>
              <a:spcBef>
                <a:spcPts val="400"/>
              </a:spcBef>
              <a:buSzPct val="100000"/>
              <a:defRPr/>
            </a:pPr>
            <a:r>
              <a:rPr lang="en-GB" sz="1400" b="1">
                <a:solidFill>
                  <a:srgbClr val="FF6600"/>
                </a:solidFill>
                <a:sym typeface="+mn-lt"/>
              </a:rPr>
              <a:t>Direct and international customer access</a:t>
            </a:r>
          </a:p>
        </p:txBody>
      </p:sp>
      <p:sp>
        <p:nvSpPr>
          <p:cNvPr id="72" name="RBContent133">
            <a:extLst>
              <a:ext uri="{FF2B5EF4-FFF2-40B4-BE49-F238E27FC236}">
                <a16:creationId xmlns:a16="http://schemas.microsoft.com/office/drawing/2014/main" id="{46865892-F81C-4E25-8A3D-56F4AB2FDCC9}"/>
              </a:ext>
            </a:extLst>
          </p:cNvPr>
          <p:cNvSpPr txBox="1">
            <a:spLocks/>
          </p:cNvSpPr>
          <p:nvPr/>
        </p:nvSpPr>
        <p:spPr>
          <a:xfrm>
            <a:off x="1782708" y="4436444"/>
            <a:ext cx="3780663" cy="193899"/>
          </a:xfrm>
          <a:prstGeom prst="rect">
            <a:avLst/>
          </a:prstGeom>
          <a:noFill/>
          <a:ln w="9525">
            <a:noFill/>
          </a:ln>
        </p:spPr>
        <p:txBody>
          <a:bodyPr wrap="square" lIns="0" tIns="0" rIns="0" bIns="0" anchor="ctr">
            <a:spAutoFit/>
          </a:bodyPr>
          <a:lstStyle/>
          <a:p>
            <a:pPr>
              <a:lnSpc>
                <a:spcPct val="90000"/>
              </a:lnSpc>
              <a:spcBef>
                <a:spcPts val="400"/>
              </a:spcBef>
              <a:buSzPct val="100000"/>
              <a:defRPr/>
            </a:pPr>
            <a:r>
              <a:rPr lang="en-GB" sz="1400" b="1">
                <a:solidFill>
                  <a:srgbClr val="FF6600"/>
                </a:solidFill>
                <a:sym typeface="+mn-lt"/>
              </a:rPr>
              <a:t>Strategically advantageous locations</a:t>
            </a:r>
          </a:p>
        </p:txBody>
      </p:sp>
      <p:sp>
        <p:nvSpPr>
          <p:cNvPr id="73" name="RBContent133">
            <a:extLst>
              <a:ext uri="{FF2B5EF4-FFF2-40B4-BE49-F238E27FC236}">
                <a16:creationId xmlns:a16="http://schemas.microsoft.com/office/drawing/2014/main" id="{1C622F46-3AA4-42B5-953F-10B192FD96CD}"/>
              </a:ext>
            </a:extLst>
          </p:cNvPr>
          <p:cNvSpPr txBox="1">
            <a:spLocks/>
          </p:cNvSpPr>
          <p:nvPr/>
        </p:nvSpPr>
        <p:spPr>
          <a:xfrm>
            <a:off x="1782482" y="5180613"/>
            <a:ext cx="3780656" cy="387798"/>
          </a:xfrm>
          <a:prstGeom prst="rect">
            <a:avLst/>
          </a:prstGeom>
          <a:noFill/>
          <a:ln w="9525">
            <a:noFill/>
          </a:ln>
        </p:spPr>
        <p:txBody>
          <a:bodyPr wrap="square" lIns="0" tIns="0" rIns="0" bIns="0" anchor="ctr">
            <a:spAutoFit/>
          </a:bodyPr>
          <a:lstStyle/>
          <a:p>
            <a:pPr marL="0" lvl="1">
              <a:lnSpc>
                <a:spcPct val="90000"/>
              </a:lnSpc>
              <a:spcBef>
                <a:spcPts val="400"/>
              </a:spcBef>
              <a:buSzPct val="100000"/>
              <a:defRPr/>
            </a:pPr>
            <a:r>
              <a:rPr lang="en-GB" sz="1400" b="1">
                <a:solidFill>
                  <a:srgbClr val="FF6600"/>
                </a:solidFill>
                <a:sym typeface="+mn-lt"/>
              </a:rPr>
              <a:t>Comprehensive general lighting portfolio and professional niches</a:t>
            </a:r>
          </a:p>
        </p:txBody>
      </p:sp>
      <p:sp>
        <p:nvSpPr>
          <p:cNvPr id="74" name="RBContent133">
            <a:extLst>
              <a:ext uri="{FF2B5EF4-FFF2-40B4-BE49-F238E27FC236}">
                <a16:creationId xmlns:a16="http://schemas.microsoft.com/office/drawing/2014/main" id="{A3D4C245-D98A-4211-A210-5C1BD0BBF5B7}"/>
              </a:ext>
            </a:extLst>
          </p:cNvPr>
          <p:cNvSpPr txBox="1">
            <a:spLocks/>
          </p:cNvSpPr>
          <p:nvPr/>
        </p:nvSpPr>
        <p:spPr>
          <a:xfrm>
            <a:off x="7197748" y="2773248"/>
            <a:ext cx="3780661" cy="193899"/>
          </a:xfrm>
          <a:prstGeom prst="rect">
            <a:avLst/>
          </a:prstGeom>
          <a:noFill/>
          <a:ln w="9525">
            <a:noFill/>
          </a:ln>
        </p:spPr>
        <p:txBody>
          <a:bodyPr wrap="square" lIns="0" tIns="0" rIns="0" bIns="0" anchor="ctr">
            <a:spAutoFit/>
          </a:bodyPr>
          <a:lstStyle/>
          <a:p>
            <a:pPr marL="0" lvl="1">
              <a:lnSpc>
                <a:spcPct val="90000"/>
              </a:lnSpc>
              <a:spcBef>
                <a:spcPts val="400"/>
              </a:spcBef>
              <a:buSzPct val="100000"/>
              <a:defRPr/>
            </a:pPr>
            <a:r>
              <a:rPr lang="en-GB" sz="1400" b="1">
                <a:solidFill>
                  <a:srgbClr val="FF6600"/>
                </a:solidFill>
                <a:sym typeface="+mn-lt"/>
              </a:rPr>
              <a:t>High-end operating facilities in Wipperfürth</a:t>
            </a:r>
          </a:p>
        </p:txBody>
      </p:sp>
      <p:sp>
        <p:nvSpPr>
          <p:cNvPr id="75" name="RBContent133">
            <a:extLst>
              <a:ext uri="{FF2B5EF4-FFF2-40B4-BE49-F238E27FC236}">
                <a16:creationId xmlns:a16="http://schemas.microsoft.com/office/drawing/2014/main" id="{8C6C40CF-00AC-4FB0-9BA1-33FDA6E045BC}"/>
              </a:ext>
            </a:extLst>
          </p:cNvPr>
          <p:cNvSpPr txBox="1">
            <a:spLocks/>
          </p:cNvSpPr>
          <p:nvPr/>
        </p:nvSpPr>
        <p:spPr>
          <a:xfrm>
            <a:off x="7197748" y="3498097"/>
            <a:ext cx="3780661" cy="387798"/>
          </a:xfrm>
          <a:prstGeom prst="rect">
            <a:avLst/>
          </a:prstGeom>
          <a:noFill/>
          <a:ln w="9525">
            <a:noFill/>
          </a:ln>
        </p:spPr>
        <p:txBody>
          <a:bodyPr wrap="square" lIns="0" tIns="0" rIns="0" bIns="0" anchor="ctr">
            <a:spAutoFit/>
          </a:bodyPr>
          <a:lstStyle/>
          <a:p>
            <a:pPr>
              <a:lnSpc>
                <a:spcPct val="90000"/>
              </a:lnSpc>
              <a:spcBef>
                <a:spcPts val="400"/>
              </a:spcBef>
              <a:buSzPct val="100000"/>
              <a:defRPr/>
            </a:pPr>
            <a:r>
              <a:rPr lang="en-GB" sz="1400" b="1">
                <a:solidFill>
                  <a:srgbClr val="FF6600"/>
                </a:solidFill>
                <a:sym typeface="+mn-lt"/>
              </a:rPr>
              <a:t>Integrated player with all internal competencies</a:t>
            </a:r>
          </a:p>
        </p:txBody>
      </p:sp>
      <p:sp>
        <p:nvSpPr>
          <p:cNvPr id="76" name="RBContent133">
            <a:extLst>
              <a:ext uri="{FF2B5EF4-FFF2-40B4-BE49-F238E27FC236}">
                <a16:creationId xmlns:a16="http://schemas.microsoft.com/office/drawing/2014/main" id="{C0134F48-9FBE-408A-A6DD-7614D6CB2E43}"/>
              </a:ext>
            </a:extLst>
          </p:cNvPr>
          <p:cNvSpPr txBox="1">
            <a:spLocks/>
          </p:cNvSpPr>
          <p:nvPr/>
        </p:nvSpPr>
        <p:spPr>
          <a:xfrm>
            <a:off x="7197748" y="4401325"/>
            <a:ext cx="3780663" cy="193899"/>
          </a:xfrm>
          <a:prstGeom prst="rect">
            <a:avLst/>
          </a:prstGeom>
          <a:noFill/>
          <a:ln w="9525">
            <a:noFill/>
          </a:ln>
        </p:spPr>
        <p:txBody>
          <a:bodyPr wrap="square" lIns="0" tIns="0" rIns="0" bIns="0" anchor="ctr">
            <a:spAutoFit/>
          </a:bodyPr>
          <a:lstStyle/>
          <a:p>
            <a:pPr>
              <a:lnSpc>
                <a:spcPct val="90000"/>
              </a:lnSpc>
              <a:spcBef>
                <a:spcPts val="400"/>
              </a:spcBef>
              <a:buSzPct val="100000"/>
              <a:defRPr/>
            </a:pPr>
            <a:r>
              <a:rPr lang="en-GB" sz="1400" b="1">
                <a:solidFill>
                  <a:srgbClr val="FF6600"/>
                </a:solidFill>
                <a:sym typeface="+mn-lt"/>
              </a:rPr>
              <a:t>Qualified and experienced workforce</a:t>
            </a:r>
          </a:p>
        </p:txBody>
      </p:sp>
      <p:sp>
        <p:nvSpPr>
          <p:cNvPr id="77" name="RBContent133">
            <a:extLst>
              <a:ext uri="{FF2B5EF4-FFF2-40B4-BE49-F238E27FC236}">
                <a16:creationId xmlns:a16="http://schemas.microsoft.com/office/drawing/2014/main" id="{AB6FA7CE-69D4-4957-AB52-0AC02AA35E3C}"/>
              </a:ext>
            </a:extLst>
          </p:cNvPr>
          <p:cNvSpPr txBox="1">
            <a:spLocks/>
          </p:cNvSpPr>
          <p:nvPr/>
        </p:nvSpPr>
        <p:spPr>
          <a:xfrm>
            <a:off x="7197748" y="5269805"/>
            <a:ext cx="3780663" cy="193899"/>
          </a:xfrm>
          <a:prstGeom prst="rect">
            <a:avLst/>
          </a:prstGeom>
          <a:noFill/>
          <a:ln w="9525">
            <a:noFill/>
          </a:ln>
        </p:spPr>
        <p:txBody>
          <a:bodyPr wrap="square" lIns="0" tIns="0" rIns="0" bIns="0" anchor="ctr">
            <a:spAutoFit/>
          </a:bodyPr>
          <a:lstStyle/>
          <a:p>
            <a:pPr marL="0" lvl="1">
              <a:lnSpc>
                <a:spcPct val="90000"/>
              </a:lnSpc>
              <a:spcBef>
                <a:spcPts val="400"/>
              </a:spcBef>
              <a:buSzPct val="100000"/>
              <a:defRPr/>
            </a:pPr>
            <a:r>
              <a:rPr lang="en-GB" sz="1400" b="1" dirty="0">
                <a:solidFill>
                  <a:srgbClr val="FF6600"/>
                </a:solidFill>
                <a:sym typeface="+mn-lt"/>
              </a:rPr>
              <a:t>Profitably operated company</a:t>
            </a:r>
          </a:p>
        </p:txBody>
      </p:sp>
      <p:sp>
        <p:nvSpPr>
          <p:cNvPr id="78" name="RBContent133">
            <a:extLst>
              <a:ext uri="{FF2B5EF4-FFF2-40B4-BE49-F238E27FC236}">
                <a16:creationId xmlns:a16="http://schemas.microsoft.com/office/drawing/2014/main" id="{4F132EDB-362F-442B-821C-FF9BC952BECA}"/>
              </a:ext>
            </a:extLst>
          </p:cNvPr>
          <p:cNvSpPr txBox="1">
            <a:spLocks/>
          </p:cNvSpPr>
          <p:nvPr/>
        </p:nvSpPr>
        <p:spPr>
          <a:xfrm>
            <a:off x="1780174" y="2667300"/>
            <a:ext cx="3951003" cy="387798"/>
          </a:xfrm>
          <a:prstGeom prst="rect">
            <a:avLst/>
          </a:prstGeom>
          <a:noFill/>
          <a:ln w="9525">
            <a:noFill/>
          </a:ln>
        </p:spPr>
        <p:txBody>
          <a:bodyPr wrap="square" lIns="0" tIns="0" rIns="0" bIns="0" anchor="ctr">
            <a:spAutoFit/>
          </a:bodyPr>
          <a:lstStyle/>
          <a:p>
            <a:pPr marL="0" lvl="1">
              <a:lnSpc>
                <a:spcPct val="90000"/>
              </a:lnSpc>
              <a:spcBef>
                <a:spcPts val="400"/>
              </a:spcBef>
              <a:buSzPct val="100000"/>
              <a:defRPr/>
            </a:pPr>
            <a:r>
              <a:rPr lang="en-GB" sz="1400" b="1">
                <a:solidFill>
                  <a:srgbClr val="FF6600"/>
                </a:solidFill>
                <a:sym typeface="+mn-lt"/>
              </a:rPr>
              <a:t>Leading and renowned lighting brand - brands in &gt;80 countries</a:t>
            </a:r>
          </a:p>
        </p:txBody>
      </p:sp>
    </p:spTree>
    <p:extLst>
      <p:ext uri="{BB962C8B-B14F-4D97-AF65-F5344CB8AC3E}">
        <p14:creationId xmlns:p14="http://schemas.microsoft.com/office/powerpoint/2010/main" val="403644092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extLst>
              <a:ext uri="{FF2B5EF4-FFF2-40B4-BE49-F238E27FC236}">
                <a16:creationId xmlns:a16="http://schemas.microsoft.com/office/drawing/2014/main" id="{6D56D885-1AB7-4068-ABBD-8B70738B88FA}"/>
              </a:ext>
            </a:extLst>
          </p:cNvPr>
          <p:cNvSpPr/>
          <p:nvPr/>
        </p:nvSpPr>
        <p:spPr>
          <a:xfrm>
            <a:off x="0" y="1347896"/>
            <a:ext cx="12192000" cy="469808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umsplatzhalter 1">
            <a:extLst>
              <a:ext uri="{FF2B5EF4-FFF2-40B4-BE49-F238E27FC236}">
                <a16:creationId xmlns:a16="http://schemas.microsoft.com/office/drawing/2014/main" id="{4276748E-F68A-4E10-95CA-27F6F1AB8680}"/>
              </a:ext>
            </a:extLst>
          </p:cNvPr>
          <p:cNvSpPr>
            <a:spLocks noGrp="1"/>
          </p:cNvSpPr>
          <p:nvPr>
            <p:ph type="dt" sz="half" idx="10"/>
          </p:nvPr>
        </p:nvSpPr>
        <p:spPr/>
        <p:txBody>
          <a:bodyPr/>
          <a:lstStyle/>
          <a:p>
            <a:fld id="{3B8FB398-DF78-4277-8DCA-34F7BAC8F985}" type="datetime1">
              <a:rPr lang="en-GB" smtClean="0"/>
              <a:t>13/06/2024</a:t>
            </a:fld>
            <a:endParaRPr lang="en-GB"/>
          </a:p>
        </p:txBody>
      </p:sp>
      <p:sp>
        <p:nvSpPr>
          <p:cNvPr id="3" name="Fußzeilenplatzhalter 2">
            <a:extLst>
              <a:ext uri="{FF2B5EF4-FFF2-40B4-BE49-F238E27FC236}">
                <a16:creationId xmlns:a16="http://schemas.microsoft.com/office/drawing/2014/main" id="{43D5BC16-2CE1-40F8-88F7-31FA1D78CD2D}"/>
              </a:ext>
            </a:extLst>
          </p:cNvPr>
          <p:cNvSpPr>
            <a:spLocks noGrp="1"/>
          </p:cNvSpPr>
          <p:nvPr>
            <p:ph type="ftr" sz="quarter" idx="11"/>
          </p:nvPr>
        </p:nvSpPr>
        <p:spPr/>
        <p:txBody>
          <a:bodyPr/>
          <a:lstStyle/>
          <a:p>
            <a:r>
              <a:rPr lang="en-GB"/>
              <a:t>Radium presents Radium.</a:t>
            </a:r>
          </a:p>
        </p:txBody>
      </p:sp>
      <p:sp>
        <p:nvSpPr>
          <p:cNvPr id="4" name="Foliennummernplatzhalter 3">
            <a:extLst>
              <a:ext uri="{FF2B5EF4-FFF2-40B4-BE49-F238E27FC236}">
                <a16:creationId xmlns:a16="http://schemas.microsoft.com/office/drawing/2014/main" id="{1AA72FA9-97A2-453F-BCCE-9054F13C8744}"/>
              </a:ext>
            </a:extLst>
          </p:cNvPr>
          <p:cNvSpPr>
            <a:spLocks noGrp="1"/>
          </p:cNvSpPr>
          <p:nvPr>
            <p:ph type="sldNum" sz="quarter" idx="12"/>
          </p:nvPr>
        </p:nvSpPr>
        <p:spPr/>
        <p:txBody>
          <a:bodyPr/>
          <a:lstStyle/>
          <a:p>
            <a:fld id="{8BFA4181-09EF-4410-8795-DB2C7B2B0115}" type="slidenum">
              <a:rPr lang="en-GB" smtClean="0"/>
              <a:pPr/>
              <a:t>7</a:t>
            </a:fld>
            <a:endParaRPr lang="en-GB"/>
          </a:p>
        </p:txBody>
      </p:sp>
      <p:sp>
        <p:nvSpPr>
          <p:cNvPr id="5" name="Titel 4">
            <a:extLst>
              <a:ext uri="{FF2B5EF4-FFF2-40B4-BE49-F238E27FC236}">
                <a16:creationId xmlns:a16="http://schemas.microsoft.com/office/drawing/2014/main" id="{ADEEE524-B621-467B-9FCE-48E94CDF6249}"/>
              </a:ext>
            </a:extLst>
          </p:cNvPr>
          <p:cNvSpPr>
            <a:spLocks noGrp="1"/>
          </p:cNvSpPr>
          <p:nvPr>
            <p:ph type="title"/>
          </p:nvPr>
        </p:nvSpPr>
        <p:spPr/>
        <p:txBody>
          <a:bodyPr>
            <a:normAutofit/>
          </a:bodyPr>
          <a:lstStyle/>
          <a:p>
            <a:r>
              <a:rPr lang="en-GB" dirty="0"/>
              <a:t>A complete value-added chain for complete autonomy.</a:t>
            </a:r>
          </a:p>
        </p:txBody>
      </p:sp>
      <p:sp>
        <p:nvSpPr>
          <p:cNvPr id="6" name="Textplatzhalter 5">
            <a:extLst>
              <a:ext uri="{FF2B5EF4-FFF2-40B4-BE49-F238E27FC236}">
                <a16:creationId xmlns:a16="http://schemas.microsoft.com/office/drawing/2014/main" id="{BC75EA66-1C34-4C2F-96B1-852C0E9CD413}"/>
              </a:ext>
            </a:extLst>
          </p:cNvPr>
          <p:cNvSpPr>
            <a:spLocks noGrp="1"/>
          </p:cNvSpPr>
          <p:nvPr>
            <p:ph type="body" sz="quarter" idx="14"/>
          </p:nvPr>
        </p:nvSpPr>
        <p:spPr/>
        <p:txBody>
          <a:bodyPr/>
          <a:lstStyle/>
          <a:p>
            <a:r>
              <a:rPr lang="en-GB" dirty="0">
                <a:latin typeface="Helvetica Neue" panose="02000503000000020004" pitchFamily="2"/>
                <a:ea typeface="Helvetica Neue" panose="02000503000000020004" pitchFamily="2"/>
                <a:cs typeface="Helvetica Neue" panose="02000503000000020004" pitchFamily="2"/>
              </a:rPr>
              <a:t>Pre-product, precede, present fulfilment.</a:t>
            </a:r>
          </a:p>
        </p:txBody>
      </p:sp>
      <p:pic>
        <p:nvPicPr>
          <p:cNvPr id="52" name="Grafik 51">
            <a:extLst>
              <a:ext uri="{FF2B5EF4-FFF2-40B4-BE49-F238E27FC236}">
                <a16:creationId xmlns:a16="http://schemas.microsoft.com/office/drawing/2014/main" id="{28407590-F993-4E80-B89B-1BB8A70420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73" b="16247"/>
          <a:stretch/>
        </p:blipFill>
        <p:spPr>
          <a:xfrm>
            <a:off x="9573026" y="2552852"/>
            <a:ext cx="2072025" cy="1100668"/>
          </a:xfrm>
          <a:prstGeom prst="rect">
            <a:avLst/>
          </a:prstGeom>
        </p:spPr>
      </p:pic>
      <p:sp>
        <p:nvSpPr>
          <p:cNvPr id="53" name="RBContent219">
            <a:extLst>
              <a:ext uri="{FF2B5EF4-FFF2-40B4-BE49-F238E27FC236}">
                <a16:creationId xmlns:a16="http://schemas.microsoft.com/office/drawing/2014/main" id="{80688ED5-D80F-4FDB-94BD-8E00E3489E5A}"/>
              </a:ext>
            </a:extLst>
          </p:cNvPr>
          <p:cNvSpPr txBox="1">
            <a:spLocks/>
          </p:cNvSpPr>
          <p:nvPr/>
        </p:nvSpPr>
        <p:spPr>
          <a:xfrm>
            <a:off x="5012892" y="3714373"/>
            <a:ext cx="2072025" cy="1956433"/>
          </a:xfrm>
          <a:prstGeom prst="rect">
            <a:avLst/>
          </a:prstGeom>
          <a:noFill/>
          <a:ln w="9525">
            <a:noFill/>
          </a:ln>
        </p:spPr>
        <p:txBody>
          <a:bodyPr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a:cs typeface="Arial" panose="020B0604020202020204" pitchFamily="34" charset="0"/>
                <a:sym typeface="+mn-lt"/>
              </a:rPr>
              <a:t>Procurement of input materials and lamps (merchandise) from several sources</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a:cs typeface="Arial" panose="020B0604020202020204" pitchFamily="34" charset="0"/>
                <a:sym typeface="+mn-lt"/>
              </a:rPr>
              <a:t>In-house logistics with automated high-bay warehouse with approx. 20 storage levels</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a:cs typeface="Arial" panose="020B0604020202020204" pitchFamily="34" charset="0"/>
                <a:sym typeface="+mn-lt"/>
              </a:rPr>
              <a:t>Proven expertise for complex and transnational goods deliveries</a:t>
            </a:r>
          </a:p>
        </p:txBody>
      </p:sp>
      <p:sp>
        <p:nvSpPr>
          <p:cNvPr id="54" name="RbLeanShape Arrow Option 1 2">
            <a:extLst>
              <a:ext uri="{FF2B5EF4-FFF2-40B4-BE49-F238E27FC236}">
                <a16:creationId xmlns:a16="http://schemas.microsoft.com/office/drawing/2014/main" id="{8A200198-5D80-49A0-977E-8FA8FB01F747}"/>
              </a:ext>
            </a:extLst>
          </p:cNvPr>
          <p:cNvSpPr>
            <a:spLocks/>
          </p:cNvSpPr>
          <p:nvPr/>
        </p:nvSpPr>
        <p:spPr>
          <a:xfrm>
            <a:off x="459059" y="1769398"/>
            <a:ext cx="2191808"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en-GB" sz="1733" b="1" kern="0">
                <a:solidFill>
                  <a:srgbClr val="FF6600"/>
                </a:solidFill>
              </a:rPr>
              <a:t>Innovation &amp; Development</a:t>
            </a:r>
          </a:p>
        </p:txBody>
      </p:sp>
      <p:sp>
        <p:nvSpPr>
          <p:cNvPr id="55" name="RbLeanShape Arrow Option 1 2">
            <a:extLst>
              <a:ext uri="{FF2B5EF4-FFF2-40B4-BE49-F238E27FC236}">
                <a16:creationId xmlns:a16="http://schemas.microsoft.com/office/drawing/2014/main" id="{44595A94-20D3-40CF-A6F2-E89FA45EDC4F}"/>
              </a:ext>
            </a:extLst>
          </p:cNvPr>
          <p:cNvSpPr>
            <a:spLocks/>
          </p:cNvSpPr>
          <p:nvPr/>
        </p:nvSpPr>
        <p:spPr>
          <a:xfrm>
            <a:off x="7290857" y="1769398"/>
            <a:ext cx="2191807"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en-GB" sz="1733" b="1" kern="0">
                <a:solidFill>
                  <a:srgbClr val="FF6600"/>
                </a:solidFill>
              </a:rPr>
              <a:t>Quality &amp; Testing</a:t>
            </a:r>
          </a:p>
        </p:txBody>
      </p:sp>
      <p:sp>
        <p:nvSpPr>
          <p:cNvPr id="56" name="RbLeanShape Arrow Option 1 2">
            <a:extLst>
              <a:ext uri="{FF2B5EF4-FFF2-40B4-BE49-F238E27FC236}">
                <a16:creationId xmlns:a16="http://schemas.microsoft.com/office/drawing/2014/main" id="{B3F18CAB-E5CC-4E0D-A2F9-6352765F5556}"/>
              </a:ext>
            </a:extLst>
          </p:cNvPr>
          <p:cNvSpPr>
            <a:spLocks/>
          </p:cNvSpPr>
          <p:nvPr/>
        </p:nvSpPr>
        <p:spPr>
          <a:xfrm>
            <a:off x="9568823" y="1769398"/>
            <a:ext cx="2191807"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en-GB" sz="1733" b="1" kern="0">
                <a:solidFill>
                  <a:srgbClr val="FF6600"/>
                </a:solidFill>
              </a:rPr>
              <a:t>Sales &amp; Marketing</a:t>
            </a:r>
          </a:p>
        </p:txBody>
      </p:sp>
      <p:sp>
        <p:nvSpPr>
          <p:cNvPr id="57" name="RBContent219">
            <a:extLst>
              <a:ext uri="{FF2B5EF4-FFF2-40B4-BE49-F238E27FC236}">
                <a16:creationId xmlns:a16="http://schemas.microsoft.com/office/drawing/2014/main" id="{56513B9A-82EF-49C3-9EB4-F888BC935100}"/>
              </a:ext>
            </a:extLst>
          </p:cNvPr>
          <p:cNvSpPr txBox="1">
            <a:spLocks/>
          </p:cNvSpPr>
          <p:nvPr/>
        </p:nvSpPr>
        <p:spPr>
          <a:xfrm>
            <a:off x="459059" y="3714373"/>
            <a:ext cx="2076228" cy="2122632"/>
          </a:xfrm>
          <a:prstGeom prst="rect">
            <a:avLst/>
          </a:prstGeom>
          <a:noFill/>
          <a:ln w="9525">
            <a:noFill/>
          </a:ln>
        </p:spPr>
        <p:txBody>
          <a:bodyPr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a:cs typeface="Arial" panose="020B0604020202020204" pitchFamily="34" charset="0"/>
                <a:sym typeface="+mn-lt"/>
              </a:rPr>
              <a:t>Development of proto-types in collaboration with customers/technology leaders (e.g. 3D printing)</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a:cs typeface="Arial" panose="020B0604020202020204" pitchFamily="34" charset="0"/>
                <a:sym typeface="+mn-lt"/>
              </a:rPr>
              <a:t>Development activities in the field of LEDs and smart lighting</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a:cs typeface="Arial" panose="020B0604020202020204" pitchFamily="34" charset="0"/>
                <a:sym typeface="+mn-lt"/>
              </a:rPr>
              <a:t>Patent-protected innovation in chemical and other precursor materials secures competitive advantages</a:t>
            </a:r>
          </a:p>
        </p:txBody>
      </p:sp>
      <p:sp>
        <p:nvSpPr>
          <p:cNvPr id="58" name="RBContent219">
            <a:extLst>
              <a:ext uri="{FF2B5EF4-FFF2-40B4-BE49-F238E27FC236}">
                <a16:creationId xmlns:a16="http://schemas.microsoft.com/office/drawing/2014/main" id="{8A0B7E6D-91DC-4C4E-A224-8119DCB80776}"/>
              </a:ext>
            </a:extLst>
          </p:cNvPr>
          <p:cNvSpPr txBox="1">
            <a:spLocks/>
          </p:cNvSpPr>
          <p:nvPr/>
        </p:nvSpPr>
        <p:spPr>
          <a:xfrm>
            <a:off x="7290857" y="3714373"/>
            <a:ext cx="2076228" cy="1956433"/>
          </a:xfrm>
          <a:prstGeom prst="rect">
            <a:avLst/>
          </a:prstGeom>
          <a:noFill/>
          <a:ln w="9525">
            <a:noFill/>
          </a:ln>
        </p:spPr>
        <p:txBody>
          <a:bodyPr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On-site light lab with special measurement facilities, e.g. for spectral analysis</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Testing of all chemicals developed in-house to ensure the highest standards of lamp quality</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ISO certificates for process quality, environment and energy are available</a:t>
            </a:r>
          </a:p>
        </p:txBody>
      </p:sp>
      <p:sp>
        <p:nvSpPr>
          <p:cNvPr id="59" name="RBContent219">
            <a:extLst>
              <a:ext uri="{FF2B5EF4-FFF2-40B4-BE49-F238E27FC236}">
                <a16:creationId xmlns:a16="http://schemas.microsoft.com/office/drawing/2014/main" id="{F14A9CEF-AB59-46E8-BC25-B3271B05ADCE}"/>
              </a:ext>
            </a:extLst>
          </p:cNvPr>
          <p:cNvSpPr txBox="1">
            <a:spLocks/>
          </p:cNvSpPr>
          <p:nvPr/>
        </p:nvSpPr>
        <p:spPr bwMode="auto">
          <a:xfrm>
            <a:off x="9568823" y="3714373"/>
            <a:ext cx="2076228" cy="145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sz="1300" b="1">
                <a:solidFill>
                  <a:schemeClr val="tx1"/>
                </a:solidFill>
                <a:latin typeface="Arial Narrow" pitchFamily="34" charset="0"/>
              </a:defRPr>
            </a:lvl1pPr>
            <a:lvl2pPr marL="152400" indent="-152400" eaLnBrk="0" hangingPunct="0">
              <a:defRPr sz="1300" b="1">
                <a:solidFill>
                  <a:schemeClr val="tx1"/>
                </a:solidFill>
                <a:latin typeface="Arial Narrow" pitchFamily="34" charset="0"/>
              </a:defRPr>
            </a:lvl2pPr>
            <a:lvl3pPr marL="1143000" indent="-228600" eaLnBrk="0" hangingPunct="0">
              <a:defRPr sz="1300" b="1">
                <a:solidFill>
                  <a:schemeClr val="tx1"/>
                </a:solidFill>
                <a:latin typeface="Arial Narrow" pitchFamily="34" charset="0"/>
              </a:defRPr>
            </a:lvl3pPr>
            <a:lvl4pPr marL="1600200" indent="-228600" eaLnBrk="0" hangingPunct="0">
              <a:defRPr sz="1300" b="1">
                <a:solidFill>
                  <a:schemeClr val="tx1"/>
                </a:solidFill>
                <a:latin typeface="Arial Narrow" pitchFamily="34" charset="0"/>
              </a:defRPr>
            </a:lvl4pPr>
            <a:lvl5pPr marL="2057400" indent="-228600" eaLnBrk="0" hangingPunct="0">
              <a:defRPr sz="1300" b="1">
                <a:solidFill>
                  <a:schemeClr val="tx1"/>
                </a:solidFill>
                <a:latin typeface="Arial Narrow" pitchFamily="34" charset="0"/>
              </a:defRPr>
            </a:lvl5pPr>
            <a:lvl6pPr marL="2514600" indent="-228600" eaLnBrk="0" fontAlgn="base" hangingPunct="0">
              <a:spcBef>
                <a:spcPct val="0"/>
              </a:spcBef>
              <a:spcAft>
                <a:spcPct val="0"/>
              </a:spcAft>
              <a:defRPr sz="1300" b="1">
                <a:solidFill>
                  <a:schemeClr val="tx1"/>
                </a:solidFill>
                <a:latin typeface="Arial Narrow" pitchFamily="34" charset="0"/>
              </a:defRPr>
            </a:lvl6pPr>
            <a:lvl7pPr marL="2971800" indent="-228600" eaLnBrk="0" fontAlgn="base" hangingPunct="0">
              <a:spcBef>
                <a:spcPct val="0"/>
              </a:spcBef>
              <a:spcAft>
                <a:spcPct val="0"/>
              </a:spcAft>
              <a:defRPr sz="1300" b="1">
                <a:solidFill>
                  <a:schemeClr val="tx1"/>
                </a:solidFill>
                <a:latin typeface="Arial Narrow" pitchFamily="34" charset="0"/>
              </a:defRPr>
            </a:lvl7pPr>
            <a:lvl8pPr marL="3429000" indent="-228600" eaLnBrk="0" fontAlgn="base" hangingPunct="0">
              <a:spcBef>
                <a:spcPct val="0"/>
              </a:spcBef>
              <a:spcAft>
                <a:spcPct val="0"/>
              </a:spcAft>
              <a:defRPr sz="1300" b="1">
                <a:solidFill>
                  <a:schemeClr val="tx1"/>
                </a:solidFill>
                <a:latin typeface="Arial Narrow" pitchFamily="34" charset="0"/>
              </a:defRPr>
            </a:lvl8pPr>
            <a:lvl9pPr marL="3886200" indent="-228600" eaLnBrk="0" fontAlgn="base" hangingPunct="0">
              <a:spcBef>
                <a:spcPct val="0"/>
              </a:spcBef>
              <a:spcAft>
                <a:spcPct val="0"/>
              </a:spcAft>
              <a:defRPr sz="1300" b="1">
                <a:solidFill>
                  <a:schemeClr val="tx1"/>
                </a:solidFill>
                <a:latin typeface="Arial Narrow" pitchFamily="34" charset="0"/>
              </a:defRPr>
            </a:lvl9pPr>
          </a:lstStyle>
          <a:p>
            <a:pPr marL="228594" lvl="1" indent="-228594" defTabSz="1219170" eaLnBrk="1" hangingPunct="1">
              <a:lnSpc>
                <a:spcPct val="90000"/>
              </a:lnSpc>
              <a:spcBef>
                <a:spcPts val="533"/>
              </a:spcBef>
              <a:buClr>
                <a:srgbClr val="FF6600"/>
              </a:buClr>
              <a:buSzPct val="100000"/>
              <a:buFont typeface="Symbol" panose="05050102010706020507" pitchFamily="18" charset="2"/>
              <a:buChar char="-"/>
            </a:pPr>
            <a:r>
              <a:rPr lang="en-GB" altLang="de-DE" sz="1200" b="0" dirty="0">
                <a:latin typeface="Helvetica Neue"/>
                <a:ea typeface="Arial Narrow" pitchFamily="34" charset="0"/>
                <a:cs typeface="Arial" panose="020B0604020202020204" pitchFamily="34" charset="0"/>
              </a:rPr>
              <a:t>Radium products are sold via competent distributors</a:t>
            </a:r>
          </a:p>
          <a:p>
            <a:pPr marL="228594" lvl="1" indent="-228594" defTabSz="1219170" eaLnBrk="1" hangingPunct="1">
              <a:lnSpc>
                <a:spcPct val="90000"/>
              </a:lnSpc>
              <a:spcBef>
                <a:spcPts val="533"/>
              </a:spcBef>
              <a:buClr>
                <a:srgbClr val="FF6600"/>
              </a:buClr>
              <a:buSzPct val="100000"/>
              <a:buFont typeface="Symbol" panose="05050102010706020507" pitchFamily="18" charset="2"/>
              <a:buChar char="-"/>
            </a:pPr>
            <a:r>
              <a:rPr lang="en-GB" altLang="de-DE" sz="1200" b="0" dirty="0">
                <a:latin typeface="Helvetica Neue"/>
                <a:ea typeface="Arial Narrow" pitchFamily="34" charset="0"/>
                <a:cs typeface="Arial" panose="020B0604020202020204" pitchFamily="34" charset="0"/>
              </a:rPr>
              <a:t>Main sales area: European countries</a:t>
            </a:r>
          </a:p>
          <a:p>
            <a:pPr marL="228594" lvl="1" indent="-228594" defTabSz="1219170" eaLnBrk="1" hangingPunct="1">
              <a:lnSpc>
                <a:spcPct val="90000"/>
              </a:lnSpc>
              <a:spcBef>
                <a:spcPts val="533"/>
              </a:spcBef>
              <a:buClr>
                <a:srgbClr val="FF6600"/>
              </a:buClr>
              <a:buSzPct val="100000"/>
              <a:buFont typeface="Symbol" panose="05050102010706020507" pitchFamily="18" charset="2"/>
              <a:buChar char="-"/>
            </a:pPr>
            <a:r>
              <a:rPr lang="en-GB" altLang="de-DE" sz="1200" b="0" dirty="0">
                <a:latin typeface="Helvetica Neue"/>
                <a:ea typeface="Arial Narrow" pitchFamily="34" charset="0"/>
                <a:cs typeface="Arial" panose="020B0604020202020204" pitchFamily="34" charset="0"/>
              </a:rPr>
              <a:t>According to GfK, Radium is in third place in terms of brand awareness in Germany</a:t>
            </a:r>
          </a:p>
        </p:txBody>
      </p:sp>
      <p:pic>
        <p:nvPicPr>
          <p:cNvPr id="60" name="Picture 51">
            <a:extLst>
              <a:ext uri="{FF2B5EF4-FFF2-40B4-BE49-F238E27FC236}">
                <a16:creationId xmlns:a16="http://schemas.microsoft.com/office/drawing/2014/main" id="{880AC99A-B314-4F5C-962A-0418D5BF21C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9059" y="2552851"/>
            <a:ext cx="2076228" cy="106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8">
            <a:extLst>
              <a:ext uri="{FF2B5EF4-FFF2-40B4-BE49-F238E27FC236}">
                <a16:creationId xmlns:a16="http://schemas.microsoft.com/office/drawing/2014/main" id="{D6021599-AB8B-4FBD-BC88-7AB5CA0CF2A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95061" y="2552851"/>
            <a:ext cx="2072025" cy="106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bLeanShape Arrow Option 1 2">
            <a:extLst>
              <a:ext uri="{FF2B5EF4-FFF2-40B4-BE49-F238E27FC236}">
                <a16:creationId xmlns:a16="http://schemas.microsoft.com/office/drawing/2014/main" id="{7B9D1556-E0EA-443A-AAAC-4B497E4B8668}"/>
              </a:ext>
            </a:extLst>
          </p:cNvPr>
          <p:cNvSpPr>
            <a:spLocks/>
          </p:cNvSpPr>
          <p:nvPr/>
        </p:nvSpPr>
        <p:spPr>
          <a:xfrm>
            <a:off x="5012891" y="1769398"/>
            <a:ext cx="2193908"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en-GB" sz="1733" b="1" kern="0">
                <a:solidFill>
                  <a:srgbClr val="FF6600"/>
                </a:solidFill>
              </a:rPr>
              <a:t>Logistics &amp; Distribution</a:t>
            </a:r>
          </a:p>
        </p:txBody>
      </p:sp>
      <p:sp>
        <p:nvSpPr>
          <p:cNvPr id="64" name="RbLeanShape Arrow Option 1 2">
            <a:extLst>
              <a:ext uri="{FF2B5EF4-FFF2-40B4-BE49-F238E27FC236}">
                <a16:creationId xmlns:a16="http://schemas.microsoft.com/office/drawing/2014/main" id="{873D3F8B-7BCA-4DCD-8C39-3714298ACF6A}"/>
              </a:ext>
            </a:extLst>
          </p:cNvPr>
          <p:cNvSpPr>
            <a:spLocks/>
          </p:cNvSpPr>
          <p:nvPr/>
        </p:nvSpPr>
        <p:spPr>
          <a:xfrm>
            <a:off x="2737025" y="1769398"/>
            <a:ext cx="2191808" cy="672000"/>
          </a:xfrm>
          <a:custGeom>
            <a:avLst/>
            <a:gdLst>
              <a:gd name="connsiteX0" fmla="*/ 0 w 457200"/>
              <a:gd name="connsiteY0" fmla="*/ 0 h 508000"/>
              <a:gd name="connsiteX1" fmla="*/ 330200 w 457200"/>
              <a:gd name="connsiteY1" fmla="*/ 0 h 508000"/>
              <a:gd name="connsiteX2" fmla="*/ 457200 w 457200"/>
              <a:gd name="connsiteY2" fmla="*/ 254000 h 508000"/>
              <a:gd name="connsiteX3" fmla="*/ 330200 w 457200"/>
              <a:gd name="connsiteY3" fmla="*/ 508000 h 508000"/>
              <a:gd name="connsiteX4" fmla="*/ 0 w 457200"/>
              <a:gd name="connsiteY4" fmla="*/ 508000 h 508000"/>
              <a:gd name="connsiteX0" fmla="*/ 0 w 446575"/>
              <a:gd name="connsiteY0" fmla="*/ 0 h 508000"/>
              <a:gd name="connsiteX1" fmla="*/ 330200 w 446575"/>
              <a:gd name="connsiteY1" fmla="*/ 0 h 508000"/>
              <a:gd name="connsiteX2" fmla="*/ 446575 w 446575"/>
              <a:gd name="connsiteY2" fmla="*/ 254000 h 508000"/>
              <a:gd name="connsiteX3" fmla="*/ 330200 w 446575"/>
              <a:gd name="connsiteY3" fmla="*/ 508000 h 508000"/>
              <a:gd name="connsiteX4" fmla="*/ 0 w 446575"/>
              <a:gd name="connsiteY4" fmla="*/ 508000 h 508000"/>
              <a:gd name="connsiteX0" fmla="*/ 0 w 436197"/>
              <a:gd name="connsiteY0" fmla="*/ 0 h 508000"/>
              <a:gd name="connsiteX1" fmla="*/ 330200 w 436197"/>
              <a:gd name="connsiteY1" fmla="*/ 0 h 508000"/>
              <a:gd name="connsiteX2" fmla="*/ 436197 w 436197"/>
              <a:gd name="connsiteY2" fmla="*/ 254000 h 508000"/>
              <a:gd name="connsiteX3" fmla="*/ 330200 w 436197"/>
              <a:gd name="connsiteY3" fmla="*/ 508000 h 508000"/>
              <a:gd name="connsiteX4" fmla="*/ 0 w 436197"/>
              <a:gd name="connsiteY4" fmla="*/ 508000 h 508000"/>
              <a:gd name="connsiteX0" fmla="*/ 0 w 426061"/>
              <a:gd name="connsiteY0" fmla="*/ 0 h 508000"/>
              <a:gd name="connsiteX1" fmla="*/ 330200 w 426061"/>
              <a:gd name="connsiteY1" fmla="*/ 0 h 508000"/>
              <a:gd name="connsiteX2" fmla="*/ 426061 w 426061"/>
              <a:gd name="connsiteY2" fmla="*/ 254000 h 508000"/>
              <a:gd name="connsiteX3" fmla="*/ 330200 w 426061"/>
              <a:gd name="connsiteY3" fmla="*/ 508000 h 508000"/>
              <a:gd name="connsiteX4" fmla="*/ 0 w 426061"/>
              <a:gd name="connsiteY4" fmla="*/ 508000 h 508000"/>
              <a:gd name="connsiteX0" fmla="*/ 0 w 416160"/>
              <a:gd name="connsiteY0" fmla="*/ 0 h 508000"/>
              <a:gd name="connsiteX1" fmla="*/ 330200 w 416160"/>
              <a:gd name="connsiteY1" fmla="*/ 0 h 508000"/>
              <a:gd name="connsiteX2" fmla="*/ 416160 w 416160"/>
              <a:gd name="connsiteY2" fmla="*/ 254000 h 508000"/>
              <a:gd name="connsiteX3" fmla="*/ 330200 w 416160"/>
              <a:gd name="connsiteY3" fmla="*/ 508000 h 508000"/>
              <a:gd name="connsiteX4" fmla="*/ 0 w 416160"/>
              <a:gd name="connsiteY4" fmla="*/ 508000 h 508000"/>
              <a:gd name="connsiteX0" fmla="*/ 0 w 406489"/>
              <a:gd name="connsiteY0" fmla="*/ 0 h 508000"/>
              <a:gd name="connsiteX1" fmla="*/ 330200 w 406489"/>
              <a:gd name="connsiteY1" fmla="*/ 0 h 508000"/>
              <a:gd name="connsiteX2" fmla="*/ 406489 w 406489"/>
              <a:gd name="connsiteY2" fmla="*/ 254000 h 508000"/>
              <a:gd name="connsiteX3" fmla="*/ 330200 w 406489"/>
              <a:gd name="connsiteY3" fmla="*/ 508000 h 508000"/>
              <a:gd name="connsiteX4" fmla="*/ 0 w 406489"/>
              <a:gd name="connsiteY4" fmla="*/ 508000 h 508000"/>
              <a:gd name="connsiteX0" fmla="*/ 0 w 397043"/>
              <a:gd name="connsiteY0" fmla="*/ 0 h 508000"/>
              <a:gd name="connsiteX1" fmla="*/ 330200 w 397043"/>
              <a:gd name="connsiteY1" fmla="*/ 0 h 508000"/>
              <a:gd name="connsiteX2" fmla="*/ 397043 w 397043"/>
              <a:gd name="connsiteY2" fmla="*/ 254000 h 508000"/>
              <a:gd name="connsiteX3" fmla="*/ 330200 w 397043"/>
              <a:gd name="connsiteY3" fmla="*/ 508000 h 508000"/>
              <a:gd name="connsiteX4" fmla="*/ 0 w 397043"/>
              <a:gd name="connsiteY4" fmla="*/ 508000 h 508000"/>
              <a:gd name="connsiteX0" fmla="*/ 0 w 387816"/>
              <a:gd name="connsiteY0" fmla="*/ 0 h 508000"/>
              <a:gd name="connsiteX1" fmla="*/ 330200 w 387816"/>
              <a:gd name="connsiteY1" fmla="*/ 0 h 508000"/>
              <a:gd name="connsiteX2" fmla="*/ 387816 w 387816"/>
              <a:gd name="connsiteY2" fmla="*/ 254000 h 508000"/>
              <a:gd name="connsiteX3" fmla="*/ 330200 w 387816"/>
              <a:gd name="connsiteY3" fmla="*/ 508000 h 508000"/>
              <a:gd name="connsiteX4" fmla="*/ 0 w 387816"/>
              <a:gd name="connsiteY4" fmla="*/ 508000 h 508000"/>
              <a:gd name="connsiteX0" fmla="*/ 0 w 378804"/>
              <a:gd name="connsiteY0" fmla="*/ 0 h 508000"/>
              <a:gd name="connsiteX1" fmla="*/ 330200 w 378804"/>
              <a:gd name="connsiteY1" fmla="*/ 0 h 508000"/>
              <a:gd name="connsiteX2" fmla="*/ 378804 w 378804"/>
              <a:gd name="connsiteY2" fmla="*/ 254000 h 508000"/>
              <a:gd name="connsiteX3" fmla="*/ 330200 w 378804"/>
              <a:gd name="connsiteY3" fmla="*/ 508000 h 508000"/>
              <a:gd name="connsiteX4" fmla="*/ 0 w 378804"/>
              <a:gd name="connsiteY4" fmla="*/ 508000 h 508000"/>
              <a:gd name="connsiteX0" fmla="*/ 0 w 370001"/>
              <a:gd name="connsiteY0" fmla="*/ 0 h 508000"/>
              <a:gd name="connsiteX1" fmla="*/ 330200 w 370001"/>
              <a:gd name="connsiteY1" fmla="*/ 0 h 508000"/>
              <a:gd name="connsiteX2" fmla="*/ 370001 w 370001"/>
              <a:gd name="connsiteY2" fmla="*/ 254000 h 508000"/>
              <a:gd name="connsiteX3" fmla="*/ 330200 w 370001"/>
              <a:gd name="connsiteY3" fmla="*/ 508000 h 508000"/>
              <a:gd name="connsiteX4" fmla="*/ 0 w 370001"/>
              <a:gd name="connsiteY4" fmla="*/ 508000 h 508000"/>
              <a:gd name="connsiteX0" fmla="*/ 0 w 381048"/>
              <a:gd name="connsiteY0" fmla="*/ 0 h 508000"/>
              <a:gd name="connsiteX1" fmla="*/ 330200 w 381048"/>
              <a:gd name="connsiteY1" fmla="*/ 0 h 508000"/>
              <a:gd name="connsiteX2" fmla="*/ 381048 w 381048"/>
              <a:gd name="connsiteY2" fmla="*/ 254000 h 508000"/>
              <a:gd name="connsiteX3" fmla="*/ 330200 w 381048"/>
              <a:gd name="connsiteY3" fmla="*/ 508000 h 508000"/>
              <a:gd name="connsiteX4" fmla="*/ 0 w 381048"/>
              <a:gd name="connsiteY4" fmla="*/ 508000 h 508000"/>
              <a:gd name="connsiteX0" fmla="*/ 0 w 392425"/>
              <a:gd name="connsiteY0" fmla="*/ 0 h 508000"/>
              <a:gd name="connsiteX1" fmla="*/ 330200 w 392425"/>
              <a:gd name="connsiteY1" fmla="*/ 0 h 508000"/>
              <a:gd name="connsiteX2" fmla="*/ 392425 w 392425"/>
              <a:gd name="connsiteY2" fmla="*/ 254000 h 508000"/>
              <a:gd name="connsiteX3" fmla="*/ 330200 w 392425"/>
              <a:gd name="connsiteY3" fmla="*/ 508000 h 508000"/>
              <a:gd name="connsiteX4" fmla="*/ 0 w 392425"/>
              <a:gd name="connsiteY4" fmla="*/ 508000 h 508000"/>
              <a:gd name="connsiteX0" fmla="*/ 0 w 380709"/>
              <a:gd name="connsiteY0" fmla="*/ 0 h 508000"/>
              <a:gd name="connsiteX1" fmla="*/ 330200 w 380709"/>
              <a:gd name="connsiteY1" fmla="*/ 0 h 508000"/>
              <a:gd name="connsiteX2" fmla="*/ 380709 w 380709"/>
              <a:gd name="connsiteY2" fmla="*/ 254000 h 508000"/>
              <a:gd name="connsiteX3" fmla="*/ 330200 w 380709"/>
              <a:gd name="connsiteY3" fmla="*/ 508000 h 508000"/>
              <a:gd name="connsiteX4" fmla="*/ 0 w 380709"/>
              <a:gd name="connsiteY4" fmla="*/ 508000 h 508000"/>
              <a:gd name="connsiteX0" fmla="*/ 0 w 369342"/>
              <a:gd name="connsiteY0" fmla="*/ 0 h 508000"/>
              <a:gd name="connsiteX1" fmla="*/ 330200 w 369342"/>
              <a:gd name="connsiteY1" fmla="*/ 0 h 508000"/>
              <a:gd name="connsiteX2" fmla="*/ 369342 w 369342"/>
              <a:gd name="connsiteY2" fmla="*/ 254000 h 508000"/>
              <a:gd name="connsiteX3" fmla="*/ 330200 w 369342"/>
              <a:gd name="connsiteY3" fmla="*/ 508000 h 508000"/>
              <a:gd name="connsiteX4" fmla="*/ 0 w 369342"/>
              <a:gd name="connsiteY4" fmla="*/ 508000 h 508000"/>
              <a:gd name="connsiteX0" fmla="*/ 0 w 358315"/>
              <a:gd name="connsiteY0" fmla="*/ 0 h 508000"/>
              <a:gd name="connsiteX1" fmla="*/ 330200 w 358315"/>
              <a:gd name="connsiteY1" fmla="*/ 0 h 508000"/>
              <a:gd name="connsiteX2" fmla="*/ 358315 w 358315"/>
              <a:gd name="connsiteY2" fmla="*/ 254000 h 508000"/>
              <a:gd name="connsiteX3" fmla="*/ 330200 w 358315"/>
              <a:gd name="connsiteY3" fmla="*/ 508000 h 508000"/>
              <a:gd name="connsiteX4" fmla="*/ 0 w 358315"/>
              <a:gd name="connsiteY4" fmla="*/ 508000 h 508000"/>
              <a:gd name="connsiteX0" fmla="*/ 0 w 347617"/>
              <a:gd name="connsiteY0" fmla="*/ 0 h 508000"/>
              <a:gd name="connsiteX1" fmla="*/ 330200 w 347617"/>
              <a:gd name="connsiteY1" fmla="*/ 0 h 508000"/>
              <a:gd name="connsiteX2" fmla="*/ 347617 w 347617"/>
              <a:gd name="connsiteY2" fmla="*/ 254000 h 508000"/>
              <a:gd name="connsiteX3" fmla="*/ 330200 w 347617"/>
              <a:gd name="connsiteY3" fmla="*/ 508000 h 508000"/>
              <a:gd name="connsiteX4" fmla="*/ 0 w 347617"/>
              <a:gd name="connsiteY4" fmla="*/ 508000 h 508000"/>
              <a:gd name="connsiteX0" fmla="*/ 0 w 357996"/>
              <a:gd name="connsiteY0" fmla="*/ 0 h 508000"/>
              <a:gd name="connsiteX1" fmla="*/ 330200 w 357996"/>
              <a:gd name="connsiteY1" fmla="*/ 0 h 508000"/>
              <a:gd name="connsiteX2" fmla="*/ 357996 w 357996"/>
              <a:gd name="connsiteY2" fmla="*/ 254000 h 508000"/>
              <a:gd name="connsiteX3" fmla="*/ 330200 w 357996"/>
              <a:gd name="connsiteY3" fmla="*/ 508000 h 508000"/>
              <a:gd name="connsiteX4" fmla="*/ 0 w 357996"/>
              <a:gd name="connsiteY4" fmla="*/ 5080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96" h="508000">
                <a:moveTo>
                  <a:pt x="0" y="0"/>
                </a:moveTo>
                <a:lnTo>
                  <a:pt x="330200" y="0"/>
                </a:lnTo>
                <a:lnTo>
                  <a:pt x="357996" y="254000"/>
                </a:lnTo>
                <a:lnTo>
                  <a:pt x="330200" y="508000"/>
                </a:lnTo>
                <a:lnTo>
                  <a:pt x="0" y="508000"/>
                </a:lnTo>
              </a:path>
            </a:pathLst>
          </a:custGeom>
          <a:noFill/>
          <a:ln w="22225" cap="flat" cmpd="sng" algn="ctr">
            <a:solidFill>
              <a:srgbClr val="FF6600"/>
            </a:solidFill>
            <a:prstDash val="solid"/>
          </a:ln>
          <a:effectLst/>
        </p:spPr>
        <p:txBody>
          <a:bodyPr lIns="192000" tIns="96000" rIns="0" bIns="0" anchor="ctr"/>
          <a:lstStyle/>
          <a:p>
            <a:pPr lvl="0" defTabSz="1219170" fontAlgn="ctr">
              <a:lnSpc>
                <a:spcPct val="90000"/>
              </a:lnSpc>
              <a:defRPr/>
            </a:pPr>
            <a:r>
              <a:rPr lang="en-GB" sz="1733" b="1" kern="0">
                <a:solidFill>
                  <a:srgbClr val="FF6600"/>
                </a:solidFill>
              </a:rPr>
              <a:t>Production&amp; Processing</a:t>
            </a:r>
          </a:p>
        </p:txBody>
      </p:sp>
      <p:sp>
        <p:nvSpPr>
          <p:cNvPr id="65" name="RBContent219">
            <a:extLst>
              <a:ext uri="{FF2B5EF4-FFF2-40B4-BE49-F238E27FC236}">
                <a16:creationId xmlns:a16="http://schemas.microsoft.com/office/drawing/2014/main" id="{A194AEDD-F1CE-4211-9646-646CBFBFFF87}"/>
              </a:ext>
            </a:extLst>
          </p:cNvPr>
          <p:cNvSpPr txBox="1">
            <a:spLocks/>
          </p:cNvSpPr>
          <p:nvPr/>
        </p:nvSpPr>
        <p:spPr>
          <a:xfrm>
            <a:off x="2737026" y="3714373"/>
            <a:ext cx="2076228" cy="1790234"/>
          </a:xfrm>
          <a:prstGeom prst="rect">
            <a:avLst/>
          </a:prstGeom>
          <a:noFill/>
          <a:ln w="9525">
            <a:noFill/>
          </a:ln>
        </p:spPr>
        <p:txBody>
          <a:bodyPr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Highly automated and already existing production facilities with robots used there</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Versatile production of a wide range of traditional and LED light sources</a:t>
            </a:r>
          </a:p>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Conversion, maintenance and adaptation of highly specialized machines</a:t>
            </a:r>
          </a:p>
        </p:txBody>
      </p:sp>
      <p:pic>
        <p:nvPicPr>
          <p:cNvPr id="66" name="Picture 12">
            <a:extLst>
              <a:ext uri="{FF2B5EF4-FFF2-40B4-BE49-F238E27FC236}">
                <a16:creationId xmlns:a16="http://schemas.microsoft.com/office/drawing/2014/main" id="{4C62004F-90E3-40A6-BD90-67E0B08B9F5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37026" y="2552851"/>
            <a:ext cx="2076228" cy="106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6">
            <a:extLst>
              <a:ext uri="{FF2B5EF4-FFF2-40B4-BE49-F238E27FC236}">
                <a16:creationId xmlns:a16="http://schemas.microsoft.com/office/drawing/2014/main" id="{374EBF0E-0474-4401-BA0C-1FD473757A8F}"/>
              </a:ext>
            </a:extLst>
          </p:cNvPr>
          <p:cNvGrpSpPr>
            <a:grpSpLocks/>
          </p:cNvGrpSpPr>
          <p:nvPr/>
        </p:nvGrpSpPr>
        <p:grpSpPr bwMode="auto">
          <a:xfrm>
            <a:off x="513696" y="1497496"/>
            <a:ext cx="9584691" cy="396831"/>
            <a:chOff x="777240" y="2135481"/>
            <a:chExt cx="7241562" cy="342900"/>
          </a:xfrm>
        </p:grpSpPr>
        <p:sp>
          <p:nvSpPr>
            <p:cNvPr id="68" name="RbNavigator">
              <a:extLst>
                <a:ext uri="{FF2B5EF4-FFF2-40B4-BE49-F238E27FC236}">
                  <a16:creationId xmlns:a16="http://schemas.microsoft.com/office/drawing/2014/main" id="{0AA6A870-0710-4C55-A994-F6386711035C}"/>
                </a:ext>
              </a:extLst>
            </p:cNvPr>
            <p:cNvSpPr txBox="1"/>
            <p:nvPr/>
          </p:nvSpPr>
          <p:spPr>
            <a:xfrm>
              <a:off x="777240" y="2135481"/>
              <a:ext cx="342946" cy="342900"/>
            </a:xfrm>
            <a:prstGeom prst="rect">
              <a:avLst/>
            </a:prstGeom>
            <a:solidFill>
              <a:srgbClr val="EBEBEB"/>
            </a:solidFill>
            <a:ln w="9525">
              <a:solidFill>
                <a:srgbClr val="EBEBEB"/>
              </a:solid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en-GB" sz="2400" b="0" i="0" u="none" strike="noStrike" kern="0" cap="none" spc="0" normalizeH="0" baseline="0">
                <a:ln>
                  <a:noFill/>
                </a:ln>
                <a:solidFill>
                  <a:prstClr val="white"/>
                </a:solidFill>
                <a:effectLst/>
                <a:uLnTx/>
                <a:uFillTx/>
                <a:cs typeface="Arial Narrow" pitchFamily="34" charset="0"/>
              </a:endParaRPr>
            </a:p>
          </p:txBody>
        </p:sp>
        <p:sp>
          <p:nvSpPr>
            <p:cNvPr id="69" name="RbNavigator">
              <a:extLst>
                <a:ext uri="{FF2B5EF4-FFF2-40B4-BE49-F238E27FC236}">
                  <a16:creationId xmlns:a16="http://schemas.microsoft.com/office/drawing/2014/main" id="{E98B6C32-1CFD-4B9F-9AEF-4412A1F5DA36}"/>
                </a:ext>
              </a:extLst>
            </p:cNvPr>
            <p:cNvSpPr txBox="1"/>
            <p:nvPr/>
          </p:nvSpPr>
          <p:spPr>
            <a:xfrm>
              <a:off x="812170" y="2170406"/>
              <a:ext cx="273087"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en-GB" sz="2400" b="0" i="0" u="none" strike="noStrike" kern="0" cap="none" spc="0" normalizeH="0" baseline="0">
                  <a:ln>
                    <a:noFill/>
                  </a:ln>
                  <a:solidFill>
                    <a:schemeClr val="bg1"/>
                  </a:solidFill>
                  <a:effectLst/>
                  <a:uLnTx/>
                  <a:uFillTx/>
                  <a:cs typeface="Arial Narrow" pitchFamily="34" charset="0"/>
                </a:rPr>
                <a:t>I</a:t>
              </a:r>
            </a:p>
          </p:txBody>
        </p:sp>
        <p:grpSp>
          <p:nvGrpSpPr>
            <p:cNvPr id="70" name="Group 62">
              <a:extLst>
                <a:ext uri="{FF2B5EF4-FFF2-40B4-BE49-F238E27FC236}">
                  <a16:creationId xmlns:a16="http://schemas.microsoft.com/office/drawing/2014/main" id="{0D42FC2D-E3F8-4D84-AC04-FE6EAFC12CC6}"/>
                </a:ext>
              </a:extLst>
            </p:cNvPr>
            <p:cNvGrpSpPr>
              <a:grpSpLocks/>
            </p:cNvGrpSpPr>
            <p:nvPr/>
          </p:nvGrpSpPr>
          <p:grpSpPr bwMode="auto">
            <a:xfrm>
              <a:off x="4213647" y="2135481"/>
              <a:ext cx="342900" cy="342900"/>
              <a:chOff x="777240" y="2135481"/>
              <a:chExt cx="342900" cy="342900"/>
            </a:xfrm>
          </p:grpSpPr>
          <p:sp>
            <p:nvSpPr>
              <p:cNvPr id="78" name="RbNavigator">
                <a:extLst>
                  <a:ext uri="{FF2B5EF4-FFF2-40B4-BE49-F238E27FC236}">
                    <a16:creationId xmlns:a16="http://schemas.microsoft.com/office/drawing/2014/main" id="{AFE8CF4C-C33C-4554-84D5-91EDD345B285}"/>
                  </a:ext>
                </a:extLst>
              </p:cNvPr>
              <p:cNvSpPr txBox="1"/>
              <p:nvPr/>
            </p:nvSpPr>
            <p:spPr>
              <a:xfrm>
                <a:off x="776645" y="2135481"/>
                <a:ext cx="342946" cy="342900"/>
              </a:xfrm>
              <a:prstGeom prst="rect">
                <a:avLst/>
              </a:prstGeom>
              <a:solidFill>
                <a:srgbClr val="EBEBEB"/>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en-GB" sz="2400" b="0" i="0" u="none" strike="noStrike" kern="0" cap="none" spc="0" normalizeH="0" baseline="0">
                  <a:ln>
                    <a:noFill/>
                  </a:ln>
                  <a:solidFill>
                    <a:prstClr val="white"/>
                  </a:solidFill>
                  <a:effectLst/>
                  <a:uLnTx/>
                  <a:uFillTx/>
                  <a:cs typeface="Arial Narrow" pitchFamily="34" charset="0"/>
                </a:endParaRPr>
              </a:p>
            </p:txBody>
          </p:sp>
          <p:sp>
            <p:nvSpPr>
              <p:cNvPr id="79" name="RbNavigator">
                <a:extLst>
                  <a:ext uri="{FF2B5EF4-FFF2-40B4-BE49-F238E27FC236}">
                    <a16:creationId xmlns:a16="http://schemas.microsoft.com/office/drawing/2014/main" id="{073D9CA8-709C-4935-8D17-2068D5C1B89F}"/>
                  </a:ext>
                </a:extLst>
              </p:cNvPr>
              <p:cNvSpPr txBox="1"/>
              <p:nvPr/>
            </p:nvSpPr>
            <p:spPr>
              <a:xfrm>
                <a:off x="811575" y="2170406"/>
                <a:ext cx="273087"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en-GB" sz="2400" b="0" i="0" u="none" strike="noStrike" kern="0" cap="none" spc="0" normalizeH="0" baseline="0">
                    <a:ln>
                      <a:noFill/>
                    </a:ln>
                    <a:solidFill>
                      <a:schemeClr val="bg1"/>
                    </a:solidFill>
                    <a:effectLst/>
                    <a:uLnTx/>
                    <a:uFillTx/>
                    <a:cs typeface="Arial Narrow" pitchFamily="34" charset="0"/>
                  </a:rPr>
                  <a:t>III</a:t>
                </a:r>
              </a:p>
            </p:txBody>
          </p:sp>
        </p:grpSp>
        <p:grpSp>
          <p:nvGrpSpPr>
            <p:cNvPr id="71" name="Group 69">
              <a:extLst>
                <a:ext uri="{FF2B5EF4-FFF2-40B4-BE49-F238E27FC236}">
                  <a16:creationId xmlns:a16="http://schemas.microsoft.com/office/drawing/2014/main" id="{D83E689F-2D1C-4375-B7F4-F688AB0C733D}"/>
                </a:ext>
              </a:extLst>
            </p:cNvPr>
            <p:cNvGrpSpPr>
              <a:grpSpLocks/>
            </p:cNvGrpSpPr>
            <p:nvPr/>
          </p:nvGrpSpPr>
          <p:grpSpPr bwMode="auto">
            <a:xfrm>
              <a:off x="2496316" y="2135481"/>
              <a:ext cx="342900" cy="342900"/>
              <a:chOff x="777240" y="2135481"/>
              <a:chExt cx="342900" cy="342900"/>
            </a:xfrm>
          </p:grpSpPr>
          <p:sp>
            <p:nvSpPr>
              <p:cNvPr id="76" name="RbNavigator">
                <a:extLst>
                  <a:ext uri="{FF2B5EF4-FFF2-40B4-BE49-F238E27FC236}">
                    <a16:creationId xmlns:a16="http://schemas.microsoft.com/office/drawing/2014/main" id="{B187C6DC-A377-46EC-B721-36432C540A19}"/>
                  </a:ext>
                </a:extLst>
              </p:cNvPr>
              <p:cNvSpPr txBox="1"/>
              <p:nvPr/>
            </p:nvSpPr>
            <p:spPr>
              <a:xfrm>
                <a:off x="777658" y="2135481"/>
                <a:ext cx="342946" cy="342900"/>
              </a:xfrm>
              <a:prstGeom prst="rect">
                <a:avLst/>
              </a:prstGeom>
              <a:solidFill>
                <a:srgbClr val="EBEBEB"/>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en-GB" sz="2400" b="0" i="0" u="none" strike="noStrike" kern="0" cap="none" spc="0" normalizeH="0" baseline="0">
                  <a:ln>
                    <a:noFill/>
                  </a:ln>
                  <a:solidFill>
                    <a:prstClr val="white"/>
                  </a:solidFill>
                  <a:effectLst/>
                  <a:uLnTx/>
                  <a:uFillTx/>
                  <a:cs typeface="Arial Narrow" pitchFamily="34" charset="0"/>
                </a:endParaRPr>
              </a:p>
            </p:txBody>
          </p:sp>
          <p:sp>
            <p:nvSpPr>
              <p:cNvPr id="77" name="RbNavigator">
                <a:extLst>
                  <a:ext uri="{FF2B5EF4-FFF2-40B4-BE49-F238E27FC236}">
                    <a16:creationId xmlns:a16="http://schemas.microsoft.com/office/drawing/2014/main" id="{1ACA829B-F094-4AC1-9B84-C32D54C5C0DA}"/>
                  </a:ext>
                </a:extLst>
              </p:cNvPr>
              <p:cNvSpPr txBox="1"/>
              <p:nvPr/>
            </p:nvSpPr>
            <p:spPr>
              <a:xfrm>
                <a:off x="812588" y="2170406"/>
                <a:ext cx="273087"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en-GB" sz="2400" b="0" i="0" u="none" strike="noStrike" kern="0" cap="none" spc="0" normalizeH="0" baseline="0">
                    <a:ln>
                      <a:noFill/>
                    </a:ln>
                    <a:solidFill>
                      <a:schemeClr val="bg1"/>
                    </a:solidFill>
                    <a:effectLst/>
                    <a:uLnTx/>
                    <a:uFillTx/>
                    <a:cs typeface="Arial Narrow" pitchFamily="34" charset="0"/>
                  </a:rPr>
                  <a:t>II</a:t>
                </a:r>
              </a:p>
            </p:txBody>
          </p:sp>
        </p:grpSp>
        <p:sp>
          <p:nvSpPr>
            <p:cNvPr id="72" name="RbNavigator">
              <a:extLst>
                <a:ext uri="{FF2B5EF4-FFF2-40B4-BE49-F238E27FC236}">
                  <a16:creationId xmlns:a16="http://schemas.microsoft.com/office/drawing/2014/main" id="{677019E1-331E-47AE-9178-9446DE795989}"/>
                </a:ext>
              </a:extLst>
            </p:cNvPr>
            <p:cNvSpPr txBox="1"/>
            <p:nvPr/>
          </p:nvSpPr>
          <p:spPr>
            <a:xfrm>
              <a:off x="5935722" y="2135481"/>
              <a:ext cx="342946" cy="342900"/>
            </a:xfrm>
            <a:prstGeom prst="rect">
              <a:avLst/>
            </a:prstGeom>
            <a:solidFill>
              <a:srgbClr val="EBEBEB"/>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en-GB" sz="2400" b="0" i="0" u="none" strike="noStrike" kern="0" cap="none" spc="0" normalizeH="0" baseline="0">
                <a:ln>
                  <a:noFill/>
                </a:ln>
                <a:solidFill>
                  <a:prstClr val="white"/>
                </a:solidFill>
                <a:effectLst/>
                <a:uLnTx/>
                <a:uFillTx/>
                <a:cs typeface="Arial Narrow" pitchFamily="34" charset="0"/>
              </a:endParaRPr>
            </a:p>
          </p:txBody>
        </p:sp>
        <p:sp>
          <p:nvSpPr>
            <p:cNvPr id="73" name="RbNavigator">
              <a:extLst>
                <a:ext uri="{FF2B5EF4-FFF2-40B4-BE49-F238E27FC236}">
                  <a16:creationId xmlns:a16="http://schemas.microsoft.com/office/drawing/2014/main" id="{EEA33E1A-34AA-4C25-BE48-3F784E20E32C}"/>
                </a:ext>
              </a:extLst>
            </p:cNvPr>
            <p:cNvSpPr txBox="1"/>
            <p:nvPr/>
          </p:nvSpPr>
          <p:spPr>
            <a:xfrm>
              <a:off x="5970652" y="2170406"/>
              <a:ext cx="274674"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en-GB" sz="2400" b="0" i="0" u="none" strike="noStrike" kern="0" cap="none" spc="0" normalizeH="0" baseline="0">
                  <a:ln>
                    <a:noFill/>
                  </a:ln>
                  <a:solidFill>
                    <a:schemeClr val="bg1"/>
                  </a:solidFill>
                  <a:effectLst/>
                  <a:uLnTx/>
                  <a:uFillTx/>
                  <a:cs typeface="Arial Narrow" pitchFamily="34" charset="0"/>
                </a:rPr>
                <a:t>IV</a:t>
              </a:r>
            </a:p>
          </p:txBody>
        </p:sp>
        <p:sp>
          <p:nvSpPr>
            <p:cNvPr id="74" name="RbNavigator">
              <a:extLst>
                <a:ext uri="{FF2B5EF4-FFF2-40B4-BE49-F238E27FC236}">
                  <a16:creationId xmlns:a16="http://schemas.microsoft.com/office/drawing/2014/main" id="{0BC26125-6D10-4ACE-BFC7-3A9020E8190F}"/>
                </a:ext>
              </a:extLst>
            </p:cNvPr>
            <p:cNvSpPr txBox="1"/>
            <p:nvPr/>
          </p:nvSpPr>
          <p:spPr>
            <a:xfrm>
              <a:off x="7675856" y="2135481"/>
              <a:ext cx="342946" cy="342900"/>
            </a:xfrm>
            <a:prstGeom prst="rect">
              <a:avLst/>
            </a:prstGeom>
            <a:solidFill>
              <a:srgbClr val="EBEBEB"/>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endParaRPr kumimoji="1" lang="en-GB" sz="2400" b="0" i="0" u="none" strike="noStrike" kern="0" cap="none" spc="0" normalizeH="0" baseline="0">
                <a:ln>
                  <a:noFill/>
                </a:ln>
                <a:solidFill>
                  <a:prstClr val="white"/>
                </a:solidFill>
                <a:effectLst/>
                <a:uLnTx/>
                <a:uFillTx/>
                <a:cs typeface="Arial Narrow" pitchFamily="34" charset="0"/>
              </a:endParaRPr>
            </a:p>
          </p:txBody>
        </p:sp>
        <p:sp>
          <p:nvSpPr>
            <p:cNvPr id="75" name="RbNavigator">
              <a:extLst>
                <a:ext uri="{FF2B5EF4-FFF2-40B4-BE49-F238E27FC236}">
                  <a16:creationId xmlns:a16="http://schemas.microsoft.com/office/drawing/2014/main" id="{BE915D18-C3ED-4B22-9FA9-B73DEB99352C}"/>
                </a:ext>
              </a:extLst>
            </p:cNvPr>
            <p:cNvSpPr txBox="1"/>
            <p:nvPr/>
          </p:nvSpPr>
          <p:spPr>
            <a:xfrm>
              <a:off x="7710786" y="2170406"/>
              <a:ext cx="273087" cy="273050"/>
            </a:xfrm>
            <a:prstGeom prst="rect">
              <a:avLst/>
            </a:prstGeom>
            <a:solidFill>
              <a:srgbClr val="FF6600"/>
            </a:solidFill>
            <a:ln w="9525">
              <a:noFill/>
            </a:ln>
          </p:spPr>
          <p:txBody>
            <a:bodyPr wrap="none" lIns="0" tIns="0" rIns="0" bIns="0" anchor="ctr"/>
            <a:lstStyle/>
            <a:p>
              <a:pPr marL="0" marR="0" lvl="0" indent="0" algn="ctr" defTabSz="1219170" eaLnBrk="1" fontAlgn="auto" latinLnBrk="0" hangingPunct="1">
                <a:lnSpc>
                  <a:spcPct val="90000"/>
                </a:lnSpc>
                <a:spcBef>
                  <a:spcPts val="533"/>
                </a:spcBef>
                <a:spcAft>
                  <a:spcPts val="0"/>
                </a:spcAft>
                <a:buClr>
                  <a:srgbClr val="000000"/>
                </a:buClr>
                <a:buSzPct val="100000"/>
                <a:buFontTx/>
                <a:buNone/>
                <a:tabLst/>
                <a:defRPr/>
              </a:pPr>
              <a:r>
                <a:rPr kumimoji="1" lang="en-GB" sz="2400" b="0" i="0" u="none" strike="noStrike" kern="0" cap="none" spc="0" normalizeH="0" baseline="0">
                  <a:ln>
                    <a:noFill/>
                  </a:ln>
                  <a:solidFill>
                    <a:schemeClr val="bg1"/>
                  </a:solidFill>
                  <a:effectLst/>
                  <a:uLnTx/>
                  <a:uFillTx/>
                  <a:cs typeface="Arial Narrow" pitchFamily="34" charset="0"/>
                </a:rPr>
                <a:t>V</a:t>
              </a:r>
            </a:p>
          </p:txBody>
        </p:sp>
      </p:grpSp>
      <p:pic>
        <p:nvPicPr>
          <p:cNvPr id="80" name="Grafik 79">
            <a:extLst>
              <a:ext uri="{FF2B5EF4-FFF2-40B4-BE49-F238E27FC236}">
                <a16:creationId xmlns:a16="http://schemas.microsoft.com/office/drawing/2014/main" id="{332659FA-EB8A-4693-8AFC-7DBC7E3A00A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784737" y="2572667"/>
            <a:ext cx="780731" cy="208281"/>
          </a:xfrm>
          <a:prstGeom prst="rect">
            <a:avLst/>
          </a:prstGeom>
        </p:spPr>
      </p:pic>
      <p:pic>
        <p:nvPicPr>
          <p:cNvPr id="8" name="Grafik 7" descr="Ein Bild, das Gebäude, sitzend, klein, Zug enthält.&#10;&#10;Automatisch generierte Beschreibung">
            <a:extLst>
              <a:ext uri="{FF2B5EF4-FFF2-40B4-BE49-F238E27FC236}">
                <a16:creationId xmlns:a16="http://schemas.microsoft.com/office/drawing/2014/main" id="{23EFEE7B-B6D8-4724-A89C-899C2669FB2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23550"/>
          <a:stretch/>
        </p:blipFill>
        <p:spPr>
          <a:xfrm>
            <a:off x="5012891" y="2552851"/>
            <a:ext cx="2072025" cy="1069240"/>
          </a:xfrm>
          <a:prstGeom prst="rect">
            <a:avLst/>
          </a:prstGeom>
        </p:spPr>
      </p:pic>
      <p:pic>
        <p:nvPicPr>
          <p:cNvPr id="10" name="Grafik 9" descr="Ein Bild, das Gebäude, Spielzeug, weiß, Bank enthält.&#10;&#10;Automatisch generierte Beschreibung">
            <a:extLst>
              <a:ext uri="{FF2B5EF4-FFF2-40B4-BE49-F238E27FC236}">
                <a16:creationId xmlns:a16="http://schemas.microsoft.com/office/drawing/2014/main" id="{CDFC6D83-6F06-40F4-AD99-C14C8FED2F7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24065"/>
          <a:stretch/>
        </p:blipFill>
        <p:spPr>
          <a:xfrm>
            <a:off x="2711249" y="2543871"/>
            <a:ext cx="2129886" cy="1078220"/>
          </a:xfrm>
          <a:prstGeom prst="rect">
            <a:avLst/>
          </a:prstGeom>
        </p:spPr>
      </p:pic>
    </p:spTree>
    <p:extLst>
      <p:ext uri="{BB962C8B-B14F-4D97-AF65-F5344CB8AC3E}">
        <p14:creationId xmlns:p14="http://schemas.microsoft.com/office/powerpoint/2010/main" val="106977991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FB398-DF78-4277-8DCA-34F7BAC8F985}" type="datetime1">
              <a:rPr kumimoji="0" lang="de-DE" sz="1200" b="0" i="0" u="none" strike="noStrike" kern="1200" cap="none" spc="0" normalizeH="0" baseline="0" noProof="0" smtClean="0">
                <a:ln>
                  <a:noFill/>
                </a:ln>
                <a:solidFill>
                  <a:prstClr val="black">
                    <a:tint val="75000"/>
                  </a:prstClr>
                </a:solidFill>
                <a:effectLst/>
                <a:uLnTx/>
                <a:uFillTx/>
                <a:latin typeface="Helvetica Neu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13.06.2024</a:t>
            </a:fld>
            <a:endParaRPr kumimoji="0" lang="de-DE" sz="1200" b="0" i="0" u="none" strike="noStrike" kern="1200" cap="none" spc="0" normalizeH="0" baseline="0" noProof="0" dirty="0">
              <a:ln>
                <a:noFill/>
              </a:ln>
              <a:solidFill>
                <a:prstClr val="black">
                  <a:tint val="75000"/>
                </a:prstClr>
              </a:solidFill>
              <a:effectLst/>
              <a:uLnTx/>
              <a:uFillTx/>
              <a:latin typeface="Helvetica Neue"/>
              <a:ea typeface="+mn-ea"/>
              <a:cs typeface="+mn-cs"/>
            </a:endParaRPr>
          </a:p>
        </p:txBody>
      </p:sp>
      <p:sp>
        <p:nvSpPr>
          <p:cNvPr id="3" name="Fußzeilenplatzhalter 2"/>
          <p:cNvSpPr>
            <a:spLocks noGrp="1"/>
          </p:cNvSpPr>
          <p:nvPr>
            <p:ph type="ftr" sz="quarter" idx="11"/>
          </p:nvPr>
        </p:nvSpPr>
        <p:spPr/>
        <p:txBody>
          <a:bodyPr/>
          <a:lstStyle/>
          <a:p>
            <a:pPr lvl="0"/>
            <a:r>
              <a:rPr lang="en-GB" dirty="0"/>
              <a:t>Radium presents Radium</a:t>
            </a:r>
            <a:r>
              <a:rPr kumimoji="0" lang="de-DE" sz="1200" b="0" i="0" u="none" strike="noStrike" kern="1200" cap="none" spc="0" normalizeH="0" baseline="0" noProof="0" dirty="0">
                <a:ln>
                  <a:noFill/>
                </a:ln>
                <a:solidFill>
                  <a:prstClr val="black">
                    <a:tint val="75000"/>
                  </a:prstClr>
                </a:solidFill>
                <a:effectLst/>
                <a:uLnTx/>
                <a:uFillTx/>
                <a:latin typeface="Helvetica Neue"/>
                <a:ea typeface="+mn-ea"/>
                <a:cs typeface="+mn-cs"/>
              </a:rPr>
              <a:t>.</a:t>
            </a: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A4181-09EF-4410-8795-DB2C7B2B0115}" type="slidenum">
              <a:rPr kumimoji="0" lang="de-DE" sz="1200" b="0" i="0" u="none" strike="noStrike" kern="1200" cap="none" spc="0" normalizeH="0" baseline="0" noProof="0" smtClean="0">
                <a:ln>
                  <a:noFill/>
                </a:ln>
                <a:solidFill>
                  <a:srgbClr val="FF6600"/>
                </a:solidFill>
                <a:effectLst/>
                <a:uLnTx/>
                <a:uFillTx/>
                <a:latin typeface="Helvetica Ne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dirty="0">
              <a:ln>
                <a:noFill/>
              </a:ln>
              <a:solidFill>
                <a:srgbClr val="FF6600"/>
              </a:solidFill>
              <a:effectLst/>
              <a:uLnTx/>
              <a:uFillTx/>
              <a:latin typeface="Helvetica Neue"/>
              <a:ea typeface="+mn-ea"/>
              <a:cs typeface="+mn-cs"/>
            </a:endParaRPr>
          </a:p>
        </p:txBody>
      </p:sp>
      <p:sp>
        <p:nvSpPr>
          <p:cNvPr id="5" name="Titel 4"/>
          <p:cNvSpPr>
            <a:spLocks noGrp="1"/>
          </p:cNvSpPr>
          <p:nvPr>
            <p:ph type="title"/>
          </p:nvPr>
        </p:nvSpPr>
        <p:spPr/>
        <p:txBody>
          <a:bodyPr/>
          <a:lstStyle/>
          <a:p>
            <a:r>
              <a:rPr lang="de-DE" dirty="0"/>
              <a:t>Vision and Mission.</a:t>
            </a:r>
          </a:p>
        </p:txBody>
      </p:sp>
      <p:sp>
        <p:nvSpPr>
          <p:cNvPr id="6" name="Textplatzhalter 5"/>
          <p:cNvSpPr>
            <a:spLocks noGrp="1"/>
          </p:cNvSpPr>
          <p:nvPr>
            <p:ph type="body" sz="quarter" idx="14"/>
          </p:nvPr>
        </p:nvSpPr>
        <p:spPr/>
        <p:txBody>
          <a:bodyPr/>
          <a:lstStyle/>
          <a:p>
            <a:r>
              <a:rPr lang="de-DE" dirty="0"/>
              <a:t>Our Guidelines.</a:t>
            </a:r>
          </a:p>
        </p:txBody>
      </p:sp>
      <p:sp>
        <p:nvSpPr>
          <p:cNvPr id="8" name="Rechteck 7"/>
          <p:cNvSpPr/>
          <p:nvPr/>
        </p:nvSpPr>
        <p:spPr>
          <a:xfrm>
            <a:off x="0" y="3737063"/>
            <a:ext cx="12192000" cy="1418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Helvetica Neue"/>
              <a:ea typeface="+mn-ea"/>
              <a:cs typeface="+mn-cs"/>
            </a:endParaRPr>
          </a:p>
        </p:txBody>
      </p:sp>
      <p:sp>
        <p:nvSpPr>
          <p:cNvPr id="9" name="Rechteck 8"/>
          <p:cNvSpPr/>
          <p:nvPr/>
        </p:nvSpPr>
        <p:spPr>
          <a:xfrm>
            <a:off x="0" y="2160104"/>
            <a:ext cx="12192000" cy="121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Helvetica Neue"/>
              <a:ea typeface="+mn-ea"/>
              <a:cs typeface="+mn-cs"/>
            </a:endParaRPr>
          </a:p>
        </p:txBody>
      </p:sp>
      <p:sp>
        <p:nvSpPr>
          <p:cNvPr id="10" name="Subtitle">
            <a:extLst>
              <a:ext uri="{FF2B5EF4-FFF2-40B4-BE49-F238E27FC236}">
                <a16:creationId xmlns:a16="http://schemas.microsoft.com/office/drawing/2014/main" id="{F088A179-9CB6-401F-9085-7651B3F28FC8}"/>
              </a:ext>
            </a:extLst>
          </p:cNvPr>
          <p:cNvSpPr txBox="1">
            <a:spLocks/>
          </p:cNvSpPr>
          <p:nvPr/>
        </p:nvSpPr>
        <p:spPr>
          <a:xfrm>
            <a:off x="965397" y="1476937"/>
            <a:ext cx="10432198" cy="3656386"/>
          </a:xfrm>
          <a:prstGeom prst="rect">
            <a:avLst/>
          </a:prstGeom>
          <a:noFill/>
          <a:ln w="9525">
            <a:noFill/>
          </a:ln>
        </p:spPr>
        <p:txBody>
          <a:bodyPr wrap="square" lIns="0" tIns="0" rIns="0" bIns="0">
            <a:spAutoFit/>
          </a:bodyPr>
          <a:lstStyle/>
          <a:p>
            <a:pPr lvl="0">
              <a:lnSpc>
                <a:spcPct val="90000"/>
              </a:lnSpc>
              <a:buClr>
                <a:prstClr val="black"/>
              </a:buClr>
              <a:buSzPct val="100000"/>
              <a:defRPr/>
            </a:pPr>
            <a:r>
              <a:rPr lang="en-US" sz="1600" dirty="0">
                <a:solidFill>
                  <a:prstClr val="black"/>
                </a:solidFill>
              </a:rPr>
              <a:t>We have developed a vision for our company that addresses </a:t>
            </a:r>
            <a:r>
              <a:rPr lang="en-US" sz="1600" i="1" dirty="0">
                <a:solidFill>
                  <a:prstClr val="black"/>
                </a:solidFill>
              </a:rPr>
              <a:t>"Why we work", </a:t>
            </a:r>
            <a:r>
              <a:rPr lang="en-US" sz="1600" dirty="0">
                <a:solidFill>
                  <a:prstClr val="black"/>
                </a:solidFill>
              </a:rPr>
              <a:t>as well as providing guiding principles for the mission on which we move with </a:t>
            </a:r>
            <a:r>
              <a:rPr lang="en-US" sz="1600" i="1" dirty="0">
                <a:solidFill>
                  <a:prstClr val="black"/>
                </a:solidFill>
              </a:rPr>
              <a:t>"How we work".</a:t>
            </a:r>
            <a:endParaRPr lang="en-US" sz="1600" dirty="0">
              <a:solidFill>
                <a:prstClr val="black"/>
              </a:solidFill>
            </a:endParaRPr>
          </a:p>
          <a:p>
            <a:pPr marL="0" marR="0" lvl="0" indent="0" algn="l" defTabSz="914400" rtl="0" eaLnBrk="1" fontAlgn="auto" latinLnBrk="0" hangingPunct="1">
              <a:lnSpc>
                <a:spcPct val="90000"/>
              </a:lnSpc>
              <a:spcBef>
                <a:spcPts val="0"/>
              </a:spcBef>
              <a:spcAft>
                <a:spcPts val="0"/>
              </a:spcAft>
              <a:buClr>
                <a:prstClr val="black"/>
              </a:buClr>
              <a:buSzPct val="100000"/>
              <a:buFontTx/>
              <a:buNone/>
              <a:tabLst/>
              <a:defRPr/>
            </a:pPr>
            <a:endParaRPr kumimoji="0" lang="de-DE" sz="1600" b="0" i="0" u="none" strike="noStrike" kern="1200" cap="none" spc="0" normalizeH="0" baseline="0" noProof="0" dirty="0">
              <a:ln>
                <a:noFill/>
              </a:ln>
              <a:solidFill>
                <a:prstClr val="black"/>
              </a:solidFill>
              <a:effectLst/>
              <a:uLnTx/>
              <a:uFillTx/>
              <a:latin typeface="Helvetica Neue"/>
              <a:ea typeface="+mn-ea"/>
              <a:cs typeface="+mn-cs"/>
            </a:endParaRPr>
          </a:p>
          <a:p>
            <a:pPr marL="0" marR="0" lvl="0" indent="0" algn="l" defTabSz="914400" rtl="0" eaLnBrk="1" fontAlgn="auto" latinLnBrk="0" hangingPunct="1">
              <a:lnSpc>
                <a:spcPct val="90000"/>
              </a:lnSpc>
              <a:spcBef>
                <a:spcPts val="0"/>
              </a:spcBef>
              <a:spcAft>
                <a:spcPts val="0"/>
              </a:spcAft>
              <a:buClr>
                <a:prstClr val="black"/>
              </a:buClr>
              <a:buSzPct val="100000"/>
              <a:buFontTx/>
              <a:buNone/>
              <a:tabLst/>
              <a:defRPr/>
            </a:pPr>
            <a:endParaRPr kumimoji="0" lang="de-DE" sz="1600" b="1" i="0" u="none" strike="noStrike" kern="1200" cap="none" spc="0" normalizeH="0" baseline="0" noProof="0" dirty="0">
              <a:ln>
                <a:noFill/>
              </a:ln>
              <a:solidFill>
                <a:prstClr val="black"/>
              </a:solidFill>
              <a:effectLst/>
              <a:uLnTx/>
              <a:uFillTx/>
              <a:latin typeface="Helvetica Neue"/>
              <a:ea typeface="+mn-ea"/>
              <a:cs typeface="Arial"/>
              <a:sym typeface="Arial"/>
            </a:endParaRPr>
          </a:p>
          <a:p>
            <a:pPr marL="0" marR="0" lvl="0" indent="0" algn="l" defTabSz="914400" rtl="0" eaLnBrk="1" fontAlgn="auto" latinLnBrk="0" hangingPunct="1">
              <a:lnSpc>
                <a:spcPct val="90000"/>
              </a:lnSpc>
              <a:spcBef>
                <a:spcPts val="0"/>
              </a:spcBef>
              <a:spcAft>
                <a:spcPts val="0"/>
              </a:spcAft>
              <a:buClr>
                <a:prstClr val="black"/>
              </a:buClr>
              <a:buSzPct val="100000"/>
              <a:buFontTx/>
              <a:buNone/>
              <a:tabLst/>
              <a:defRPr/>
            </a:pPr>
            <a:r>
              <a:rPr kumimoji="0" lang="de-DE" sz="1600" b="1" i="0" u="none" strike="noStrike" kern="1200" cap="none" spc="0" normalizeH="0" baseline="0" noProof="0" dirty="0">
                <a:ln>
                  <a:noFill/>
                </a:ln>
                <a:solidFill>
                  <a:prstClr val="black"/>
                </a:solidFill>
                <a:effectLst/>
                <a:uLnTx/>
                <a:uFillTx/>
                <a:latin typeface="Helvetica Neue"/>
                <a:ea typeface="+mn-ea"/>
                <a:cs typeface="Arial"/>
                <a:sym typeface="Arial"/>
              </a:rPr>
              <a:t>VISION.</a:t>
            </a:r>
          </a:p>
          <a:p>
            <a:pPr lvl="0">
              <a:lnSpc>
                <a:spcPct val="90000"/>
              </a:lnSpc>
              <a:buClr>
                <a:prstClr val="black"/>
              </a:buClr>
              <a:buSzPct val="100000"/>
              <a:defRPr/>
            </a:pPr>
            <a:r>
              <a:rPr lang="en-US" sz="1600" dirty="0">
                <a:solidFill>
                  <a:prstClr val="black"/>
                </a:solidFill>
                <a:cs typeface="Arial"/>
                <a:sym typeface="Arial"/>
              </a:rPr>
              <a:t>Light inspires us. Light means life and health, growth and progress, energy and work, creates safety and guides the way. That's why we develop and produce sustainable lighting solutions in Germany for discerning customers around the world.</a:t>
            </a:r>
          </a:p>
          <a:p>
            <a:pPr marL="0" marR="0" lvl="0" indent="0" algn="l" defTabSz="914400" rtl="0" eaLnBrk="1" fontAlgn="auto" latinLnBrk="0" hangingPunct="1">
              <a:lnSpc>
                <a:spcPct val="90000"/>
              </a:lnSpc>
              <a:spcBef>
                <a:spcPts val="0"/>
              </a:spcBef>
              <a:spcAft>
                <a:spcPts val="0"/>
              </a:spcAft>
              <a:buClr>
                <a:prstClr val="black"/>
              </a:buClr>
              <a:buSzPct val="100000"/>
              <a:buFontTx/>
              <a:buNone/>
              <a:tabLst/>
              <a:defRPr/>
            </a:pPr>
            <a:endParaRPr kumimoji="0" lang="de-DE" sz="1600" b="0" i="0" u="none" strike="noStrike" kern="1200" cap="none" spc="0" normalizeH="0" baseline="0" noProof="0" dirty="0">
              <a:ln>
                <a:noFill/>
              </a:ln>
              <a:solidFill>
                <a:prstClr val="black"/>
              </a:solidFill>
              <a:effectLst/>
              <a:uLnTx/>
              <a:uFillTx/>
              <a:latin typeface="Helvetica Neue"/>
              <a:ea typeface="+mn-ea"/>
              <a:cs typeface="Arial"/>
              <a:sym typeface="Arial"/>
            </a:endParaRPr>
          </a:p>
          <a:p>
            <a:pPr marL="0" marR="0" lvl="0" indent="0" algn="l" defTabSz="914400" rtl="0" eaLnBrk="1" fontAlgn="auto" latinLnBrk="0" hangingPunct="1">
              <a:lnSpc>
                <a:spcPct val="90000"/>
              </a:lnSpc>
              <a:spcBef>
                <a:spcPts val="0"/>
              </a:spcBef>
              <a:spcAft>
                <a:spcPts val="0"/>
              </a:spcAft>
              <a:buClr>
                <a:prstClr val="black"/>
              </a:buClr>
              <a:buSzPct val="100000"/>
              <a:buFontTx/>
              <a:buNone/>
              <a:tabLst/>
              <a:defRPr/>
            </a:pPr>
            <a:endParaRPr kumimoji="0" lang="de-DE" sz="1600" b="0" i="0" u="none" strike="noStrike" kern="1200" cap="none" spc="0" normalizeH="0" baseline="0" noProof="0" dirty="0">
              <a:ln>
                <a:noFill/>
              </a:ln>
              <a:solidFill>
                <a:prstClr val="black"/>
              </a:solidFill>
              <a:effectLst/>
              <a:uLnTx/>
              <a:uFillTx/>
              <a:latin typeface="Helvetica Neue"/>
              <a:ea typeface="+mn-ea"/>
              <a:cs typeface="Arial"/>
              <a:sym typeface="Arial"/>
            </a:endParaRPr>
          </a:p>
          <a:p>
            <a:pPr marL="0" marR="0" lvl="0" indent="0" algn="l" defTabSz="914400" rtl="0" eaLnBrk="1" fontAlgn="auto" latinLnBrk="0" hangingPunct="1">
              <a:lnSpc>
                <a:spcPct val="90000"/>
              </a:lnSpc>
              <a:spcBef>
                <a:spcPts val="0"/>
              </a:spcBef>
              <a:spcAft>
                <a:spcPts val="0"/>
              </a:spcAft>
              <a:buClr>
                <a:prstClr val="black"/>
              </a:buClr>
              <a:buSzPct val="100000"/>
              <a:buFontTx/>
              <a:buNone/>
              <a:tabLst/>
              <a:defRPr/>
            </a:pPr>
            <a:endParaRPr kumimoji="0" lang="de-DE" sz="1600" b="0" i="0" u="none" strike="noStrike" kern="1200" cap="none" spc="0" normalizeH="0" baseline="0" noProof="0" dirty="0">
              <a:ln>
                <a:noFill/>
              </a:ln>
              <a:solidFill>
                <a:prstClr val="black"/>
              </a:solidFill>
              <a:effectLst/>
              <a:uLnTx/>
              <a:uFillTx/>
              <a:latin typeface="Helvetica Neue"/>
              <a:ea typeface="+mn-ea"/>
              <a:cs typeface="Arial"/>
              <a:sym typeface="Arial"/>
            </a:endParaRPr>
          </a:p>
          <a:p>
            <a:pPr marL="0" marR="0" lvl="0" indent="0" algn="l" defTabSz="914400" rtl="0" eaLnBrk="1" fontAlgn="auto" latinLnBrk="0" hangingPunct="1">
              <a:lnSpc>
                <a:spcPct val="90000"/>
              </a:lnSpc>
              <a:spcBef>
                <a:spcPts val="0"/>
              </a:spcBef>
              <a:spcAft>
                <a:spcPts val="0"/>
              </a:spcAft>
              <a:buClr>
                <a:prstClr val="black"/>
              </a:buClr>
              <a:buSzPct val="100000"/>
              <a:buFontTx/>
              <a:buNone/>
              <a:tabLst/>
              <a:defRPr/>
            </a:pPr>
            <a:r>
              <a:rPr kumimoji="0" lang="de-DE" sz="1600" b="1" i="0" u="none" strike="noStrike" kern="1200" cap="none" spc="0" normalizeH="0" baseline="0" noProof="0" dirty="0">
                <a:ln>
                  <a:noFill/>
                </a:ln>
                <a:solidFill>
                  <a:prstClr val="black"/>
                </a:solidFill>
                <a:effectLst/>
                <a:uLnTx/>
                <a:uFillTx/>
                <a:latin typeface="Helvetica Neue"/>
                <a:ea typeface="+mn-ea"/>
                <a:cs typeface="Arial"/>
                <a:sym typeface="Arial"/>
              </a:rPr>
              <a:t>MISSION.</a:t>
            </a:r>
          </a:p>
          <a:p>
            <a:pPr lvl="0">
              <a:lnSpc>
                <a:spcPct val="90000"/>
              </a:lnSpc>
              <a:buClr>
                <a:prstClr val="black"/>
              </a:buClr>
              <a:buSzPct val="100000"/>
              <a:defRPr/>
            </a:pPr>
            <a:r>
              <a:rPr lang="en-US" sz="1600" dirty="0">
                <a:solidFill>
                  <a:prstClr val="black"/>
                </a:solidFill>
                <a:cs typeface="Arial"/>
                <a:sym typeface="Arial"/>
              </a:rPr>
              <a:t>We identify market trends </a:t>
            </a:r>
            <a:r>
              <a:rPr lang="en-US" sz="1600" dirty="0">
                <a:solidFill>
                  <a:prstClr val="black"/>
                </a:solidFill>
                <a:cs typeface="Arial"/>
              </a:rPr>
              <a:t>and translate individual customer needs creatively into modular lighting solutions. In doing so, we always act as fair partners and with a maximum of flexibility. By using new technologies, we make optimal use of our resources. We work as a team keeping the goal in mind at all times and promote entrepreneurship at all levels. We continuously review our actions </a:t>
            </a:r>
            <a:r>
              <a:rPr lang="en-US" sz="1600" dirty="0">
                <a:solidFill>
                  <a:prstClr val="black"/>
                </a:solidFill>
                <a:cs typeface="Arial"/>
                <a:sym typeface="Arial"/>
              </a:rPr>
              <a:t>self-critically.</a:t>
            </a:r>
          </a:p>
        </p:txBody>
      </p:sp>
    </p:spTree>
    <p:extLst>
      <p:ext uri="{BB962C8B-B14F-4D97-AF65-F5344CB8AC3E}">
        <p14:creationId xmlns:p14="http://schemas.microsoft.com/office/powerpoint/2010/main" val="1772680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Flussdiagramm: Manuelle Verarbeitung 639">
            <a:extLst>
              <a:ext uri="{FF2B5EF4-FFF2-40B4-BE49-F238E27FC236}">
                <a16:creationId xmlns:a16="http://schemas.microsoft.com/office/drawing/2014/main" id="{A5EE3134-C0E0-49E5-9BE7-21A9462E8FB9}"/>
              </a:ext>
            </a:extLst>
          </p:cNvPr>
          <p:cNvSpPr/>
          <p:nvPr/>
        </p:nvSpPr>
        <p:spPr>
          <a:xfrm rot="10800000">
            <a:off x="8029140" y="3961557"/>
            <a:ext cx="3323243" cy="1356938"/>
          </a:xfrm>
          <a:prstGeom prst="flowChartManualOperation">
            <a:avLst/>
          </a:prstGeom>
          <a:gradFill>
            <a:gsLst>
              <a:gs pos="30000">
                <a:srgbClr val="FFE8D9"/>
              </a:gs>
              <a:gs pos="0">
                <a:srgbClr val="FFF5EF"/>
              </a:gs>
              <a:gs pos="74000">
                <a:srgbClr val="FFD8BD"/>
              </a:gs>
              <a:gs pos="83000">
                <a:srgbClr val="FFD8BD"/>
              </a:gs>
              <a:gs pos="100000">
                <a:srgbClr val="FFC1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9" name="Flussdiagramm: Manuelle Verarbeitung 638">
            <a:extLst>
              <a:ext uri="{FF2B5EF4-FFF2-40B4-BE49-F238E27FC236}">
                <a16:creationId xmlns:a16="http://schemas.microsoft.com/office/drawing/2014/main" id="{177CE619-381A-484E-92A0-677D822B6321}"/>
              </a:ext>
            </a:extLst>
          </p:cNvPr>
          <p:cNvSpPr/>
          <p:nvPr/>
        </p:nvSpPr>
        <p:spPr>
          <a:xfrm rot="10800000">
            <a:off x="4287231" y="3961557"/>
            <a:ext cx="3323243" cy="1356938"/>
          </a:xfrm>
          <a:prstGeom prst="flowChartManualOperation">
            <a:avLst/>
          </a:prstGeom>
          <a:gradFill>
            <a:gsLst>
              <a:gs pos="30000">
                <a:srgbClr val="FFE8D9"/>
              </a:gs>
              <a:gs pos="0">
                <a:srgbClr val="FFF5EF"/>
              </a:gs>
              <a:gs pos="74000">
                <a:srgbClr val="FFD8BD"/>
              </a:gs>
              <a:gs pos="83000">
                <a:srgbClr val="FFD8BD"/>
              </a:gs>
              <a:gs pos="100000">
                <a:srgbClr val="FFC1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ussdiagramm: Manuelle Verarbeitung 5">
            <a:extLst>
              <a:ext uri="{FF2B5EF4-FFF2-40B4-BE49-F238E27FC236}">
                <a16:creationId xmlns:a16="http://schemas.microsoft.com/office/drawing/2014/main" id="{14CC270A-11BE-4B39-BEB9-85DDF5837D41}"/>
              </a:ext>
            </a:extLst>
          </p:cNvPr>
          <p:cNvSpPr/>
          <p:nvPr/>
        </p:nvSpPr>
        <p:spPr>
          <a:xfrm rot="10800000">
            <a:off x="545319" y="3946478"/>
            <a:ext cx="3323243" cy="1372017"/>
          </a:xfrm>
          <a:prstGeom prst="flowChartManualOperation">
            <a:avLst/>
          </a:prstGeom>
          <a:gradFill>
            <a:gsLst>
              <a:gs pos="30000">
                <a:srgbClr val="FFE8D9"/>
              </a:gs>
              <a:gs pos="0">
                <a:srgbClr val="FFF5EF"/>
              </a:gs>
              <a:gs pos="74000">
                <a:srgbClr val="FFD8BD"/>
              </a:gs>
              <a:gs pos="83000">
                <a:srgbClr val="FFD8BD"/>
              </a:gs>
              <a:gs pos="100000">
                <a:srgbClr val="FFC1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umsplatzhalter 2">
            <a:extLst>
              <a:ext uri="{FF2B5EF4-FFF2-40B4-BE49-F238E27FC236}">
                <a16:creationId xmlns:a16="http://schemas.microsoft.com/office/drawing/2014/main" id="{571960BA-FC81-4B25-AA24-B8A755CD4B75}"/>
              </a:ext>
            </a:extLst>
          </p:cNvPr>
          <p:cNvSpPr>
            <a:spLocks noGrp="1"/>
          </p:cNvSpPr>
          <p:nvPr>
            <p:ph type="dt" sz="half" idx="10"/>
          </p:nvPr>
        </p:nvSpPr>
        <p:spPr/>
        <p:txBody>
          <a:bodyPr/>
          <a:lstStyle/>
          <a:p>
            <a:fld id="{292F4DC3-3937-40CC-9DF7-5B4FED1C359D}" type="datetime1">
              <a:rPr lang="en-GB" smtClean="0"/>
              <a:t>13/06/2024</a:t>
            </a:fld>
            <a:endParaRPr lang="en-GB"/>
          </a:p>
        </p:txBody>
      </p:sp>
      <p:sp>
        <p:nvSpPr>
          <p:cNvPr id="4" name="Fußzeilenplatzhalter 3">
            <a:extLst>
              <a:ext uri="{FF2B5EF4-FFF2-40B4-BE49-F238E27FC236}">
                <a16:creationId xmlns:a16="http://schemas.microsoft.com/office/drawing/2014/main" id="{2C0EBCC5-D720-41CB-B36B-2F5E20EE63AE}"/>
              </a:ext>
            </a:extLst>
          </p:cNvPr>
          <p:cNvSpPr>
            <a:spLocks noGrp="1"/>
          </p:cNvSpPr>
          <p:nvPr>
            <p:ph type="ftr" sz="quarter" idx="11"/>
          </p:nvPr>
        </p:nvSpPr>
        <p:spPr/>
        <p:txBody>
          <a:bodyPr/>
          <a:lstStyle/>
          <a:p>
            <a:r>
              <a:rPr lang="en-GB"/>
              <a:t>Radium presents Radium.</a:t>
            </a:r>
          </a:p>
        </p:txBody>
      </p:sp>
      <p:sp>
        <p:nvSpPr>
          <p:cNvPr id="5" name="Foliennummernplatzhalter 4">
            <a:extLst>
              <a:ext uri="{FF2B5EF4-FFF2-40B4-BE49-F238E27FC236}">
                <a16:creationId xmlns:a16="http://schemas.microsoft.com/office/drawing/2014/main" id="{C5D9D76C-E100-4542-A4C1-48046DCB7DB9}"/>
              </a:ext>
            </a:extLst>
          </p:cNvPr>
          <p:cNvSpPr>
            <a:spLocks noGrp="1"/>
          </p:cNvSpPr>
          <p:nvPr>
            <p:ph type="sldNum" sz="quarter" idx="12"/>
          </p:nvPr>
        </p:nvSpPr>
        <p:spPr/>
        <p:txBody>
          <a:bodyPr/>
          <a:lstStyle/>
          <a:p>
            <a:fld id="{8BFA4181-09EF-4410-8795-DB2C7B2B0115}" type="slidenum">
              <a:rPr lang="en-GB" smtClean="0"/>
              <a:pPr/>
              <a:t>9</a:t>
            </a:fld>
            <a:endParaRPr lang="en-GB"/>
          </a:p>
        </p:txBody>
      </p:sp>
      <p:sp>
        <p:nvSpPr>
          <p:cNvPr id="7" name="Titel 6">
            <a:extLst>
              <a:ext uri="{FF2B5EF4-FFF2-40B4-BE49-F238E27FC236}">
                <a16:creationId xmlns:a16="http://schemas.microsoft.com/office/drawing/2014/main" id="{E2A09276-7FC4-45B0-985F-746A73417A7E}"/>
              </a:ext>
            </a:extLst>
          </p:cNvPr>
          <p:cNvSpPr>
            <a:spLocks noGrp="1"/>
          </p:cNvSpPr>
          <p:nvPr>
            <p:ph type="title"/>
          </p:nvPr>
        </p:nvSpPr>
        <p:spPr/>
        <p:txBody>
          <a:bodyPr/>
          <a:lstStyle/>
          <a:p>
            <a:r>
              <a:rPr lang="en-GB"/>
              <a:t>Radium Die Lichtmarke.</a:t>
            </a:r>
          </a:p>
        </p:txBody>
      </p:sp>
      <p:sp>
        <p:nvSpPr>
          <p:cNvPr id="8" name="Textplatzhalter 7">
            <a:extLst>
              <a:ext uri="{FF2B5EF4-FFF2-40B4-BE49-F238E27FC236}">
                <a16:creationId xmlns:a16="http://schemas.microsoft.com/office/drawing/2014/main" id="{F8AF0ED9-D742-4617-872B-9354FFF94CE5}"/>
              </a:ext>
            </a:extLst>
          </p:cNvPr>
          <p:cNvSpPr>
            <a:spLocks noGrp="1"/>
          </p:cNvSpPr>
          <p:nvPr>
            <p:ph type="body" sz="quarter" idx="14"/>
          </p:nvPr>
        </p:nvSpPr>
        <p:spPr/>
        <p:txBody>
          <a:bodyPr/>
          <a:lstStyle/>
          <a:p>
            <a:r>
              <a:rPr lang="en-GB" dirty="0">
                <a:latin typeface="Helvetica Neue" panose="02000503000000020004" pitchFamily="2"/>
                <a:ea typeface="Helvetica Neue" panose="02000503000000020004" pitchFamily="2"/>
                <a:cs typeface="Helvetica Neue" panose="02000503000000020004" pitchFamily="2"/>
              </a:rPr>
              <a:t>Character, orientation, definition.</a:t>
            </a:r>
          </a:p>
        </p:txBody>
      </p:sp>
      <p:sp>
        <p:nvSpPr>
          <p:cNvPr id="339" name="Textfeld 338">
            <a:extLst>
              <a:ext uri="{FF2B5EF4-FFF2-40B4-BE49-F238E27FC236}">
                <a16:creationId xmlns:a16="http://schemas.microsoft.com/office/drawing/2014/main" id="{4A703842-C667-4B18-A3C0-73D500EDA1C6}"/>
              </a:ext>
            </a:extLst>
          </p:cNvPr>
          <p:cNvSpPr txBox="1"/>
          <p:nvPr/>
        </p:nvSpPr>
        <p:spPr>
          <a:xfrm>
            <a:off x="631047" y="3946480"/>
            <a:ext cx="3123964" cy="461665"/>
          </a:xfrm>
          <a:prstGeom prst="rect">
            <a:avLst/>
          </a:prstGeom>
          <a:noFill/>
        </p:spPr>
        <p:txBody>
          <a:bodyPr wrap="square" rtlCol="0">
            <a:spAutoFit/>
          </a:bodyPr>
          <a:lstStyle/>
          <a:p>
            <a:pPr algn="ctr"/>
            <a:r>
              <a:rPr lang="en-GB" sz="2400" b="1">
                <a:solidFill>
                  <a:srgbClr val="FF6600"/>
                </a:solidFill>
              </a:rPr>
              <a:t>Authentic</a:t>
            </a:r>
          </a:p>
        </p:txBody>
      </p:sp>
      <p:pic>
        <p:nvPicPr>
          <p:cNvPr id="340" name="Grafik 339" descr="Ein Bild, das Buch, Text enthält.&#10;&#10;Automatisch generierte Beschreibung">
            <a:extLst>
              <a:ext uri="{FF2B5EF4-FFF2-40B4-BE49-F238E27FC236}">
                <a16:creationId xmlns:a16="http://schemas.microsoft.com/office/drawing/2014/main" id="{E468FB07-EDF8-41F2-9339-AE1F67A6C536}"/>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b="42079"/>
          <a:stretch/>
        </p:blipFill>
        <p:spPr>
          <a:xfrm>
            <a:off x="987985" y="2332234"/>
            <a:ext cx="2410836" cy="1611762"/>
          </a:xfrm>
          <a:prstGeom prst="rect">
            <a:avLst/>
          </a:prstGeom>
          <a:noFill/>
        </p:spPr>
      </p:pic>
      <p:pic>
        <p:nvPicPr>
          <p:cNvPr id="342" name="Grafik 341" descr="Ein Bild, das Buch, Text enthält.&#10;&#10;Automatisch generierte Beschreibung">
            <a:extLst>
              <a:ext uri="{FF2B5EF4-FFF2-40B4-BE49-F238E27FC236}">
                <a16:creationId xmlns:a16="http://schemas.microsoft.com/office/drawing/2014/main" id="{C011F392-4FC2-4186-873F-843B416F41D3}"/>
              </a:ext>
            </a:extLst>
          </p:cNvPr>
          <p:cNvPicPr>
            <a:picLocks noChangeAspect="1"/>
          </p:cNvPicPr>
          <p:nvPr/>
        </p:nvPicPr>
        <p:blipFill rotWithShape="1">
          <a:blip r:embed="rId4" cstate="hqprint">
            <a:alphaModFix/>
            <a:extLst>
              <a:ext uri="{28A0092B-C50C-407E-A947-70E740481C1C}">
                <a14:useLocalDpi xmlns:a14="http://schemas.microsoft.com/office/drawing/2010/main" val="0"/>
              </a:ext>
            </a:extLst>
          </a:blip>
          <a:srcRect b="42079"/>
          <a:stretch/>
        </p:blipFill>
        <p:spPr>
          <a:xfrm>
            <a:off x="4741728" y="2339771"/>
            <a:ext cx="2414555" cy="1614247"/>
          </a:xfrm>
          <a:prstGeom prst="rect">
            <a:avLst/>
          </a:prstGeom>
          <a:noFill/>
        </p:spPr>
      </p:pic>
      <p:sp>
        <p:nvSpPr>
          <p:cNvPr id="344" name="Textfeld 343">
            <a:extLst>
              <a:ext uri="{FF2B5EF4-FFF2-40B4-BE49-F238E27FC236}">
                <a16:creationId xmlns:a16="http://schemas.microsoft.com/office/drawing/2014/main" id="{ADE6B9C5-1244-49D9-A6B0-3ACACF8C6C93}"/>
              </a:ext>
            </a:extLst>
          </p:cNvPr>
          <p:cNvSpPr txBox="1"/>
          <p:nvPr/>
        </p:nvSpPr>
        <p:spPr>
          <a:xfrm>
            <a:off x="4386870" y="3946479"/>
            <a:ext cx="3123964" cy="461665"/>
          </a:xfrm>
          <a:prstGeom prst="rect">
            <a:avLst/>
          </a:prstGeom>
          <a:noFill/>
        </p:spPr>
        <p:txBody>
          <a:bodyPr wrap="square" rtlCol="0">
            <a:spAutoFit/>
          </a:bodyPr>
          <a:lstStyle/>
          <a:p>
            <a:pPr algn="ctr"/>
            <a:r>
              <a:rPr lang="en-GB" sz="2400" b="1">
                <a:solidFill>
                  <a:srgbClr val="FF6600"/>
                </a:solidFill>
              </a:rPr>
              <a:t>Professional</a:t>
            </a:r>
          </a:p>
        </p:txBody>
      </p:sp>
      <p:pic>
        <p:nvPicPr>
          <p:cNvPr id="345" name="Grafik 344" descr="Ein Bild, das Buch, Text enthält.&#10;&#10;Automatisch generierte Beschreibung">
            <a:extLst>
              <a:ext uri="{FF2B5EF4-FFF2-40B4-BE49-F238E27FC236}">
                <a16:creationId xmlns:a16="http://schemas.microsoft.com/office/drawing/2014/main" id="{A9F8C48D-2799-43CC-97B6-2D420965EACF}"/>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b="42079"/>
          <a:stretch/>
        </p:blipFill>
        <p:spPr>
          <a:xfrm>
            <a:off x="8526126" y="2332234"/>
            <a:ext cx="2410836" cy="1611762"/>
          </a:xfrm>
          <a:prstGeom prst="rect">
            <a:avLst/>
          </a:prstGeom>
          <a:noFill/>
        </p:spPr>
      </p:pic>
      <p:sp>
        <p:nvSpPr>
          <p:cNvPr id="346" name="Textfeld 345">
            <a:extLst>
              <a:ext uri="{FF2B5EF4-FFF2-40B4-BE49-F238E27FC236}">
                <a16:creationId xmlns:a16="http://schemas.microsoft.com/office/drawing/2014/main" id="{A1458049-17E5-477F-B9CA-EB7661CE702C}"/>
              </a:ext>
            </a:extLst>
          </p:cNvPr>
          <p:cNvSpPr txBox="1"/>
          <p:nvPr/>
        </p:nvSpPr>
        <p:spPr>
          <a:xfrm>
            <a:off x="8126036" y="3946482"/>
            <a:ext cx="3123964" cy="461665"/>
          </a:xfrm>
          <a:prstGeom prst="rect">
            <a:avLst/>
          </a:prstGeom>
          <a:noFill/>
        </p:spPr>
        <p:txBody>
          <a:bodyPr wrap="square" rtlCol="0">
            <a:spAutoFit/>
          </a:bodyPr>
          <a:lstStyle/>
          <a:p>
            <a:pPr algn="ctr"/>
            <a:r>
              <a:rPr lang="en-GB" sz="2400" b="1">
                <a:solidFill>
                  <a:srgbClr val="FF6600"/>
                </a:solidFill>
              </a:rPr>
              <a:t>Valuable</a:t>
            </a:r>
          </a:p>
        </p:txBody>
      </p:sp>
      <p:sp>
        <p:nvSpPr>
          <p:cNvPr id="636" name="RBContent219">
            <a:extLst>
              <a:ext uri="{FF2B5EF4-FFF2-40B4-BE49-F238E27FC236}">
                <a16:creationId xmlns:a16="http://schemas.microsoft.com/office/drawing/2014/main" id="{BFF2359E-5F55-4B2F-905F-4DCD5B4C911C}"/>
              </a:ext>
            </a:extLst>
          </p:cNvPr>
          <p:cNvSpPr txBox="1">
            <a:spLocks/>
          </p:cNvSpPr>
          <p:nvPr/>
        </p:nvSpPr>
        <p:spPr>
          <a:xfrm>
            <a:off x="1621884" y="4465294"/>
            <a:ext cx="1321341" cy="165126"/>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with personality</a:t>
            </a:r>
          </a:p>
        </p:txBody>
      </p:sp>
      <p:sp>
        <p:nvSpPr>
          <p:cNvPr id="637" name="RBContent219">
            <a:extLst>
              <a:ext uri="{FF2B5EF4-FFF2-40B4-BE49-F238E27FC236}">
                <a16:creationId xmlns:a16="http://schemas.microsoft.com/office/drawing/2014/main" id="{7D0888FA-B91D-4641-ACE1-DE8106F366A3}"/>
              </a:ext>
            </a:extLst>
          </p:cNvPr>
          <p:cNvSpPr txBox="1">
            <a:spLocks/>
          </p:cNvSpPr>
          <p:nvPr/>
        </p:nvSpPr>
        <p:spPr>
          <a:xfrm>
            <a:off x="5367442" y="4465294"/>
            <a:ext cx="1366733" cy="165125"/>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with focus</a:t>
            </a:r>
          </a:p>
        </p:txBody>
      </p:sp>
      <p:sp>
        <p:nvSpPr>
          <p:cNvPr id="638" name="RBContent219">
            <a:extLst>
              <a:ext uri="{FF2B5EF4-FFF2-40B4-BE49-F238E27FC236}">
                <a16:creationId xmlns:a16="http://schemas.microsoft.com/office/drawing/2014/main" id="{E395AEA8-5AEC-4AF2-81DD-F17A01314DAC}"/>
              </a:ext>
            </a:extLst>
          </p:cNvPr>
          <p:cNvSpPr txBox="1">
            <a:spLocks/>
          </p:cNvSpPr>
          <p:nvPr/>
        </p:nvSpPr>
        <p:spPr>
          <a:xfrm>
            <a:off x="9304183" y="4465294"/>
            <a:ext cx="1475269" cy="1661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with experience</a:t>
            </a:r>
          </a:p>
        </p:txBody>
      </p:sp>
      <p:sp>
        <p:nvSpPr>
          <p:cNvPr id="642" name="RBContent219">
            <a:extLst>
              <a:ext uri="{FF2B5EF4-FFF2-40B4-BE49-F238E27FC236}">
                <a16:creationId xmlns:a16="http://schemas.microsoft.com/office/drawing/2014/main" id="{5C84289A-8E5C-444E-B86A-8D72A4923F17}"/>
              </a:ext>
            </a:extLst>
          </p:cNvPr>
          <p:cNvSpPr txBox="1">
            <a:spLocks/>
          </p:cNvSpPr>
          <p:nvPr/>
        </p:nvSpPr>
        <p:spPr>
          <a:xfrm>
            <a:off x="1027337" y="4932247"/>
            <a:ext cx="1468214" cy="1661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strong identity</a:t>
            </a:r>
          </a:p>
        </p:txBody>
      </p:sp>
      <p:sp>
        <p:nvSpPr>
          <p:cNvPr id="643" name="RBContent219">
            <a:extLst>
              <a:ext uri="{FF2B5EF4-FFF2-40B4-BE49-F238E27FC236}">
                <a16:creationId xmlns:a16="http://schemas.microsoft.com/office/drawing/2014/main" id="{9155CDBC-DAFF-4057-8B51-137DE9945459}"/>
              </a:ext>
            </a:extLst>
          </p:cNvPr>
          <p:cNvSpPr txBox="1">
            <a:spLocks/>
          </p:cNvSpPr>
          <p:nvPr/>
        </p:nvSpPr>
        <p:spPr>
          <a:xfrm>
            <a:off x="2598030" y="4925933"/>
            <a:ext cx="1077796" cy="1661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close-by</a:t>
            </a:r>
          </a:p>
        </p:txBody>
      </p:sp>
      <p:sp>
        <p:nvSpPr>
          <p:cNvPr id="644" name="RBContent219">
            <a:extLst>
              <a:ext uri="{FF2B5EF4-FFF2-40B4-BE49-F238E27FC236}">
                <a16:creationId xmlns:a16="http://schemas.microsoft.com/office/drawing/2014/main" id="{02C74BEA-F8F0-49E3-A227-C3E93244B034}"/>
              </a:ext>
            </a:extLst>
          </p:cNvPr>
          <p:cNvSpPr txBox="1">
            <a:spLocks/>
          </p:cNvSpPr>
          <p:nvPr/>
        </p:nvSpPr>
        <p:spPr>
          <a:xfrm>
            <a:off x="4800879" y="4925933"/>
            <a:ext cx="1120396" cy="165125"/>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a:cs typeface="Arial" panose="020B0604020202020204" pitchFamily="34" charset="0"/>
                <a:sym typeface="+mn-lt"/>
              </a:rPr>
              <a:t>competent</a:t>
            </a:r>
          </a:p>
        </p:txBody>
      </p:sp>
      <p:sp>
        <p:nvSpPr>
          <p:cNvPr id="645" name="RBContent219">
            <a:extLst>
              <a:ext uri="{FF2B5EF4-FFF2-40B4-BE49-F238E27FC236}">
                <a16:creationId xmlns:a16="http://schemas.microsoft.com/office/drawing/2014/main" id="{0B509DA0-3E80-4423-A2F6-BF042F59A1C2}"/>
              </a:ext>
            </a:extLst>
          </p:cNvPr>
          <p:cNvSpPr txBox="1">
            <a:spLocks/>
          </p:cNvSpPr>
          <p:nvPr/>
        </p:nvSpPr>
        <p:spPr>
          <a:xfrm>
            <a:off x="6109307" y="4927007"/>
            <a:ext cx="1282094" cy="1661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a:cs typeface="Arial" panose="020B0604020202020204" pitchFamily="34" charset="0"/>
                <a:sym typeface="+mn-lt"/>
              </a:rPr>
              <a:t>essential</a:t>
            </a:r>
          </a:p>
        </p:txBody>
      </p:sp>
      <p:sp>
        <p:nvSpPr>
          <p:cNvPr id="646" name="RBContent219">
            <a:extLst>
              <a:ext uri="{FF2B5EF4-FFF2-40B4-BE49-F238E27FC236}">
                <a16:creationId xmlns:a16="http://schemas.microsoft.com/office/drawing/2014/main" id="{B7837212-DE15-4B44-BBE0-0CCF41F2DF80}"/>
              </a:ext>
            </a:extLst>
          </p:cNvPr>
          <p:cNvSpPr txBox="1">
            <a:spLocks/>
          </p:cNvSpPr>
          <p:nvPr/>
        </p:nvSpPr>
        <p:spPr>
          <a:xfrm>
            <a:off x="8438490" y="4842832"/>
            <a:ext cx="1591336" cy="3323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dirty="0">
                <a:cs typeface="Arial" panose="020B0604020202020204" pitchFamily="34" charset="0"/>
                <a:sym typeface="+mn-lt"/>
              </a:rPr>
              <a:t>German quality demand</a:t>
            </a:r>
          </a:p>
        </p:txBody>
      </p:sp>
      <p:sp>
        <p:nvSpPr>
          <p:cNvPr id="647" name="RBContent219">
            <a:extLst>
              <a:ext uri="{FF2B5EF4-FFF2-40B4-BE49-F238E27FC236}">
                <a16:creationId xmlns:a16="http://schemas.microsoft.com/office/drawing/2014/main" id="{AB1AF85E-74B6-41B8-8297-EF3E9AF4E93D}"/>
              </a:ext>
            </a:extLst>
          </p:cNvPr>
          <p:cNvSpPr txBox="1">
            <a:spLocks/>
          </p:cNvSpPr>
          <p:nvPr/>
        </p:nvSpPr>
        <p:spPr>
          <a:xfrm>
            <a:off x="9957527" y="4842833"/>
            <a:ext cx="1181210" cy="166199"/>
          </a:xfrm>
          <a:prstGeom prst="rect">
            <a:avLst/>
          </a:prstGeom>
          <a:noFill/>
          <a:ln w="9525">
            <a:noFill/>
          </a:ln>
        </p:spPr>
        <p:txBody>
          <a:bodyPr wrap="square" lIns="0" tIns="0" rIns="0" bIns="0">
            <a:spAutoFit/>
          </a:bodyPr>
          <a:lstStyle/>
          <a:p>
            <a:pPr marL="228594" lvl="1" indent="-228594" defTabSz="1219170">
              <a:lnSpc>
                <a:spcPct val="90000"/>
              </a:lnSpc>
              <a:spcBef>
                <a:spcPts val="533"/>
              </a:spcBef>
              <a:buClr>
                <a:srgbClr val="FF6600"/>
              </a:buClr>
              <a:buSzPct val="100000"/>
              <a:buFont typeface="Symbol" panose="05050102010706020507" pitchFamily="18" charset="2"/>
              <a:buChar char="-"/>
              <a:defRPr/>
            </a:pPr>
            <a:r>
              <a:rPr lang="en-GB" sz="1200">
                <a:cs typeface="Arial" panose="020B0604020202020204" pitchFamily="34" charset="0"/>
                <a:sym typeface="+mn-lt"/>
              </a:rPr>
              <a:t>reliable</a:t>
            </a:r>
          </a:p>
        </p:txBody>
      </p:sp>
      <p:cxnSp>
        <p:nvCxnSpPr>
          <p:cNvPr id="15" name="Gerader Verbinder 14">
            <a:extLst>
              <a:ext uri="{FF2B5EF4-FFF2-40B4-BE49-F238E27FC236}">
                <a16:creationId xmlns:a16="http://schemas.microsoft.com/office/drawing/2014/main" id="{D9F4D234-01F0-41D2-A87C-C33F23D45473}"/>
              </a:ext>
            </a:extLst>
          </p:cNvPr>
          <p:cNvCxnSpPr>
            <a:cxnSpLocks/>
          </p:cNvCxnSpPr>
          <p:nvPr/>
        </p:nvCxnSpPr>
        <p:spPr>
          <a:xfrm flipH="1" flipV="1">
            <a:off x="2193029" y="1440745"/>
            <a:ext cx="374" cy="653365"/>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6D0E7CFF-3989-4983-9042-D5D4F5BA07CE}"/>
              </a:ext>
            </a:extLst>
          </p:cNvPr>
          <p:cNvCxnSpPr>
            <a:cxnSpLocks/>
          </p:cNvCxnSpPr>
          <p:nvPr/>
        </p:nvCxnSpPr>
        <p:spPr>
          <a:xfrm flipH="1" flipV="1">
            <a:off x="5961549" y="1440745"/>
            <a:ext cx="374" cy="653365"/>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9666CC63-FE5A-4BA5-B8C5-C7F4192BB878}"/>
              </a:ext>
            </a:extLst>
          </p:cNvPr>
          <p:cNvCxnSpPr>
            <a:cxnSpLocks/>
          </p:cNvCxnSpPr>
          <p:nvPr/>
        </p:nvCxnSpPr>
        <p:spPr>
          <a:xfrm flipH="1" flipV="1">
            <a:off x="9730069" y="1440745"/>
            <a:ext cx="374" cy="653365"/>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96488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WcOQBhl410C_6W.lBWqYa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JlRVG53Zlkm5v.3A_Vz_A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01BkhfbZoUy96btQPn2dd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erbeL1TRLkyKUeBGTbqCa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soReY2JxxESYp.qEfwGRC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ogS4VdH_AkeY3I.pxmpY5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S3lqGPc7Z0OiPGWDspT5T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5_81JfJDb0.8nqhGVVxg3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7WcuCUl2kU.wCRIGyRSbt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evuSTLcHFk6ZVptrbYu5l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WF0TIpyhW0el8vN1GLrxl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wvTrFY0XJUOYODG7AKn0k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anMO796AakWx7KDyKwS2P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mAn_1uwsU6cpvRJXNLSa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nslirHW1U0a5lPId_VNej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D8Fgd6s3mEaR5Jk.TCCqR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nE.8Y5joqUyII8f3zvysh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nySKix7asUiK9un.N7QZx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IyuKLsLie0e8fHzN.1BKP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OCN3TQ.fUE6vEy5hxU6XW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5ZzV3I.fhkqQEFe8Dz8qk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zX.GDW45F0217vK.8b8Zd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BA4HfqFwEOJeinx6yAQf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YTlgsCK0w0qiKaN6gd27v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jZ2hTg9B2EmpeVXvwDR2S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5bk7x3ws0.54pTuz9WP0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kBBQxgnLGE.WR1ilHzQf7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JIlDprLN50um60Wjeon9j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Ft6mRDt.iUen1pOFQUYMB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5H.X_swMGk6PYDCOmA1xV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Vi7jlafo2kmxrll7Ux8Uu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l4o_2EX7B0uOo5QfLbq_8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shYkF0.Tl0O8ntDgtYF4q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Via.e77gpU6_6M1CO53x3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yaPDU07nk0STK4c066ozq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W6QI1RorxUiQEGqtZvQFs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6yBAwpceT0aazSsrjPV7l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OrYvAV051joK0YhaOhD.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JxO8iC..Z5mGYmCtPbS.v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GkiyH6uicyXn5471Bq1OW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lwX3vnDBCxjZi6os4KLYO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8qUsx0NlhBI2XNnXTFaP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k6uTsHCpTA.FgN.MtTYQ1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gRLPaEBVviB9iObZuoocv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ysVf59lSwKUy_QcnHpx5a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NRhceLvWo2rpGDMEXCld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Ff.VtNY3BgZLhkP77FSg.A"/>
</p:tagLst>
</file>

<file path=ppt/tags/tag147.xml><?xml version="1.0" encoding="utf-8"?>
<p:tagLst xmlns:a="http://schemas.openxmlformats.org/drawingml/2006/main" xmlns:r="http://schemas.openxmlformats.org/officeDocument/2006/relationships" xmlns:p="http://schemas.openxmlformats.org/presentationml/2006/main">
  <p:tag name="EE4P_TEMPLATESTYLE" val="5"/>
</p:tagLst>
</file>

<file path=ppt/tags/tag148.xml><?xml version="1.0" encoding="utf-8"?>
<p:tagLst xmlns:a="http://schemas.openxmlformats.org/drawingml/2006/main" xmlns:r="http://schemas.openxmlformats.org/officeDocument/2006/relationships" xmlns:p="http://schemas.openxmlformats.org/presentationml/2006/main">
  <p:tag name="EE4P_TEMPLATESTYLE" val="5"/>
</p:tagLst>
</file>

<file path=ppt/tags/tag149.xml><?xml version="1.0" encoding="utf-8"?>
<p:tagLst xmlns:a="http://schemas.openxmlformats.org/drawingml/2006/main" xmlns:r="http://schemas.openxmlformats.org/officeDocument/2006/relationships" xmlns:p="http://schemas.openxmlformats.org/presentationml/2006/main">
  <p:tag name="EE4P_TEMPLATESTYLE" val="3"/>
  <p:tag name="EE4P_TEMPLATEMASTER"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150.xml><?xml version="1.0" encoding="utf-8"?>
<p:tagLst xmlns:a="http://schemas.openxmlformats.org/drawingml/2006/main" xmlns:r="http://schemas.openxmlformats.org/officeDocument/2006/relationships" xmlns:p="http://schemas.openxmlformats.org/presentationml/2006/main">
  <p:tag name="EE4P_TEMPLATESTYLE" val="3"/>
</p:tagLst>
</file>

<file path=ppt/tags/tag151.xml><?xml version="1.0" encoding="utf-8"?>
<p:tagLst xmlns:a="http://schemas.openxmlformats.org/drawingml/2006/main" xmlns:r="http://schemas.openxmlformats.org/officeDocument/2006/relationships" xmlns:p="http://schemas.openxmlformats.org/presentationml/2006/main">
  <p:tag name="EE4P_TEMPLATESTYLE" val="5"/>
</p:tagLst>
</file>

<file path=ppt/tags/tag152.xml><?xml version="1.0" encoding="utf-8"?>
<p:tagLst xmlns:a="http://schemas.openxmlformats.org/drawingml/2006/main" xmlns:r="http://schemas.openxmlformats.org/officeDocument/2006/relationships" xmlns:p="http://schemas.openxmlformats.org/presentationml/2006/main">
  <p:tag name="EE4P_TEMPLATESTYLE" val="3"/>
</p:tagLst>
</file>

<file path=ppt/tags/tag153.xml><?xml version="1.0" encoding="utf-8"?>
<p:tagLst xmlns:a="http://schemas.openxmlformats.org/drawingml/2006/main" xmlns:r="http://schemas.openxmlformats.org/officeDocument/2006/relationships" xmlns:p="http://schemas.openxmlformats.org/presentationml/2006/main">
  <p:tag name="EE4P_TEMPLATESTYLE" val="3"/>
  <p:tag name="EE4P_TEMPLATEMASTER" val="1"/>
</p:tagLst>
</file>

<file path=ppt/tags/tag154.xml><?xml version="1.0" encoding="utf-8"?>
<p:tagLst xmlns:a="http://schemas.openxmlformats.org/drawingml/2006/main" xmlns:r="http://schemas.openxmlformats.org/officeDocument/2006/relationships" xmlns:p="http://schemas.openxmlformats.org/presentationml/2006/main">
  <p:tag name="EE4P_TEMPLATESTYLE" val="3"/>
</p:tagLst>
</file>

<file path=ppt/tags/tag155.xml><?xml version="1.0" encoding="utf-8"?>
<p:tagLst xmlns:a="http://schemas.openxmlformats.org/drawingml/2006/main" xmlns:r="http://schemas.openxmlformats.org/officeDocument/2006/relationships" xmlns:p="http://schemas.openxmlformats.org/presentationml/2006/main">
  <p:tag name="EE4P_TEMPLATESTYLE" val="5"/>
</p:tagLst>
</file>

<file path=ppt/tags/tag156.xml><?xml version="1.0" encoding="utf-8"?>
<p:tagLst xmlns:a="http://schemas.openxmlformats.org/drawingml/2006/main" xmlns:r="http://schemas.openxmlformats.org/officeDocument/2006/relationships" xmlns:p="http://schemas.openxmlformats.org/presentationml/2006/main">
  <p:tag name="EE4P_TEMPLATESTYLE" val="5"/>
</p:tagLst>
</file>

<file path=ppt/tags/tag157.xml><?xml version="1.0" encoding="utf-8"?>
<p:tagLst xmlns:a="http://schemas.openxmlformats.org/drawingml/2006/main" xmlns:r="http://schemas.openxmlformats.org/officeDocument/2006/relationships" xmlns:p="http://schemas.openxmlformats.org/presentationml/2006/main">
  <p:tag name="EE4P_TEMPLATESTYLE" val="5"/>
</p:tagLst>
</file>

<file path=ppt/tags/tag158.xml><?xml version="1.0" encoding="utf-8"?>
<p:tagLst xmlns:a="http://schemas.openxmlformats.org/drawingml/2006/main" xmlns:r="http://schemas.openxmlformats.org/officeDocument/2006/relationships" xmlns:p="http://schemas.openxmlformats.org/presentationml/2006/main">
  <p:tag name="EE4P_TEMPLATESTYLE" val="5"/>
</p:tagLst>
</file>

<file path=ppt/tags/tag159.xml><?xml version="1.0" encoding="utf-8"?>
<p:tagLst xmlns:a="http://schemas.openxmlformats.org/drawingml/2006/main" xmlns:r="http://schemas.openxmlformats.org/officeDocument/2006/relationships" xmlns:p="http://schemas.openxmlformats.org/presentationml/2006/main">
  <p:tag name="EE4P_TEMPLATESTYLE" val="5"/>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160.xml><?xml version="1.0" encoding="utf-8"?>
<p:tagLst xmlns:a="http://schemas.openxmlformats.org/drawingml/2006/main" xmlns:r="http://schemas.openxmlformats.org/officeDocument/2006/relationships" xmlns:p="http://schemas.openxmlformats.org/presentationml/2006/main">
  <p:tag name="EE4P_TEMPLATESTYLE" val="5"/>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1aDYcPs5lkuYgODHM99VX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xzPPKxb1wkm9ok7ECEY4_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w6Z_TutU3U2r9YipyBYxS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ZraaZKoFo0CIKHQ7o19T6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QeuGdbBwFEeXqjcglpEN7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Mfd70VKqzEujMcIt6bv6Z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_bqO_Yx51Eaa4a4PIp_gh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1J8HGh9cmECAThlweCKRD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kX23lbjFlkGZwaWVteiRC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AAjy69yDzUiUEaiDvQgzm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fRsqrI65GUOyVZbDYVdUN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l5nFW2eWp0WznGxDaPOiSg"/>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dium Helvetica">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ayout">
  <a:themeElements>
    <a:clrScheme name="Radium">
      <a:dk1>
        <a:srgbClr val="595959"/>
      </a:dk1>
      <a:lt1>
        <a:srgbClr val="FFFFFF"/>
      </a:lt1>
      <a:dk2>
        <a:srgbClr val="FFFFFF"/>
      </a:dk2>
      <a:lt2>
        <a:srgbClr val="F2F2F2"/>
      </a:lt2>
      <a:accent1>
        <a:srgbClr val="FF6600"/>
      </a:accent1>
      <a:accent2>
        <a:srgbClr val="E1EFF4"/>
      </a:accent2>
      <a:accent3>
        <a:srgbClr val="DAC9E3"/>
      </a:accent3>
      <a:accent4>
        <a:srgbClr val="6585CF"/>
      </a:accent4>
      <a:accent5>
        <a:srgbClr val="7E6BC9"/>
      </a:accent5>
      <a:accent6>
        <a:srgbClr val="A379BB"/>
      </a:accent6>
      <a:hlink>
        <a:srgbClr val="FF6600"/>
      </a:hlink>
      <a:folHlink>
        <a:srgbClr val="0062A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b="1" dirty="0" smtClean="0">
            <a:latin typeface="HelveticaNeue Condensed" panose="020B0506000000000000" pitchFamily="34" charset="0"/>
          </a:defRPr>
        </a:defPPr>
      </a:lstStyle>
    </a:txDef>
  </a:objectDefaults>
  <a:extraClrSchemeLst/>
  <a:extLst>
    <a:ext uri="{05A4C25C-085E-4340-85A3-A5531E510DB2}">
      <thm15:themeFamily xmlns:thm15="http://schemas.microsoft.com/office/thememl/2012/main" name="RADIUM_Folienmaster_2017.pptx" id="{874627E4-2F3F-4610-B8F3-81D5AFEBA5A9}" vid="{72394619-3F1F-468B-8CD7-522B5B422EA5}"/>
    </a:ext>
  </a:extLst>
</a:theme>
</file>

<file path=ppt/theme/theme3.xml><?xml version="1.0" encoding="utf-8"?>
<a:theme xmlns:a="http://schemas.openxmlformats.org/drawingml/2006/main" name="Layout">
  <a:themeElements>
    <a:clrScheme name="Radium">
      <a:dk1>
        <a:sysClr val="windowText" lastClr="000000"/>
      </a:dk1>
      <a:lt1>
        <a:sysClr val="window" lastClr="FFFFFF"/>
      </a:lt1>
      <a:dk2>
        <a:srgbClr val="69676D"/>
      </a:dk2>
      <a:lt2>
        <a:srgbClr val="D3D3D3"/>
      </a:lt2>
      <a:accent1>
        <a:srgbClr val="0062AE"/>
      </a:accent1>
      <a:accent2>
        <a:srgbClr val="FFC2A9"/>
      </a:accent2>
      <a:accent3>
        <a:srgbClr val="FF6600"/>
      </a:accent3>
      <a:accent4>
        <a:srgbClr val="69676D"/>
      </a:accent4>
      <a:accent5>
        <a:srgbClr val="0062AE"/>
      </a:accent5>
      <a:accent6>
        <a:srgbClr val="FF6600"/>
      </a:accent6>
      <a:hlink>
        <a:srgbClr val="0062AE"/>
      </a:hlink>
      <a:folHlink>
        <a:srgbClr val="FF66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dium Helvetica">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dium Folienmaster 2020_Helvetica" id="{F7DF7068-2698-4660-8AFC-6A2656D6E75A}" vid="{D46495C0-88EF-4DE3-A42B-11C375A5FC9E}"/>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2009</Words>
  <Application>Microsoft Office PowerPoint</Application>
  <PresentationFormat>Breitbild</PresentationFormat>
  <Paragraphs>495</Paragraphs>
  <Slides>27</Slides>
  <Notes>13</Notes>
  <HiddenSlides>2</HiddenSlides>
  <MMClips>0</MMClips>
  <ScaleCrop>false</ScaleCrop>
  <HeadingPairs>
    <vt:vector size="8" baseType="variant">
      <vt:variant>
        <vt:lpstr>Verwendete Schriftarten</vt:lpstr>
      </vt:variant>
      <vt:variant>
        <vt:i4>11</vt:i4>
      </vt:variant>
      <vt:variant>
        <vt:lpstr>Design</vt:lpstr>
      </vt:variant>
      <vt:variant>
        <vt:i4>4</vt:i4>
      </vt:variant>
      <vt:variant>
        <vt:lpstr>Eingebettete OLE-Server</vt:lpstr>
      </vt:variant>
      <vt:variant>
        <vt:i4>2</vt:i4>
      </vt:variant>
      <vt:variant>
        <vt:lpstr>Folientitel</vt:lpstr>
      </vt:variant>
      <vt:variant>
        <vt:i4>27</vt:i4>
      </vt:variant>
    </vt:vector>
  </HeadingPairs>
  <TitlesOfParts>
    <vt:vector size="44" baseType="lpstr">
      <vt:lpstr>Arial</vt:lpstr>
      <vt:lpstr>Arial Narrow</vt:lpstr>
      <vt:lpstr>Calibri</vt:lpstr>
      <vt:lpstr>Helvetica Linotype</vt:lpstr>
      <vt:lpstr>Helvetica Neue</vt:lpstr>
      <vt:lpstr>HelveticaNeue Condensed</vt:lpstr>
      <vt:lpstr>HelveticaNeueLT Pro 55 Roman</vt:lpstr>
      <vt:lpstr>HelveticaNeueLT Std</vt:lpstr>
      <vt:lpstr>HelveticaNeueLT Std Lt</vt:lpstr>
      <vt:lpstr>Symbol</vt:lpstr>
      <vt:lpstr>Wingdings</vt:lpstr>
      <vt:lpstr>Office</vt:lpstr>
      <vt:lpstr>1_Layout</vt:lpstr>
      <vt:lpstr>Layout</vt:lpstr>
      <vt:lpstr>1_Office</vt:lpstr>
      <vt:lpstr>think-cell Folie</vt:lpstr>
      <vt:lpstr>think-cell Slide</vt:lpstr>
      <vt:lpstr>A company with tradition,  a brand of quality, a team with power.</vt:lpstr>
      <vt:lpstr>We make the difference.</vt:lpstr>
      <vt:lpstr>Radium at a glance.</vt:lpstr>
      <vt:lpstr>The basis for solid growth.</vt:lpstr>
      <vt:lpstr>The region of light.</vt:lpstr>
      <vt:lpstr>Important highlights.</vt:lpstr>
      <vt:lpstr>A complete value-added chain for complete autonomy.</vt:lpstr>
      <vt:lpstr>Vision and Mission.</vt:lpstr>
      <vt:lpstr>Radium Die Lichtmarke.</vt:lpstr>
      <vt:lpstr>Radium Die Lichtmarke.</vt:lpstr>
      <vt:lpstr>The portfolio for general lighting.</vt:lpstr>
      <vt:lpstr>Radium in-house production.</vt:lpstr>
      <vt:lpstr>From lamp manufacturer to solution provider.</vt:lpstr>
      <vt:lpstr>The Radium business units play out their strengths.</vt:lpstr>
      <vt:lpstr>PowerPoint-Präsentation</vt:lpstr>
      <vt:lpstr>Products &amp; Services.</vt:lpstr>
      <vt:lpstr>Highlights LED Lamps.</vt:lpstr>
      <vt:lpstr>Marketing of LED Lamps.</vt:lpstr>
      <vt:lpstr>Portfolio &amp; Services.</vt:lpstr>
      <vt:lpstr>Marketing LED Strips.</vt:lpstr>
      <vt:lpstr>PowerPoint-Präsentation</vt:lpstr>
      <vt:lpstr>Produkts &amp; Services.</vt:lpstr>
      <vt:lpstr>PowerPoint-Präsentation</vt:lpstr>
      <vt:lpstr>The human being as centre of attention.</vt:lpstr>
      <vt:lpstr>Quality as a permanent process.</vt:lpstr>
      <vt:lpstr>Sustainability is an important part of our values.  </vt:lpstr>
      <vt:lpstr>Radium Lampenwerk GmbH  Dr.-Eugen-Kersting-Str. 6 51688 Wipperfürth Germany  Telephone +49 (0) 2267 811 Telefax +49 (0) 2267 81353  radium@radium.de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Eisleben, Jan</dc:creator>
  <cp:lastModifiedBy>Heinrich, Anna</cp:lastModifiedBy>
  <cp:revision>132</cp:revision>
  <dcterms:created xsi:type="dcterms:W3CDTF">2020-03-19T12:18:34Z</dcterms:created>
  <dcterms:modified xsi:type="dcterms:W3CDTF">2024-06-13T08:33:45Z</dcterms:modified>
</cp:coreProperties>
</file>